
<file path=[Content_Types].xml><?xml version="1.0" encoding="utf-8"?>
<Types xmlns="http://schemas.openxmlformats.org/package/2006/content-types">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officedocument.presentationml.handoutMaster+xml" PartName="/ppt/handoutMasters/handoutMaster1.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presentationml.slideLayout+xml" PartName="/ppt/slideLayouts/slideLayout23.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tableStyles+xml" PartName="/ppt/tableStyles.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package.core-properties+xml" PartName="/docProps/core.xml"/>
</Types>
</file>

<file path=_rels/.rels><?xml version="1.0" encoding="UTF-8" standalone="yes"?><Relationships xmlns="http://schemas.openxmlformats.org/package/2006/relationships"><Relationship Id="rId3" Target="ppt/presentation.xml" Type="http://schemas.openxmlformats.org/officeDocument/2006/relationships/officeDocument"/><Relationship Id="rId2" Target="docProps/core.xml" Type="http://schemas.openxmlformats.org/package/2006/relationships/metadata/core-properties"/><Relationship Id="rId1"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showSpecialPlsOnTitleSld="0">
  <p:sldMasterIdLst>
    <p:sldMasterId id="2147483671" r:id="rId5"/>
    <p:sldMasterId id="2147483672" r:id="rId6"/>
  </p:sldMasterIdLst>
  <p:notesMasterIdLst>
    <p:notesMasterId r:id="rId7"/>
  </p:notesMasterIdLst>
  <p:handoutMasterIdLst>
    <p:handoutMasterId r:id="rId8"/>
  </p:handout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Lst>
  <p:sldSz cx="9144000" cy="6858000" type="screen4x3"/>
  <p:notesSz cx="7099300" cy="10234613"/>
  <p:defaultTextStyle>
    <a:defPPr>
      <a:defRPr altLang="de-DE" lang="de-DE"/>
    </a:defPPr>
    <a:lvl1pPr algn="l" fontAlgn="base" rtl="0">
      <a:spcBef>
        <a:spcPct val="0"/>
      </a:spcBef>
      <a:spcAft>
        <a:spcPct val="0"/>
      </a:spcAft>
      <a:defRPr kern="1200">
        <a:solidFill>
          <a:schemeClr val="tx1"/>
        </a:solidFill>
        <a:latin charset="0" typeface="Arial"/>
        <a:ea typeface="+mn-ea"/>
        <a:cs charset="0" typeface="Arial"/>
      </a:defRPr>
    </a:lvl1pPr>
    <a:lvl2pPr algn="l" fontAlgn="base" marL="457200" rtl="0">
      <a:spcBef>
        <a:spcPct val="0"/>
      </a:spcBef>
      <a:spcAft>
        <a:spcPct val="0"/>
      </a:spcAft>
      <a:defRPr kern="1200">
        <a:solidFill>
          <a:schemeClr val="tx1"/>
        </a:solidFill>
        <a:latin charset="0" typeface="Arial"/>
        <a:ea typeface="+mn-ea"/>
        <a:cs charset="0" typeface="Arial"/>
      </a:defRPr>
    </a:lvl2pPr>
    <a:lvl3pPr algn="l" fontAlgn="base" marL="914400" rtl="0">
      <a:spcBef>
        <a:spcPct val="0"/>
      </a:spcBef>
      <a:spcAft>
        <a:spcPct val="0"/>
      </a:spcAft>
      <a:defRPr kern="1200">
        <a:solidFill>
          <a:schemeClr val="tx1"/>
        </a:solidFill>
        <a:latin charset="0" typeface="Arial"/>
        <a:ea typeface="+mn-ea"/>
        <a:cs charset="0" typeface="Arial"/>
      </a:defRPr>
    </a:lvl3pPr>
    <a:lvl4pPr algn="l" fontAlgn="base" marL="1371600" rtl="0">
      <a:spcBef>
        <a:spcPct val="0"/>
      </a:spcBef>
      <a:spcAft>
        <a:spcPct val="0"/>
      </a:spcAft>
      <a:defRPr kern="1200">
        <a:solidFill>
          <a:schemeClr val="tx1"/>
        </a:solidFill>
        <a:latin charset="0" typeface="Arial"/>
        <a:ea typeface="+mn-ea"/>
        <a:cs charset="0" typeface="Arial"/>
      </a:defRPr>
    </a:lvl4pPr>
    <a:lvl5pPr algn="l" fontAlgn="base" marL="1828800" rtl="0">
      <a:spcBef>
        <a:spcPct val="0"/>
      </a:spcBef>
      <a:spcAft>
        <a:spcPct val="0"/>
      </a:spcAft>
      <a:defRPr kern="1200">
        <a:solidFill>
          <a:schemeClr val="tx1"/>
        </a:solidFill>
        <a:latin charset="0" typeface="Arial"/>
        <a:ea typeface="+mn-ea"/>
        <a:cs charset="0" typeface="Arial"/>
      </a:defRPr>
    </a:lvl5pPr>
    <a:lvl6pPr algn="l" defTabSz="914400" eaLnBrk="1" hangingPunct="1" latinLnBrk="0" marL="2286000" rtl="0">
      <a:defRPr kern="1200">
        <a:solidFill>
          <a:schemeClr val="tx1"/>
        </a:solidFill>
        <a:latin charset="0" typeface="Arial"/>
        <a:ea typeface="+mn-ea"/>
        <a:cs charset="0" typeface="Arial"/>
      </a:defRPr>
    </a:lvl6pPr>
    <a:lvl7pPr algn="l" defTabSz="914400" eaLnBrk="1" hangingPunct="1" latinLnBrk="0" marL="2743200" rtl="0">
      <a:defRPr kern="1200">
        <a:solidFill>
          <a:schemeClr val="tx1"/>
        </a:solidFill>
        <a:latin charset="0" typeface="Arial"/>
        <a:ea typeface="+mn-ea"/>
        <a:cs charset="0" typeface="Arial"/>
      </a:defRPr>
    </a:lvl7pPr>
    <a:lvl8pPr algn="l" defTabSz="914400" eaLnBrk="1" hangingPunct="1" latinLnBrk="0" marL="3200400" rtl="0">
      <a:defRPr kern="1200">
        <a:solidFill>
          <a:schemeClr val="tx1"/>
        </a:solidFill>
        <a:latin charset="0" typeface="Arial"/>
        <a:ea typeface="+mn-ea"/>
        <a:cs charset="0" typeface="Arial"/>
      </a:defRPr>
    </a:lvl8pPr>
    <a:lvl9pPr algn="l" defTabSz="914400" eaLnBrk="1" hangingPunct="1" latinLnBrk="0" marL="3657600" rtl="0">
      <a:defRPr kern="1200">
        <a:solidFill>
          <a:schemeClr val="tx1"/>
        </a:solidFill>
        <a:latin charset="0" typeface="Arial"/>
        <a:ea typeface="+mn-ea"/>
        <a:cs charset="0"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userDrawn="1">
          <p15:clr>
            <a:srgbClr val="A4A3A4"/>
          </p15:clr>
        </p15:guide>
        <p15:guide id="2" pos="2236"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0202"/>
    <a:srgbClr val="EAEAEA"/>
    <a:srgbClr val="F7D3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cmpd="sng" w="12700">
              <a:solidFill>
                <a:schemeClr val="lt1"/>
              </a:solidFill>
            </a:ln>
          </a:left>
          <a:right>
            <a:ln cmpd="sng" w="12700">
              <a:solidFill>
                <a:schemeClr val="lt1"/>
              </a:solidFill>
            </a:ln>
          </a:right>
          <a:top>
            <a:ln cmpd="sng" w="12700">
              <a:solidFill>
                <a:schemeClr val="lt1"/>
              </a:solidFill>
            </a:ln>
          </a:top>
          <a:bottom>
            <a:ln cmpd="sng" w="12700">
              <a:solidFill>
                <a:schemeClr val="lt1"/>
              </a:solidFill>
            </a:ln>
          </a:bottom>
          <a:insideH>
            <a:ln cmpd="sng" w="12700">
              <a:solidFill>
                <a:schemeClr val="lt1"/>
              </a:solidFill>
            </a:ln>
          </a:insideH>
          <a:insideV>
            <a:ln cmpd="sng"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cmpd="sng" w="38100">
              <a:solidFill>
                <a:schemeClr val="lt1"/>
              </a:solidFill>
            </a:ln>
          </a:top>
        </a:tcBdr>
        <a:fill>
          <a:solidFill>
            <a:schemeClr val="accent1"/>
          </a:solidFill>
        </a:fill>
      </a:tcStyle>
    </a:lastRow>
    <a:firstRow>
      <a:tcTxStyle b="on">
        <a:fontRef idx="minor">
          <a:prstClr val="black"/>
        </a:fontRef>
        <a:schemeClr val="lt1"/>
      </a:tcTxStyle>
      <a:tcStyle>
        <a:tcBdr>
          <a:bottom>
            <a:ln cmpd="sng" w="38100">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cmpd="sng" w="12700">
              <a:solidFill>
                <a:schemeClr val="lt1"/>
              </a:solidFill>
            </a:ln>
          </a:left>
          <a:right>
            <a:ln cmpd="sng" w="12700">
              <a:solidFill>
                <a:schemeClr val="lt1"/>
              </a:solidFill>
            </a:ln>
          </a:right>
          <a:top>
            <a:ln cmpd="sng" w="12700">
              <a:solidFill>
                <a:schemeClr val="lt1"/>
              </a:solidFill>
            </a:ln>
          </a:top>
          <a:bottom>
            <a:ln cmpd="sng" w="12700">
              <a:solidFill>
                <a:schemeClr val="lt1"/>
              </a:solidFill>
            </a:ln>
          </a:bottom>
          <a:insideH>
            <a:ln cmpd="sng" w="12700">
              <a:solidFill>
                <a:schemeClr val="lt1"/>
              </a:solidFill>
            </a:ln>
          </a:insideH>
          <a:insideV>
            <a:ln cmpd="sng" w="12700">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cmpd="sng" w="38100">
              <a:solidFill>
                <a:schemeClr val="lt1"/>
              </a:solidFill>
            </a:ln>
          </a:top>
        </a:tcBdr>
        <a:fill>
          <a:solidFill>
            <a:schemeClr val="accent3"/>
          </a:solidFill>
        </a:fill>
      </a:tcStyle>
    </a:lastRow>
    <a:firstRow>
      <a:tcTxStyle b="on">
        <a:fontRef idx="minor">
          <a:prstClr val="black"/>
        </a:fontRef>
        <a:schemeClr val="lt1"/>
      </a:tcTxStyle>
      <a:tcStyle>
        <a:tcBdr>
          <a:bottom>
            <a:ln cmpd="sng" w="38100">
              <a:solidFill>
                <a:schemeClr val="lt1"/>
              </a:solidFill>
            </a:ln>
          </a:bottom>
        </a:tcBdr>
        <a:fill>
          <a:solidFill>
            <a:schemeClr val="accent3"/>
          </a:solidFill>
        </a:fill>
      </a:tcStyle>
    </a:firstRow>
  </a:tblStyle>
  <a:tblStyle styleId="{00A15C55-8517-42AA-B614-E9B94910E393}" styleName="Mittlere Formatvorlage 2 - Akzent 4">
    <a:wholeTbl>
      <a:tcTxStyle>
        <a:fontRef idx="minor">
          <a:prstClr val="black"/>
        </a:fontRef>
        <a:schemeClr val="dk1"/>
      </a:tcTxStyle>
      <a:tcStyle>
        <a:tcBdr>
          <a:left>
            <a:ln cmpd="sng" w="12700">
              <a:solidFill>
                <a:schemeClr val="lt1"/>
              </a:solidFill>
            </a:ln>
          </a:left>
          <a:right>
            <a:ln cmpd="sng" w="12700">
              <a:solidFill>
                <a:schemeClr val="lt1"/>
              </a:solidFill>
            </a:ln>
          </a:right>
          <a:top>
            <a:ln cmpd="sng" w="12700">
              <a:solidFill>
                <a:schemeClr val="lt1"/>
              </a:solidFill>
            </a:ln>
          </a:top>
          <a:bottom>
            <a:ln cmpd="sng" w="12700">
              <a:solidFill>
                <a:schemeClr val="lt1"/>
              </a:solidFill>
            </a:ln>
          </a:bottom>
          <a:insideH>
            <a:ln cmpd="sng" w="12700">
              <a:solidFill>
                <a:schemeClr val="lt1"/>
              </a:solidFill>
            </a:ln>
          </a:insideH>
          <a:insideV>
            <a:ln cmpd="sng" w="12700">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cmpd="sng" w="38100">
              <a:solidFill>
                <a:schemeClr val="lt1"/>
              </a:solidFill>
            </a:ln>
          </a:top>
        </a:tcBdr>
        <a:fill>
          <a:solidFill>
            <a:schemeClr val="accent4"/>
          </a:solidFill>
        </a:fill>
      </a:tcStyle>
    </a:lastRow>
    <a:firstRow>
      <a:tcTxStyle b="on">
        <a:fontRef idx="minor">
          <a:prstClr val="black"/>
        </a:fontRef>
        <a:schemeClr val="lt1"/>
      </a:tcTxStyle>
      <a:tcStyle>
        <a:tcBdr>
          <a:bottom>
            <a:ln cmpd="sng" w="38100">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autoAdjust="0" sz="16980"/>
    <p:restoredTop autoAdjust="0" sz="88530"/>
  </p:normalViewPr>
  <p:slideViewPr>
    <p:cSldViewPr>
      <p:cViewPr varScale="1">
        <p:scale>
          <a:sx d="100" n="109"/>
          <a:sy d="100" n="109"/>
        </p:scale>
        <p:origin x="1002" y="90"/>
      </p:cViewPr>
      <p:guideLst>
        <p:guide orient="horz" pos="2160"/>
        <p:guide pos="2880"/>
      </p:guideLst>
    </p:cSldViewPr>
  </p:slideViewPr>
  <p:notesTextViewPr>
    <p:cViewPr>
      <p:scale>
        <a:sx d="100" n="100"/>
        <a:sy d="100" n="100"/>
      </p:scale>
      <p:origin x="0" y="0"/>
    </p:cViewPr>
  </p:notesTextViewPr>
  <p:notesViewPr>
    <p:cSldViewPr>
      <p:cViewPr varScale="1">
        <p:scale>
          <a:sx d="100" n="52"/>
          <a:sy d="100" n="52"/>
        </p:scale>
        <p:origin x="-1908" y="-90"/>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39" Target="slides/slide31.xml" Type="http://schemas.openxmlformats.org/officeDocument/2006/relationships/slide"/><Relationship Id="rId38" Target="slides/slide30.xml" Type="http://schemas.openxmlformats.org/officeDocument/2006/relationships/slide"/><Relationship Id="rId37" Target="slides/slide29.xml" Type="http://schemas.openxmlformats.org/officeDocument/2006/relationships/slide"/><Relationship Id="rId36" Target="slides/slide28.xml" Type="http://schemas.openxmlformats.org/officeDocument/2006/relationships/slide"/><Relationship Id="rId35" Target="slides/slide27.xml" Type="http://schemas.openxmlformats.org/officeDocument/2006/relationships/slide"/><Relationship Id="rId34" Target="slides/slide26.xml" Type="http://schemas.openxmlformats.org/officeDocument/2006/relationships/slide"/><Relationship Id="rId33" Target="slides/slide25.xml" Type="http://schemas.openxmlformats.org/officeDocument/2006/relationships/slide"/><Relationship Id="rId32" Target="slides/slide24.xml" Type="http://schemas.openxmlformats.org/officeDocument/2006/relationships/slide"/><Relationship Id="rId31" Target="slides/slide23.xml" Type="http://schemas.openxmlformats.org/officeDocument/2006/relationships/slide"/><Relationship Id="rId30" Target="slides/slide22.xml" Type="http://schemas.openxmlformats.org/officeDocument/2006/relationships/slide"/><Relationship Id="rId27" Target="slides/slide19.xml" Type="http://schemas.openxmlformats.org/officeDocument/2006/relationships/slide"/><Relationship Id="rId26" Target="slides/slide18.xml" Type="http://schemas.openxmlformats.org/officeDocument/2006/relationships/slide"/><Relationship Id="rId25" Target="slides/slide17.xml" Type="http://schemas.openxmlformats.org/officeDocument/2006/relationships/slide"/><Relationship Id="rId24" Target="slides/slide16.xml" Type="http://schemas.openxmlformats.org/officeDocument/2006/relationships/slide"/><Relationship Id="rId21" Target="slides/slide13.xml" Type="http://schemas.openxmlformats.org/officeDocument/2006/relationships/slide"/><Relationship Id="rId19" Target="slides/slide11.xml" Type="http://schemas.openxmlformats.org/officeDocument/2006/relationships/slide"/><Relationship Id="rId20" Target="slides/slide12.xml" Type="http://schemas.openxmlformats.org/officeDocument/2006/relationships/slide"/><Relationship Id="rId18" Target="slides/slide10.xml" Type="http://schemas.openxmlformats.org/officeDocument/2006/relationships/slide"/><Relationship Id="rId17" Target="slides/slide9.xml" Type="http://schemas.openxmlformats.org/officeDocument/2006/relationships/slide"/><Relationship Id="rId47" Target="slides/slide39.xml" Type="http://schemas.openxmlformats.org/officeDocument/2006/relationships/slide"/><Relationship Id="rId16" Target="slides/slide8.xml" Type="http://schemas.openxmlformats.org/officeDocument/2006/relationships/slide"/><Relationship Id="rId46" Target="slides/slide38.xml" Type="http://schemas.openxmlformats.org/officeDocument/2006/relationships/slide"/><Relationship Id="rId15" Target="slides/slide7.xml" Type="http://schemas.openxmlformats.org/officeDocument/2006/relationships/slide"/><Relationship Id="rId45" Target="slides/slide37.xml" Type="http://schemas.openxmlformats.org/officeDocument/2006/relationships/slide"/><Relationship Id="rId14" Target="slides/slide6.xml" Type="http://schemas.openxmlformats.org/officeDocument/2006/relationships/slide"/><Relationship Id="rId44" Target="slides/slide36.xml" Type="http://schemas.openxmlformats.org/officeDocument/2006/relationships/slide"/><Relationship Id="rId13" Target="slides/slide5.xml" Type="http://schemas.openxmlformats.org/officeDocument/2006/relationships/slide"/><Relationship Id="rId43" Target="slides/slide35.xml" Type="http://schemas.openxmlformats.org/officeDocument/2006/relationships/slide"/><Relationship Id="rId12" Target="slides/slide4.xml" Type="http://schemas.openxmlformats.org/officeDocument/2006/relationships/slide"/><Relationship Id="rId42" Target="slides/slide34.xml" Type="http://schemas.openxmlformats.org/officeDocument/2006/relationships/slide"/><Relationship Id="rId11" Target="slides/slide3.xml" Type="http://schemas.openxmlformats.org/officeDocument/2006/relationships/slide"/><Relationship Id="rId41" Target="slides/slide33.xml" Type="http://schemas.openxmlformats.org/officeDocument/2006/relationships/slide"/><Relationship Id="rId10" Target="slides/slide2.xml" Type="http://schemas.openxmlformats.org/officeDocument/2006/relationships/slide"/><Relationship Id="rId9" Target="slides/slide1.xml" Type="http://schemas.openxmlformats.org/officeDocument/2006/relationships/slide"/><Relationship Id="rId40" Target="slides/slide32.xml" Type="http://schemas.openxmlformats.org/officeDocument/2006/relationships/slide"/><Relationship Id="rId8" Target="handoutMasters/handoutMaster1.xml" Type="http://schemas.openxmlformats.org/officeDocument/2006/relationships/handoutMaster"/><Relationship Id="rId7" Target="notesMasters/notesMaster1.xml" Type="http://schemas.openxmlformats.org/officeDocument/2006/relationships/notesMaster"/><Relationship Id="rId6" Target="slideMasters/slideMaster2.xml" Type="http://schemas.openxmlformats.org/officeDocument/2006/relationships/slideMaster"/><Relationship Id="rId5" Target="slideMasters/slideMaster1.xml" Type="http://schemas.openxmlformats.org/officeDocument/2006/relationships/slideMaster"/><Relationship Id="rId4" Target="tableStyles.xml" Type="http://schemas.openxmlformats.org/officeDocument/2006/relationships/tableStyles"/><Relationship Id="rId3" Target="presProps.xml" Type="http://schemas.openxmlformats.org/officeDocument/2006/relationships/presProps"/><Relationship Id="rId23" Target="slides/slide15.xml" Type="http://schemas.openxmlformats.org/officeDocument/2006/relationships/slide"/><Relationship Id="rId29" Target="slides/slide21.xml" Type="http://schemas.openxmlformats.org/officeDocument/2006/relationships/slide"/><Relationship Id="rId2" Target="viewProps.xml" Type="http://schemas.openxmlformats.org/officeDocument/2006/relationships/viewProps"/><Relationship Id="rId22" Target="slides/slide14.xml" Type="http://schemas.openxmlformats.org/officeDocument/2006/relationships/slide"/><Relationship Id="rId28" Target="slides/slide20.xml" Type="http://schemas.openxmlformats.org/officeDocument/2006/relationships/slide"/><Relationship Id="rId1" Target="theme/theme1.xml" Type="http://schemas.openxmlformats.org/officeDocument/2006/relationships/theme"/></Relationships>
</file>

<file path=ppt/handoutMasters/_rels/handoutMaster1.xml.rels><?xml version="1.0" encoding="UTF-8" standalone="yes"?><Relationships xmlns="http://schemas.openxmlformats.org/package/2006/relationships"><Relationship Id="rId1" Target="../theme/theme2.xml" Type="http://schemas.openxmlformats.org/officeDocument/2006/relationships/theme"/></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ChangeArrowheads="1" noGrp="1"/>
          </p:cNvSpPr>
          <p:nvPr>
            <p:ph sz="quarter" type="hdr"/>
          </p:nvPr>
        </p:nvSpPr>
        <p:spPr>
          <a:xfrm>
            <a:off x="0" y="0"/>
            <a:ext cx="3077137" cy="512304"/>
          </a:xfrm>
          <a:prstGeom prst="rect">
            <a:avLst/>
          </a:prstGeom>
          <a:noFill/>
          <a:ln w="9525">
            <a:noFill/>
            <a:miter lim="800000"/>
            <a:headEnd/>
            <a:tailEnd/>
          </a:ln>
        </p:spPr>
        <p:txBody>
          <a:bodyPr anchor="t" anchorCtr="0" bIns="47380" compatLnSpc="1" lIns="94760" numCol="1" rIns="94760" tIns="47380" vert="horz" wrap="square">
            <a:prstTxWarp prst="textNoShape">
              <a:avLst/>
            </a:prstTxWarp>
          </a:bodyPr>
          <a:lstStyle>
            <a:lvl1pPr>
              <a:defRPr sz="1200">
                <a:latin charset="0" typeface="Arial"/>
                <a:cs typeface="+mn-cs"/>
              </a:defRPr>
            </a:lvl1pPr>
          </a:lstStyle>
          <a:p>
            <a:pPr>
              <a:defRPr/>
            </a:pPr>
            <a:endParaRPr altLang="en-GB" lang="en-GB"/>
          </a:p>
        </p:txBody>
      </p:sp>
      <p:sp>
        <p:nvSpPr>
          <p:cNvPr id="11267" name="Rectangle 3"/>
          <p:cNvSpPr>
            <a:spLocks noChangeArrowheads="1" noGrp="1"/>
          </p:cNvSpPr>
          <p:nvPr>
            <p:ph idx="1" sz="quarter" type="dt"/>
          </p:nvPr>
        </p:nvSpPr>
        <p:spPr>
          <a:xfrm>
            <a:off x="4020506" y="0"/>
            <a:ext cx="3077137" cy="512304"/>
          </a:xfrm>
          <a:prstGeom prst="rect">
            <a:avLst/>
          </a:prstGeom>
          <a:noFill/>
          <a:ln w="9525">
            <a:noFill/>
            <a:miter lim="800000"/>
            <a:headEnd/>
            <a:tailEnd/>
          </a:ln>
        </p:spPr>
        <p:txBody>
          <a:bodyPr anchor="t" anchorCtr="0" bIns="47380" compatLnSpc="1" lIns="94760" numCol="1" rIns="94760" tIns="47380" vert="horz" wrap="square">
            <a:prstTxWarp prst="textNoShape">
              <a:avLst/>
            </a:prstTxWarp>
          </a:bodyPr>
          <a:lstStyle>
            <a:lvl1pPr algn="r">
              <a:defRPr sz="1200">
                <a:latin charset="0" typeface="Arial"/>
                <a:cs typeface="+mn-cs"/>
              </a:defRPr>
            </a:lvl1pPr>
          </a:lstStyle>
          <a:p>
            <a:pPr>
              <a:defRPr/>
            </a:pPr>
            <a:endParaRPr altLang="en-GB" lang="en-GB"/>
          </a:p>
        </p:txBody>
      </p:sp>
      <p:sp>
        <p:nvSpPr>
          <p:cNvPr id="11268" name="Rectangle 4"/>
          <p:cNvSpPr>
            <a:spLocks noChangeArrowheads="1" noGrp="1"/>
          </p:cNvSpPr>
          <p:nvPr>
            <p:ph idx="2" sz="quarter" type="ftr"/>
          </p:nvPr>
        </p:nvSpPr>
        <p:spPr>
          <a:xfrm>
            <a:off x="0" y="9720673"/>
            <a:ext cx="3077137" cy="512303"/>
          </a:xfrm>
          <a:prstGeom prst="rect">
            <a:avLst/>
          </a:prstGeom>
          <a:noFill/>
          <a:ln w="9525">
            <a:noFill/>
            <a:miter lim="800000"/>
            <a:headEnd/>
            <a:tailEnd/>
          </a:ln>
        </p:spPr>
        <p:txBody>
          <a:bodyPr anchor="b" anchorCtr="0" bIns="47380" compatLnSpc="1" lIns="94760" numCol="1" rIns="94760" tIns="47380" vert="horz" wrap="square">
            <a:prstTxWarp prst="textNoShape">
              <a:avLst/>
            </a:prstTxWarp>
          </a:bodyPr>
          <a:lstStyle>
            <a:lvl1pPr>
              <a:defRPr sz="1200">
                <a:latin charset="0" typeface="Arial"/>
                <a:cs typeface="+mn-cs"/>
              </a:defRPr>
            </a:lvl1pPr>
          </a:lstStyle>
          <a:p>
            <a:pPr>
              <a:defRPr/>
            </a:pPr>
            <a:endParaRPr altLang="en-GB" lang="en-GB"/>
          </a:p>
        </p:txBody>
      </p:sp>
      <p:sp>
        <p:nvSpPr>
          <p:cNvPr id="11269" name="Rectangle 5"/>
          <p:cNvSpPr>
            <a:spLocks noChangeArrowheads="1" noGrp="1"/>
          </p:cNvSpPr>
          <p:nvPr>
            <p:ph idx="3" sz="quarter" type="sldNum"/>
          </p:nvPr>
        </p:nvSpPr>
        <p:spPr>
          <a:xfrm>
            <a:off x="4020506" y="9720673"/>
            <a:ext cx="3077137" cy="512303"/>
          </a:xfrm>
          <a:prstGeom prst="rect">
            <a:avLst/>
          </a:prstGeom>
          <a:noFill/>
          <a:ln w="9525">
            <a:noFill/>
            <a:miter lim="800000"/>
            <a:headEnd/>
            <a:tailEnd/>
          </a:ln>
        </p:spPr>
        <p:txBody>
          <a:bodyPr anchor="b" anchorCtr="0" bIns="47380" compatLnSpc="1" lIns="94760" numCol="1" rIns="94760" tIns="47380" vert="horz" wrap="square">
            <a:prstTxWarp prst="textNoShape">
              <a:avLst/>
            </a:prstTxWarp>
          </a:bodyPr>
          <a:lstStyle>
            <a:lvl1pPr algn="r">
              <a:defRPr sz="1200">
                <a:latin charset="0" typeface="Arial"/>
                <a:cs typeface="+mn-cs"/>
              </a:defRPr>
            </a:lvl1pPr>
          </a:lstStyle>
          <a:p>
            <a:pPr>
              <a:defRPr/>
            </a:pPr>
            <a:fld id="{D73680F1-BE2C-4717-A450-38910D387E07}" type="slidenum">
              <a:rPr altLang="en-GB" lang="en-GB"/>
              <a:pPr>
                <a:defRPr/>
              </a:pPr>
              <a:t>‹#›</a:t>
            </a:fld>
            <a:endParaRPr altLang="en-GB" lang="en-GB"/>
          </a:p>
        </p:txBody>
      </p:sp>
    </p:spTree>
    <p:extLst>
      <p:ext uri="{BB962C8B-B14F-4D97-AF65-F5344CB8AC3E}">
        <p14:creationId xmlns:p14="http://schemas.microsoft.com/office/powerpoint/2010/main" val="2566548665"/>
      </p:ext>
    </p:extLst>
  </p:cSld>
  <p:clrMap accent1="accent1" accent2="accent2" accent3="accent3" accent4="accent4" accent5="accent5" accent6="accent6" bg1="lt1" bg2="lt2" folHlink="folHlink" hlink="hlink" tx1="dk1" tx2="dk2"/>
</p:handoutMaster>
</file>

<file path=ppt/notesMasters/_rels/notesMaster1.xml.rels><?xml version="1.0" encoding="UTF-8" standalone="yes"?><Relationships xmlns="http://schemas.openxmlformats.org/package/2006/relationships"><Relationship Id="rId1" Target="../theme/theme3.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ChangeArrowheads="1" noGrp="1"/>
          </p:cNvSpPr>
          <p:nvPr>
            <p:ph sz="quarter" type="hdr"/>
          </p:nvPr>
        </p:nvSpPr>
        <p:spPr>
          <a:xfrm>
            <a:off x="0" y="0"/>
            <a:ext cx="3077137" cy="512304"/>
          </a:xfrm>
          <a:prstGeom prst="rect">
            <a:avLst/>
          </a:prstGeom>
          <a:noFill/>
          <a:ln w="9525">
            <a:noFill/>
            <a:miter lim="800000"/>
            <a:headEnd/>
            <a:tailEnd/>
          </a:ln>
        </p:spPr>
        <p:txBody>
          <a:bodyPr anchor="t" anchorCtr="0" bIns="47380" compatLnSpc="1" lIns="94760" numCol="1" rIns="94760" tIns="47380" vert="horz" wrap="square">
            <a:prstTxWarp prst="textNoShape">
              <a:avLst/>
            </a:prstTxWarp>
          </a:bodyPr>
          <a:lstStyle>
            <a:lvl1pPr>
              <a:defRPr sz="1200">
                <a:latin charset="0" typeface="Arial"/>
                <a:cs typeface="+mn-cs"/>
              </a:defRPr>
            </a:lvl1pPr>
          </a:lstStyle>
          <a:p>
            <a:pPr>
              <a:defRPr/>
            </a:pPr>
            <a:endParaRPr altLang="en-GB" lang="en-GB"/>
          </a:p>
        </p:txBody>
      </p:sp>
      <p:sp>
        <p:nvSpPr>
          <p:cNvPr id="12291" name="Rectangle 3"/>
          <p:cNvSpPr>
            <a:spLocks noChangeArrowheads="1" noGrp="1"/>
          </p:cNvSpPr>
          <p:nvPr>
            <p:ph idx="1" type="dt"/>
          </p:nvPr>
        </p:nvSpPr>
        <p:spPr>
          <a:xfrm>
            <a:off x="4020506" y="0"/>
            <a:ext cx="3077137" cy="512304"/>
          </a:xfrm>
          <a:prstGeom prst="rect">
            <a:avLst/>
          </a:prstGeom>
          <a:noFill/>
          <a:ln w="9525">
            <a:noFill/>
            <a:miter lim="800000"/>
            <a:headEnd/>
            <a:tailEnd/>
          </a:ln>
        </p:spPr>
        <p:txBody>
          <a:bodyPr anchor="t" anchorCtr="0" bIns="47380" compatLnSpc="1" lIns="94760" numCol="1" rIns="94760" tIns="47380" vert="horz" wrap="square">
            <a:prstTxWarp prst="textNoShape">
              <a:avLst/>
            </a:prstTxWarp>
          </a:bodyPr>
          <a:lstStyle>
            <a:lvl1pPr algn="r">
              <a:defRPr sz="1200">
                <a:latin charset="0" typeface="Arial"/>
                <a:cs typeface="+mn-cs"/>
              </a:defRPr>
            </a:lvl1pPr>
          </a:lstStyle>
          <a:p>
            <a:pPr>
              <a:defRPr/>
            </a:pPr>
            <a:endParaRPr altLang="en-GB" lang="en-GB"/>
          </a:p>
        </p:txBody>
      </p:sp>
      <p:sp>
        <p:nvSpPr>
          <p:cNvPr id="26628" name="Rectangle 4"/>
          <p:cNvSpPr>
            <a:spLocks noChangeArrowheads="1" noChangeAspect="1" noGrp="1" noRot="1" noTextEdit="1"/>
          </p:cNvSpPr>
          <p:nvPr>
            <p:ph idx="2" type="sldImg"/>
          </p:nvPr>
        </p:nvSpPr>
        <p:spPr>
          <a:xfrm>
            <a:off x="992188" y="768350"/>
            <a:ext cx="5116512" cy="3836988"/>
          </a:xfrm>
          <a:prstGeom prst="rect">
            <a:avLst/>
          </a:prstGeom>
          <a:noFill/>
          <a:ln w="9525">
            <a:solidFill>
              <a:srgbClr val="000000"/>
            </a:solidFill>
            <a:miter lim="800000"/>
            <a:headEnd/>
            <a:tailEnd/>
          </a:ln>
        </p:spPr>
      </p:sp>
      <p:sp>
        <p:nvSpPr>
          <p:cNvPr id="12293" name="Rectangle 5"/>
          <p:cNvSpPr>
            <a:spLocks noChangeArrowheads="1" noGrp="1"/>
          </p:cNvSpPr>
          <p:nvPr>
            <p:ph idx="3" sz="quarter" type="body"/>
          </p:nvPr>
        </p:nvSpPr>
        <p:spPr>
          <a:xfrm>
            <a:off x="709599" y="4861155"/>
            <a:ext cx="5680103" cy="4605821"/>
          </a:xfrm>
          <a:prstGeom prst="rect">
            <a:avLst/>
          </a:prstGeom>
          <a:noFill/>
          <a:ln w="9525">
            <a:noFill/>
            <a:miter lim="800000"/>
            <a:headEnd/>
            <a:tailEnd/>
          </a:ln>
        </p:spPr>
        <p:txBody>
          <a:bodyPr anchor="t" anchorCtr="0" bIns="47380" compatLnSpc="1" lIns="94760" numCol="1" rIns="94760" tIns="47380" vert="horz" wrap="square">
            <a:prstTxWarp prst="textNoShape">
              <a:avLst/>
            </a:prstTxWarp>
          </a:bodyPr>
          <a:lstStyle/>
          <a:p>
            <a:pPr lvl="0"/>
            <a:r>
              <a:rPr altLang="en-GB" lang="en-GB" noProof="0" smtClean="0"/>
              <a:t>Textmasterformate durch Klicken bearbeiten</a:t>
            </a:r>
          </a:p>
          <a:p>
            <a:pPr lvl="1"/>
            <a:r>
              <a:rPr altLang="en-GB" lang="en-GB" noProof="0" smtClean="0"/>
              <a:t>Zweite Ebene</a:t>
            </a:r>
          </a:p>
          <a:p>
            <a:pPr lvl="2"/>
            <a:r>
              <a:rPr altLang="en-GB" lang="en-GB" noProof="0" smtClean="0"/>
              <a:t>Dritte Ebene</a:t>
            </a:r>
          </a:p>
          <a:p>
            <a:pPr lvl="3"/>
            <a:r>
              <a:rPr altLang="en-GB" lang="en-GB" noProof="0" smtClean="0"/>
              <a:t>Vierte Ebene</a:t>
            </a:r>
          </a:p>
          <a:p>
            <a:pPr lvl="4"/>
            <a:r>
              <a:rPr altLang="en-GB" lang="en-GB" noProof="0" smtClean="0"/>
              <a:t>Fünfte Ebene</a:t>
            </a:r>
          </a:p>
        </p:txBody>
      </p:sp>
      <p:sp>
        <p:nvSpPr>
          <p:cNvPr id="12294" name="Rectangle 6"/>
          <p:cNvSpPr>
            <a:spLocks noChangeArrowheads="1" noGrp="1"/>
          </p:cNvSpPr>
          <p:nvPr>
            <p:ph idx="4" sz="quarter" type="ftr"/>
          </p:nvPr>
        </p:nvSpPr>
        <p:spPr>
          <a:xfrm>
            <a:off x="0" y="9720673"/>
            <a:ext cx="3077137" cy="512303"/>
          </a:xfrm>
          <a:prstGeom prst="rect">
            <a:avLst/>
          </a:prstGeom>
          <a:noFill/>
          <a:ln w="9525">
            <a:noFill/>
            <a:miter lim="800000"/>
            <a:headEnd/>
            <a:tailEnd/>
          </a:ln>
        </p:spPr>
        <p:txBody>
          <a:bodyPr anchor="b" anchorCtr="0" bIns="47380" compatLnSpc="1" lIns="94760" numCol="1" rIns="94760" tIns="47380" vert="horz" wrap="square">
            <a:prstTxWarp prst="textNoShape">
              <a:avLst/>
            </a:prstTxWarp>
          </a:bodyPr>
          <a:lstStyle>
            <a:lvl1pPr>
              <a:defRPr sz="1200">
                <a:latin charset="0" typeface="Arial"/>
                <a:cs typeface="+mn-cs"/>
              </a:defRPr>
            </a:lvl1pPr>
          </a:lstStyle>
          <a:p>
            <a:pPr>
              <a:defRPr/>
            </a:pPr>
            <a:endParaRPr altLang="en-GB" lang="en-GB"/>
          </a:p>
        </p:txBody>
      </p:sp>
      <p:sp>
        <p:nvSpPr>
          <p:cNvPr id="12295" name="Rectangle 7"/>
          <p:cNvSpPr>
            <a:spLocks noChangeArrowheads="1" noGrp="1"/>
          </p:cNvSpPr>
          <p:nvPr>
            <p:ph idx="5" sz="quarter" type="sldNum"/>
          </p:nvPr>
        </p:nvSpPr>
        <p:spPr>
          <a:xfrm>
            <a:off x="4020506" y="9720673"/>
            <a:ext cx="3077137" cy="512303"/>
          </a:xfrm>
          <a:prstGeom prst="rect">
            <a:avLst/>
          </a:prstGeom>
          <a:noFill/>
          <a:ln w="9525">
            <a:noFill/>
            <a:miter lim="800000"/>
            <a:headEnd/>
            <a:tailEnd/>
          </a:ln>
        </p:spPr>
        <p:txBody>
          <a:bodyPr anchor="b" anchorCtr="0" bIns="47380" compatLnSpc="1" lIns="94760" numCol="1" rIns="94760" tIns="47380" vert="horz" wrap="square">
            <a:prstTxWarp prst="textNoShape">
              <a:avLst/>
            </a:prstTxWarp>
          </a:bodyPr>
          <a:lstStyle>
            <a:lvl1pPr algn="r">
              <a:defRPr sz="1200">
                <a:latin charset="0" typeface="Arial"/>
                <a:cs typeface="+mn-cs"/>
              </a:defRPr>
            </a:lvl1pPr>
          </a:lstStyle>
          <a:p>
            <a:pPr>
              <a:defRPr/>
            </a:pPr>
            <a:fld id="{4BFC2DAC-8DDB-4B49-B8D2-1A4634BF4B78}" type="slidenum">
              <a:rPr altLang="en-GB" lang="en-GB"/>
              <a:pPr>
                <a:defRPr/>
              </a:pPr>
              <a:t>‹#›</a:t>
            </a:fld>
            <a:endParaRPr altLang="en-GB" lang="en-GB"/>
          </a:p>
        </p:txBody>
      </p:sp>
    </p:spTree>
    <p:extLst>
      <p:ext uri="{BB962C8B-B14F-4D97-AF65-F5344CB8AC3E}">
        <p14:creationId xmlns:p14="http://schemas.microsoft.com/office/powerpoint/2010/main" val="2666479298"/>
      </p:ext>
    </p:extLst>
  </p:cSld>
  <p:clrMap accent1="accent1" accent2="accent2" accent3="accent3" accent4="accent4" accent5="accent5" accent6="accent6" bg1="lt1" bg2="lt2" folHlink="folHlink" hlink="hlink" tx1="dk1" tx2="dk2"/>
  <p:notesStyle>
    <a:lvl1pPr algn="l" eaLnBrk="0" fontAlgn="base" hangingPunct="0" rtl="0">
      <a:spcBef>
        <a:spcPct val="30000"/>
      </a:spcBef>
      <a:spcAft>
        <a:spcPct val="0"/>
      </a:spcAft>
      <a:defRPr kern="1200" sz="1200">
        <a:solidFill>
          <a:schemeClr val="tx1"/>
        </a:solidFill>
        <a:latin charset="0" typeface="Arial"/>
        <a:ea typeface="+mn-ea"/>
        <a:cs typeface="+mn-cs"/>
      </a:defRPr>
    </a:lvl1pPr>
    <a:lvl2pPr algn="l" eaLnBrk="0" fontAlgn="base" hangingPunct="0" marL="457200" rtl="0">
      <a:spcBef>
        <a:spcPct val="30000"/>
      </a:spcBef>
      <a:spcAft>
        <a:spcPct val="0"/>
      </a:spcAft>
      <a:defRPr kern="1200" sz="1200">
        <a:solidFill>
          <a:schemeClr val="tx1"/>
        </a:solidFill>
        <a:latin charset="0" typeface="Arial"/>
        <a:ea typeface="+mn-ea"/>
        <a:cs typeface="+mn-cs"/>
      </a:defRPr>
    </a:lvl2pPr>
    <a:lvl3pPr algn="l" eaLnBrk="0" fontAlgn="base" hangingPunct="0" marL="914400" rtl="0">
      <a:spcBef>
        <a:spcPct val="30000"/>
      </a:spcBef>
      <a:spcAft>
        <a:spcPct val="0"/>
      </a:spcAft>
      <a:defRPr kern="1200" sz="1200">
        <a:solidFill>
          <a:schemeClr val="tx1"/>
        </a:solidFill>
        <a:latin charset="0" typeface="Arial"/>
        <a:ea typeface="+mn-ea"/>
        <a:cs typeface="+mn-cs"/>
      </a:defRPr>
    </a:lvl3pPr>
    <a:lvl4pPr algn="l" eaLnBrk="0" fontAlgn="base" hangingPunct="0" marL="1371600" rtl="0">
      <a:spcBef>
        <a:spcPct val="30000"/>
      </a:spcBef>
      <a:spcAft>
        <a:spcPct val="0"/>
      </a:spcAft>
      <a:defRPr kern="1200" sz="1200">
        <a:solidFill>
          <a:schemeClr val="tx1"/>
        </a:solidFill>
        <a:latin charset="0" typeface="Arial"/>
        <a:ea typeface="+mn-ea"/>
        <a:cs typeface="+mn-cs"/>
      </a:defRPr>
    </a:lvl4pPr>
    <a:lvl5pPr algn="l" eaLnBrk="0" fontAlgn="base" hangingPunct="0" marL="1828800" rtl="0">
      <a:spcBef>
        <a:spcPct val="30000"/>
      </a:spcBef>
      <a:spcAft>
        <a:spcPct val="0"/>
      </a:spcAft>
      <a:defRPr kern="1200" sz="1200">
        <a:solidFill>
          <a:schemeClr val="tx1"/>
        </a:solidFill>
        <a:latin charset="0" typeface="Arial"/>
        <a:ea typeface="+mn-ea"/>
        <a:cs typeface="+mn-cs"/>
      </a:defRPr>
    </a:lvl5pPr>
    <a:lvl6pPr algn="l" defTabSz="914400" eaLnBrk="1" hangingPunct="1" latinLnBrk="0" marL="2286000" rtl="0">
      <a:defRPr kern="1200" sz="1200">
        <a:solidFill>
          <a:schemeClr val="tx1"/>
        </a:solidFill>
        <a:latin typeface="+mn-lt"/>
        <a:ea typeface="+mn-ea"/>
        <a:cs typeface="+mn-cs"/>
      </a:defRPr>
    </a:lvl6pPr>
    <a:lvl7pPr algn="l" defTabSz="914400" eaLnBrk="1" hangingPunct="1" latinLnBrk="0" marL="2743200" rtl="0">
      <a:defRPr kern="1200" sz="1200">
        <a:solidFill>
          <a:schemeClr val="tx1"/>
        </a:solidFill>
        <a:latin typeface="+mn-lt"/>
        <a:ea typeface="+mn-ea"/>
        <a:cs typeface="+mn-cs"/>
      </a:defRPr>
    </a:lvl7pPr>
    <a:lvl8pPr algn="l" defTabSz="914400" eaLnBrk="1" hangingPunct="1" latinLnBrk="0" marL="3200400" rtl="0">
      <a:defRPr kern="1200" sz="1200">
        <a:solidFill>
          <a:schemeClr val="tx1"/>
        </a:solidFill>
        <a:latin typeface="+mn-lt"/>
        <a:ea typeface="+mn-ea"/>
        <a:cs typeface="+mn-cs"/>
      </a:defRPr>
    </a:lvl8pPr>
    <a:lvl9pPr algn="l" defTabSz="914400" eaLnBrk="1" hangingPunct="1" latinLnBrk="0" marL="3657600" rtl="0">
      <a:defRPr kern="1200"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arget="../slides/slide1.xml" Type="http://schemas.openxmlformats.org/officeDocument/2006/relationships/slide"/><Relationship Id="rId1" Target="../notesMasters/notesMaster1.xml" Type="http://schemas.openxmlformats.org/officeDocument/2006/relationships/notesMaster"/></Relationships>
</file>

<file path=ppt/notesSlides/_rels/notesSlide2.xml.rels><?xml version="1.0" encoding="UTF-8" standalone="yes"?><Relationships xmlns="http://schemas.openxmlformats.org/package/2006/relationships"><Relationship Id="rId2" Target="../slides/slide7.xml" Type="http://schemas.openxmlformats.org/officeDocument/2006/relationships/slide"/><Relationship Id="rId1" Target="../notesMasters/notesMaster1.xml" Type="http://schemas.openxmlformats.org/officeDocument/2006/relationships/notesMaster"/></Relationships>
</file>

<file path=ppt/notesSlides/_rels/notesSlide3.xml.rels><?xml version="1.0" encoding="UTF-8" standalone="yes"?><Relationships xmlns="http://schemas.openxmlformats.org/package/2006/relationships"><Relationship Id="rId2" Target="../slides/slide8.xml" Type="http://schemas.openxmlformats.org/officeDocument/2006/relationships/slide"/><Relationship Id="rId1" Target="../notesMasters/notesMaster1.xml" Type="http://schemas.openxmlformats.org/officeDocument/2006/relationships/notesMaster"/></Relationships>
</file>

<file path=ppt/notesSlides/_rels/notesSlide4.xml.rels><?xml version="1.0" encoding="UTF-8" standalone="yes"?><Relationships xmlns="http://schemas.openxmlformats.org/package/2006/relationships"><Relationship Id="rId2" Target="../slides/slide27.xml" Type="http://schemas.openxmlformats.org/officeDocument/2006/relationships/slide"/><Relationship Id="rId1" Target="../notesMasters/notesMaster1.xml" Type="http://schemas.openxmlformats.org/officeDocument/2006/relationships/notesMaster"/></Relationships>
</file>

<file path=ppt/notesSlides/_rels/notesSlide5.xml.rels><?xml version="1.0" encoding="UTF-8" standalone="yes"?><Relationships xmlns="http://schemas.openxmlformats.org/package/2006/relationships"><Relationship Id="rId2" Target="../slides/slide28.xml" Type="http://schemas.openxmlformats.org/officeDocument/2006/relationships/slide"/><Relationship Id="rId1" Target="../notesMasters/notesMaster1.xml" Type="http://schemas.openxmlformats.org/officeDocument/2006/relationships/notesMaster"/></Relationships>
</file>

<file path=ppt/notesSlides/_rels/notesSlide6.xml.rels><?xml version="1.0" encoding="UTF-8" standalone="yes"?><Relationships xmlns="http://schemas.openxmlformats.org/package/2006/relationships"><Relationship Id="rId2" Target="../slides/slide31.xml" Type="http://schemas.openxmlformats.org/officeDocument/2006/relationships/slide"/><Relationship Id="rId1" Target="../notesMasters/notesMaster1.xml" Type="http://schemas.openxmlformats.org/officeDocument/2006/relationships/notesMaster"/></Relationships>
</file>

<file path=ppt/notesSlides/_rels/notesSlide7.xml.rels><?xml version="1.0" encoding="UTF-8" standalone="yes"?><Relationships xmlns="http://schemas.openxmlformats.org/package/2006/relationships"><Relationship Id="rId2" Target="../slides/slide34.xml" Type="http://schemas.openxmlformats.org/officeDocument/2006/relationships/slide"/><Relationship Id="rId1" Target="../notesMasters/notesMaster1.xml" Type="http://schemas.openxmlformats.org/officeDocument/2006/relationships/notesMaster"/></Relationships>
</file>

<file path=ppt/notesSlides/_rels/notesSlide8.xml.rels><?xml version="1.0" encoding="UTF-8" standalone="yes"?><Relationships xmlns="http://schemas.openxmlformats.org/package/2006/relationships"><Relationship Id="rId2" Target="../slides/slide36.xml" Type="http://schemas.openxmlformats.org/officeDocument/2006/relationships/slide"/><Relationship Id="rId1" Target="../notesMasters/notesMaster1.xml" Type="http://schemas.openxmlformats.org/officeDocument/2006/relationships/notesMaster"/></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Folienbildplatzhalter 1"/>
          <p:cNvSpPr>
            <a:spLocks noChangeAspect="1" noGrp="1" noRot="1" noTextEdit="1"/>
          </p:cNvSpPr>
          <p:nvPr>
            <p:ph type="sldImg"/>
          </p:nvPr>
        </p:nvSpPr>
        <p:spPr>
          <a:xfrm>
            <a:off x="992188" y="768350"/>
            <a:ext cx="5114925" cy="3836988"/>
          </a:xfrm>
          <a:ln/>
        </p:spPr>
      </p:sp>
      <p:sp>
        <p:nvSpPr>
          <p:cNvPr id="29698" name="Notizenplatzhalter 2"/>
          <p:cNvSpPr>
            <a:spLocks noGrp="1"/>
          </p:cNvSpPr>
          <p:nvPr>
            <p:ph idx="1" type="body"/>
          </p:nvPr>
        </p:nvSpPr>
        <p:spPr>
          <a:noFill/>
          <a:ln/>
        </p:spPr>
        <p:txBody>
          <a:bodyPr numCol="1"/>
          <a:lstStyle/>
          <a:p>
            <a:pPr eaLnBrk="1" hangingPunct="1"/>
            <a:endParaRPr altLang="nb-NO" lang="nb-NO" smtClean="0"/>
          </a:p>
        </p:txBody>
      </p:sp>
      <p:sp>
        <p:nvSpPr>
          <p:cNvPr id="29699" name="Foliennummernplatzhalter 3"/>
          <p:cNvSpPr>
            <a:spLocks noGrp="1"/>
          </p:cNvSpPr>
          <p:nvPr>
            <p:ph idx="5" sz="quarter" type="sldNum"/>
          </p:nvPr>
        </p:nvSpPr>
        <p:spPr>
          <a:noFill/>
        </p:spPr>
        <p:txBody>
          <a:bodyPr numCol="1"/>
          <a:lstStyle/>
          <a:p>
            <a:fld id="{8B832669-02CC-46F5-8BE1-7182CFE2492C}" type="slidenum">
              <a:rPr altLang="de-DE" lang="de-DE" smtClean="0">
                <a:cs charset="0" typeface="Arial"/>
              </a:rPr>
              <a:pPr/>
              <a:t>1</a:t>
            </a:fld>
            <a:endParaRPr altLang="de-DE" lang="de-DE" smtClean="0">
              <a:cs charset="0" typeface="Arial"/>
            </a:endParaRPr>
          </a:p>
        </p:txBody>
      </p:sp>
    </p:spTree>
    <p:extLst>
      <p:ext uri="{BB962C8B-B14F-4D97-AF65-F5344CB8AC3E}">
        <p14:creationId xmlns:p14="http://schemas.microsoft.com/office/powerpoint/2010/main" val="388832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ChangeAspect="1" noGrp="1" noRot="1"/>
          </p:cNvSpPr>
          <p:nvPr>
            <p:ph type="sldImg"/>
          </p:nvPr>
        </p:nvSpPr>
        <p:spPr/>
      </p:sp>
      <p:sp>
        <p:nvSpPr>
          <p:cNvPr id="3" name="Notizenplatzhalter 2"/>
          <p:cNvSpPr>
            <a:spLocks noGrp="1"/>
          </p:cNvSpPr>
          <p:nvPr>
            <p:ph idx="1" type="body"/>
          </p:nvPr>
        </p:nvSpPr>
        <p:spPr/>
        <p:txBody>
          <a:bodyPr numCol="1">
            <a:normAutofit/>
          </a:bodyPr>
          <a:lstStyle/>
          <a:p>
            <a:r>
              <a:rPr dirty="0" lang="en-US" smtClean="0"/>
              <a:t>The Commission uses the term 'social enterprise' to cover the following types of business:[7]</a:t>
            </a:r>
          </a:p>
          <a:p>
            <a:endParaRPr dirty="0" lang="en-US" smtClean="0"/>
          </a:p>
          <a:p>
            <a:r>
              <a:rPr dirty="0" lang="en-US" smtClean="0"/>
              <a:t>· those for which the social or societal objective of the common good is the reason for the commercial activity, often in the form of a high level of social innovation,</a:t>
            </a:r>
          </a:p>
          <a:p>
            <a:endParaRPr dirty="0" lang="en-US" smtClean="0"/>
          </a:p>
          <a:p>
            <a:r>
              <a:rPr dirty="0" lang="en-US" smtClean="0"/>
              <a:t>· those where profits are mainly reinvested with a view to achieving this social objective,</a:t>
            </a:r>
          </a:p>
          <a:p>
            <a:endParaRPr dirty="0" lang="en-US" smtClean="0"/>
          </a:p>
          <a:p>
            <a:r>
              <a:rPr dirty="0" lang="en-US" smtClean="0"/>
              <a:t>· and where the method of </a:t>
            </a:r>
            <a:r>
              <a:rPr dirty="0" err="1" lang="en-US" smtClean="0"/>
              <a:t>organisation</a:t>
            </a:r>
            <a:r>
              <a:rPr dirty="0" lang="en-US" smtClean="0"/>
              <a:t> or ownership system reflects their mission, using democratic or participatory principles or focusing on social justice.[8]</a:t>
            </a:r>
          </a:p>
          <a:p>
            <a:endParaRPr dirty="0" lang="en-US" smtClean="0"/>
          </a:p>
          <a:p>
            <a:endParaRPr altLang="de-DE" dirty="0" lang="de-DE"/>
          </a:p>
        </p:txBody>
      </p:sp>
      <p:sp>
        <p:nvSpPr>
          <p:cNvPr id="4" name="Foliennummernplatzhalter 3"/>
          <p:cNvSpPr>
            <a:spLocks noGrp="1"/>
          </p:cNvSpPr>
          <p:nvPr>
            <p:ph idx="10" sz="quarter" type="sldNum"/>
          </p:nvPr>
        </p:nvSpPr>
        <p:spPr/>
        <p:txBody>
          <a:bodyPr numCol="1"/>
          <a:lstStyle/>
          <a:p>
            <a:pPr>
              <a:defRPr/>
            </a:pPr>
            <a:fld id="{4BFC2DAC-8DDB-4B49-B8D2-1A4634BF4B78}" type="slidenum">
              <a:rPr altLang="en-GB" lang="en-GB" smtClean="0"/>
              <a:pPr>
                <a:defRPr/>
              </a:pPr>
              <a:t>6</a:t>
            </a:fld>
            <a:endParaRPr altLang="en-GB"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ChangeAspect="1" noGrp="1" noRot="1"/>
          </p:cNvSpPr>
          <p:nvPr>
            <p:ph type="sldImg"/>
          </p:nvPr>
        </p:nvSpPr>
        <p:spPr/>
      </p:sp>
      <p:sp>
        <p:nvSpPr>
          <p:cNvPr id="3" name="Notizenplatzhalter 2"/>
          <p:cNvSpPr>
            <a:spLocks noGrp="1"/>
          </p:cNvSpPr>
          <p:nvPr>
            <p:ph idx="1" type="body"/>
          </p:nvPr>
        </p:nvSpPr>
        <p:spPr/>
        <p:txBody>
          <a:bodyPr numCol="1">
            <a:normAutofit/>
          </a:bodyPr>
          <a:lstStyle/>
          <a:p>
            <a:r>
              <a:rPr dirty="0" lang="en-US" smtClean="0"/>
              <a:t>Thus</a:t>
            </a:r>
            <a:r>
              <a:rPr baseline="0" dirty="0" lang="en-US" smtClean="0"/>
              <a:t> to SE belong: </a:t>
            </a:r>
          </a:p>
          <a:p>
            <a:endParaRPr dirty="0" lang="en-US" smtClean="0"/>
          </a:p>
          <a:p>
            <a:r>
              <a:rPr dirty="0" lang="en-US" smtClean="0"/>
              <a:t>· businesses providing social services and/or goods and services to vulnerable persons (access to housing, health care, assistance for elderly or disabled persons, inclusion of vulnerable groups, child care, access to employment and training, dependency management, etc.); and/or</a:t>
            </a:r>
          </a:p>
          <a:p>
            <a:endParaRPr dirty="0" lang="en-US" smtClean="0"/>
          </a:p>
          <a:p>
            <a:r>
              <a:rPr dirty="0" lang="en-US" smtClean="0"/>
              <a:t>· businesses with a method of production of goods or services with a social objective (social and professional integration via access to employment for people disadvantaged in particular by insufficient qualifications or social or professional problems leading to exclusion and </a:t>
            </a:r>
            <a:r>
              <a:rPr dirty="0" err="1" lang="en-US" smtClean="0"/>
              <a:t>marginalisation</a:t>
            </a:r>
            <a:r>
              <a:rPr dirty="0" lang="en-US" smtClean="0"/>
              <a:t>) but whose activity may be outside the realm of the provision of social goods or services.</a:t>
            </a:r>
            <a:endParaRPr altLang="de-DE" dirty="0" lang="de-DE"/>
          </a:p>
        </p:txBody>
      </p:sp>
      <p:sp>
        <p:nvSpPr>
          <p:cNvPr id="4" name="Foliennummernplatzhalter 3"/>
          <p:cNvSpPr>
            <a:spLocks noGrp="1"/>
          </p:cNvSpPr>
          <p:nvPr>
            <p:ph idx="10" sz="quarter" type="sldNum"/>
          </p:nvPr>
        </p:nvSpPr>
        <p:spPr/>
        <p:txBody>
          <a:bodyPr numCol="1"/>
          <a:lstStyle/>
          <a:p>
            <a:pPr>
              <a:defRPr/>
            </a:pPr>
            <a:fld id="{4BFC2DAC-8DDB-4B49-B8D2-1A4634BF4B78}" type="slidenum">
              <a:rPr altLang="en-GB" lang="en-GB" smtClean="0"/>
              <a:pPr>
                <a:defRPr/>
              </a:pPr>
              <a:t>7</a:t>
            </a:fld>
            <a:endParaRPr altLang="en-GB"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ChangeAspect="1" noGrp="1" noRot="1"/>
          </p:cNvSpPr>
          <p:nvPr>
            <p:ph type="sldImg"/>
          </p:nvPr>
        </p:nvSpPr>
        <p:spPr/>
      </p:sp>
      <p:sp>
        <p:nvSpPr>
          <p:cNvPr id="3" name="Notizenplatzhalter 2"/>
          <p:cNvSpPr>
            <a:spLocks noGrp="1"/>
          </p:cNvSpPr>
          <p:nvPr>
            <p:ph idx="1" type="body"/>
          </p:nvPr>
        </p:nvSpPr>
        <p:spPr/>
        <p:txBody>
          <a:bodyPr numCol="1">
            <a:normAutofit/>
          </a:bodyPr>
          <a:lstStyle/>
          <a:p>
            <a:endParaRPr altLang="de-DE" dirty="0" lang="de-DE"/>
          </a:p>
        </p:txBody>
      </p:sp>
      <p:sp>
        <p:nvSpPr>
          <p:cNvPr id="4" name="Foliennummernplatzhalter 3"/>
          <p:cNvSpPr>
            <a:spLocks noGrp="1"/>
          </p:cNvSpPr>
          <p:nvPr>
            <p:ph idx="10" sz="quarter" type="sldNum"/>
          </p:nvPr>
        </p:nvSpPr>
        <p:spPr/>
        <p:txBody>
          <a:bodyPr numCol="1"/>
          <a:lstStyle/>
          <a:p>
            <a:pPr>
              <a:defRPr/>
            </a:pPr>
            <a:fld id="{4BFC2DAC-8DDB-4B49-B8D2-1A4634BF4B78}" type="slidenum">
              <a:rPr altLang="en-GB" lang="en-GB" smtClean="0"/>
              <a:pPr>
                <a:defRPr/>
              </a:pPr>
              <a:t>26</a:t>
            </a:fld>
            <a:endParaRPr altLang="en-GB"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ChangeAspect="1" noGrp="1" noRot="1"/>
          </p:cNvSpPr>
          <p:nvPr>
            <p:ph type="sldImg"/>
          </p:nvPr>
        </p:nvSpPr>
        <p:spPr/>
      </p:sp>
      <p:sp>
        <p:nvSpPr>
          <p:cNvPr id="3" name="Notizenplatzhalter 2"/>
          <p:cNvSpPr>
            <a:spLocks noGrp="1"/>
          </p:cNvSpPr>
          <p:nvPr>
            <p:ph idx="1" type="body"/>
          </p:nvPr>
        </p:nvSpPr>
        <p:spPr/>
        <p:txBody>
          <a:bodyPr numCol="1"/>
          <a:lstStyle/>
          <a:p>
            <a:endParaRPr altLang="de-DE" dirty="0" lang="de-DE"/>
          </a:p>
        </p:txBody>
      </p:sp>
      <p:sp>
        <p:nvSpPr>
          <p:cNvPr id="4" name="Foliennummernplatzhalter 3"/>
          <p:cNvSpPr>
            <a:spLocks noGrp="1"/>
          </p:cNvSpPr>
          <p:nvPr>
            <p:ph idx="10" sz="quarter" type="sldNum"/>
          </p:nvPr>
        </p:nvSpPr>
        <p:spPr/>
        <p:txBody>
          <a:bodyPr numCol="1"/>
          <a:lstStyle/>
          <a:p>
            <a:pPr>
              <a:defRPr/>
            </a:pPr>
            <a:fld id="{4BFC2DAC-8DDB-4B49-B8D2-1A4634BF4B78}" type="slidenum">
              <a:rPr altLang="en-GB" lang="en-GB" smtClean="0"/>
              <a:pPr>
                <a:defRPr/>
              </a:pPr>
              <a:t>27</a:t>
            </a:fld>
            <a:endParaRPr altLang="en-GB" lang="en-GB"/>
          </a:p>
        </p:txBody>
      </p:sp>
    </p:spTree>
    <p:extLst>
      <p:ext uri="{BB962C8B-B14F-4D97-AF65-F5344CB8AC3E}">
        <p14:creationId xmlns:p14="http://schemas.microsoft.com/office/powerpoint/2010/main" val="6615660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ChangeAspect="1" noGrp="1" noRot="1"/>
          </p:cNvSpPr>
          <p:nvPr>
            <p:ph type="sldImg"/>
          </p:nvPr>
        </p:nvSpPr>
        <p:spPr/>
      </p:sp>
      <p:sp>
        <p:nvSpPr>
          <p:cNvPr id="3" name="Notizenplatzhalter 2"/>
          <p:cNvSpPr>
            <a:spLocks noGrp="1"/>
          </p:cNvSpPr>
          <p:nvPr>
            <p:ph idx="1" type="body"/>
          </p:nvPr>
        </p:nvSpPr>
        <p:spPr/>
        <p:txBody>
          <a:bodyPr numCol="1">
            <a:normAutofit/>
          </a:bodyPr>
          <a:lstStyle/>
          <a:p>
            <a:endParaRPr altLang="de-DE" dirty="0" lang="de-DE"/>
          </a:p>
        </p:txBody>
      </p:sp>
      <p:sp>
        <p:nvSpPr>
          <p:cNvPr id="4" name="Foliennummernplatzhalter 3"/>
          <p:cNvSpPr>
            <a:spLocks noGrp="1"/>
          </p:cNvSpPr>
          <p:nvPr>
            <p:ph idx="10" sz="quarter" type="sldNum"/>
          </p:nvPr>
        </p:nvSpPr>
        <p:spPr/>
        <p:txBody>
          <a:bodyPr numCol="1"/>
          <a:lstStyle/>
          <a:p>
            <a:pPr>
              <a:defRPr/>
            </a:pPr>
            <a:fld id="{4BFC2DAC-8DDB-4B49-B8D2-1A4634BF4B78}" type="slidenum">
              <a:rPr altLang="en-GB" lang="en-GB" smtClean="0"/>
              <a:pPr>
                <a:defRPr/>
              </a:pPr>
              <a:t>30</a:t>
            </a:fld>
            <a:endParaRPr altLang="en-GB"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ChangeAspect="1" noGrp="1" noRot="1"/>
          </p:cNvSpPr>
          <p:nvPr>
            <p:ph type="sldImg"/>
          </p:nvPr>
        </p:nvSpPr>
        <p:spPr/>
      </p:sp>
      <p:sp>
        <p:nvSpPr>
          <p:cNvPr id="3" name="Notizenplatzhalter 2"/>
          <p:cNvSpPr>
            <a:spLocks noGrp="1"/>
          </p:cNvSpPr>
          <p:nvPr>
            <p:ph idx="1" type="body"/>
          </p:nvPr>
        </p:nvSpPr>
        <p:spPr/>
        <p:txBody>
          <a:bodyPr numCol="1"/>
          <a:lstStyle/>
          <a:p>
            <a:endParaRPr altLang="de-DE" dirty="0" lang="de-DE"/>
          </a:p>
        </p:txBody>
      </p:sp>
      <p:sp>
        <p:nvSpPr>
          <p:cNvPr id="4" name="Foliennummernplatzhalter 3"/>
          <p:cNvSpPr>
            <a:spLocks noGrp="1"/>
          </p:cNvSpPr>
          <p:nvPr>
            <p:ph idx="10" sz="quarter" type="sldNum"/>
          </p:nvPr>
        </p:nvSpPr>
        <p:spPr/>
        <p:txBody>
          <a:bodyPr numCol="1"/>
          <a:lstStyle/>
          <a:p>
            <a:pPr>
              <a:defRPr/>
            </a:pPr>
            <a:fld id="{4BFC2DAC-8DDB-4B49-B8D2-1A4634BF4B78}" type="slidenum">
              <a:rPr altLang="en-GB" lang="en-GB" smtClean="0"/>
              <a:pPr>
                <a:defRPr/>
              </a:pPr>
              <a:t>33</a:t>
            </a:fld>
            <a:endParaRPr altLang="en-GB" lang="en-GB"/>
          </a:p>
        </p:txBody>
      </p:sp>
    </p:spTree>
    <p:extLst>
      <p:ext uri="{BB962C8B-B14F-4D97-AF65-F5344CB8AC3E}">
        <p14:creationId xmlns:p14="http://schemas.microsoft.com/office/powerpoint/2010/main" val="3877295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ChangeArrowheads="1" noChangeAspect="1" noGrp="1" noRot="1" noTextEdit="1"/>
          </p:cNvSpPr>
          <p:nvPr>
            <p:ph type="sldImg"/>
          </p:nvPr>
        </p:nvSpPr>
        <p:spPr>
          <a:ln/>
        </p:spPr>
      </p:sp>
      <p:sp>
        <p:nvSpPr>
          <p:cNvPr id="64515" name="Rectangle 3"/>
          <p:cNvSpPr>
            <a:spLocks noChangeArrowheads="1" noGrp="1"/>
          </p:cNvSpPr>
          <p:nvPr>
            <p:ph idx="1" type="body"/>
          </p:nvPr>
        </p:nvSpPr>
        <p:spPr>
          <a:noFill/>
          <a:ln/>
        </p:spPr>
        <p:txBody>
          <a:bodyPr numCol="1"/>
          <a:lstStyle/>
          <a:p>
            <a:r>
              <a:rPr altLang="de-DE" dirty="0" lang="de-DE" smtClean="0"/>
              <a:t>Kurze verbale Ausführungen zu den einzelnen Punkten </a:t>
            </a:r>
            <a:r>
              <a:rPr altLang="de-DE" dirty="0" err="1" lang="de-DE" smtClean="0"/>
              <a:t>inc</a:t>
            </a:r>
            <a:r>
              <a:rPr altLang="de-DE" dirty="0" lang="de-DE" smtClean="0"/>
              <a:t> Beispiele – </a:t>
            </a:r>
            <a:r>
              <a:rPr altLang="de-DE" dirty="0" err="1" lang="de-DE" smtClean="0"/>
              <a:t>ggfs</a:t>
            </a:r>
            <a:r>
              <a:rPr altLang="de-DE" dirty="0" lang="de-DE" smtClean="0"/>
              <a:t> auch </a:t>
            </a:r>
            <a:r>
              <a:rPr altLang="de-DE" dirty="0" err="1" lang="de-DE" smtClean="0"/>
              <a:t>unterscheidung</a:t>
            </a:r>
            <a:r>
              <a:rPr altLang="de-DE" dirty="0" lang="de-DE" smtClean="0"/>
              <a:t> zwischen SE und SI</a:t>
            </a:r>
          </a:p>
        </p:txBody>
      </p:sp>
    </p:spTree>
    <p:extLst>
      <p:ext uri="{BB962C8B-B14F-4D97-AF65-F5344CB8AC3E}">
        <p14:creationId xmlns:p14="http://schemas.microsoft.com/office/powerpoint/2010/main" val="3363234906"/>
      </p:ext>
    </p:extLst>
  </p:cSld>
  <p:clrMapOvr>
    <a:masterClrMapping/>
  </p:clrMapOvr>
</p:notes>
</file>

<file path=ppt/slideLayouts/_rels/slideLayout1.xml.rels><?xml version="1.0" encoding="UTF-8" standalone="yes"?><Relationships xmlns="http://schemas.openxmlformats.org/package/2006/relationships"><Relationship Id="rId2" Target="../media/image2.png" Type="http://schemas.openxmlformats.org/officeDocument/2006/relationships/image"/><Relationship Id="rId1" Target="../slideMasters/slideMaster1.xml" Type="http://schemas.openxmlformats.org/officeDocument/2006/relationships/slideMaster"/></Relationships>
</file>

<file path=ppt/slideLayouts/_rels/slideLayout10.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2.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13.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4.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5.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6.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7.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8.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19.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2.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20.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21.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22.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23.xml.rels><?xml version="1.0" encoding="UTF-8" standalone="yes"?><Relationships xmlns="http://schemas.openxmlformats.org/package/2006/relationships"><Relationship Id="rId1" Target="../slideMasters/slideMaster2.xml" Type="http://schemas.openxmlformats.org/officeDocument/2006/relationships/slideMaster"/></Relationships>
</file>

<file path=ppt/slideLayouts/_rels/slideLayout3.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<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type="title">
  <p:cSld name="Titelfolie">
    <p:spTree>
      <p:nvGrpSpPr>
        <p:cNvPr id="1" name=""/>
        <p:cNvGrpSpPr/>
        <p:nvPr/>
      </p:nvGrpSpPr>
      <p:grpSpPr>
        <a:xfrm>
          <a:off x="0" y="0"/>
          <a:ext cx="0" cy="0"/>
          <a:chOff x="0" y="0"/>
          <a:chExt cx="0" cy="0"/>
        </a:xfrm>
      </p:grpSpPr>
      <p:sp>
        <p:nvSpPr>
          <p:cNvPr id="4" name="Text Box 8"/>
          <p:cNvSpPr txBox="1">
            <a:spLocks noChangeArrowheads="1"/>
          </p:cNvSpPr>
          <p:nvPr/>
        </p:nvSpPr>
        <p:spPr>
          <a:xfrm>
            <a:off x="2535238" y="352425"/>
            <a:ext cx="184150" cy="366713"/>
          </a:xfrm>
          <a:prstGeom prst="rect">
            <a:avLst/>
          </a:prstGeom>
          <a:noFill/>
          <a:ln w="9525">
            <a:noFill/>
            <a:miter lim="800000"/>
            <a:headEnd/>
            <a:tailEnd/>
          </a:ln>
          <a:effectLst/>
        </p:spPr>
        <p:txBody>
          <a:bodyPr numCol="1" wrap="none">
            <a:spAutoFit/>
          </a:bodyPr>
          <a:lstStyle/>
          <a:p>
            <a:pPr>
              <a:spcBef>
                <a:spcPts val="0"/>
              </a:spcBef>
              <a:spcAft>
                <a:spcPts val="0"/>
              </a:spcAft>
              <a:defRPr/>
            </a:pPr>
            <a:endParaRPr altLang="de-DE" lang="de-DE">
              <a:latin typeface="+mn-lt"/>
              <a:cs typeface="+mn-cs"/>
            </a:endParaRPr>
          </a:p>
        </p:txBody>
      </p:sp>
      <p:pic>
        <p:nvPicPr>
          <p:cNvPr descr="csi_logo_mit_uni_hd" id="5" name="Picture 7"/>
          <p:cNvPicPr>
            <a:picLocks noChangeArrowheads="1" noChangeAspect="1"/>
          </p:cNvPicPr>
          <p:nvPr userDrawn="1"/>
        </p:nvPicPr>
        <p:blipFill>
          <a:blip cstate="print" r:embed="rId2"/>
          <a:srcRect/>
          <a:stretch>
            <a:fillRect/>
          </a:stretch>
        </p:blipFill>
        <p:spPr>
          <a:xfrm>
            <a:off x="1116013" y="260350"/>
            <a:ext cx="6804025" cy="1116013"/>
          </a:xfrm>
          <a:prstGeom prst="rect">
            <a:avLst/>
          </a:prstGeom>
          <a:noFill/>
          <a:ln w="9525">
            <a:noFill/>
            <a:miter lim="800000"/>
            <a:headEnd/>
            <a:tailEnd/>
          </a:ln>
        </p:spPr>
      </p:pic>
      <p:sp>
        <p:nvSpPr>
          <p:cNvPr id="6" name="Rectangle 6"/>
          <p:cNvSpPr txBox="1">
            <a:spLocks noChangeArrowheads="1" noGrp="1"/>
          </p:cNvSpPr>
          <p:nvPr userDrawn="1"/>
        </p:nvSpPr>
        <p:spPr>
          <a:xfrm>
            <a:off x="8316913" y="6524625"/>
            <a:ext cx="827087" cy="360363"/>
          </a:xfrm>
          <a:prstGeom prst="rect">
            <a:avLst/>
          </a:prstGeom>
          <a:noFill/>
          <a:ln>
            <a:miter lim="800000"/>
            <a:headEnd/>
            <a:tailEnd/>
          </a:ln>
        </p:spPr>
        <p:txBody>
          <a:bodyPr numCol="1"/>
          <a:lstStyle/>
          <a:p>
            <a:pPr algn="r">
              <a:defRPr/>
            </a:pPr>
            <a:r>
              <a:rPr altLang="de-DE" b="1" lang="de-DE" sz="1200">
                <a:solidFill>
                  <a:schemeClr val="bg1"/>
                </a:solidFill>
                <a:cs typeface="+mn-cs"/>
              </a:rPr>
              <a:t>|  </a:t>
            </a:r>
            <a:fld id="{E8DD48A5-F523-40B8-A717-BDAB4ACB53CC}" type="slidenum">
              <a:rPr altLang="de-DE" b="1" lang="de-DE" sz="1200">
                <a:solidFill>
                  <a:schemeClr val="bg1"/>
                </a:solidFill>
                <a:cs typeface="+mn-cs"/>
              </a:rPr>
              <a:pPr algn="r">
                <a:defRPr/>
              </a:pPr>
              <a:t>‹#›</a:t>
            </a:fld>
            <a:endParaRPr altLang="de-DE" b="1" lang="de-DE" sz="1200">
              <a:solidFill>
                <a:schemeClr val="bg1"/>
              </a:solidFill>
              <a:cs typeface="+mn-cs"/>
            </a:endParaRPr>
          </a:p>
        </p:txBody>
      </p:sp>
      <p:sp>
        <p:nvSpPr>
          <p:cNvPr id="5124" name="Rectangle 2"/>
          <p:cNvSpPr>
            <a:spLocks noChangeArrowheads="1" noGrp="1"/>
          </p:cNvSpPr>
          <p:nvPr>
            <p:ph type="ctrTitle"/>
          </p:nvPr>
        </p:nvSpPr>
        <p:spPr>
          <a:xfrm>
            <a:off x="1403350" y="2130425"/>
            <a:ext cx="7054850" cy="1470025"/>
          </a:xfrm>
        </p:spPr>
        <p:txBody>
          <a:bodyPr numCol="1"/>
          <a:lstStyle>
            <a:lvl1pPr algn="ctr">
              <a:defRPr sz="3600">
                <a:solidFill>
                  <a:srgbClr val="A1352F"/>
                </a:solidFill>
              </a:defRPr>
            </a:lvl1pPr>
          </a:lstStyle>
          <a:p>
            <a:r>
              <a:rPr altLang="de-DE" lang="de-DE"/>
              <a:t>Titelmasterformat durch Klicken bearbeiten</a:t>
            </a:r>
          </a:p>
        </p:txBody>
      </p:sp>
      <p:sp>
        <p:nvSpPr>
          <p:cNvPr id="5125" name="Rectangle 3"/>
          <p:cNvSpPr>
            <a:spLocks noChangeArrowheads="1" noGrp="1"/>
          </p:cNvSpPr>
          <p:nvPr>
            <p:ph idx="1" type="subTitle"/>
          </p:nvPr>
        </p:nvSpPr>
        <p:spPr>
          <a:xfrm>
            <a:off x="1763713" y="3789363"/>
            <a:ext cx="6337300" cy="1752600"/>
          </a:xfrm>
        </p:spPr>
        <p:txBody>
          <a:bodyPr numCol="1"/>
          <a:lstStyle>
            <a:lvl1pPr algn="ctr" indent="0" marL="0">
              <a:buFontTx/>
              <a:buNone/>
              <a:defRPr sz="1600">
                <a:solidFill>
                  <a:schemeClr val="tx1"/>
                </a:solidFill>
              </a:defRPr>
            </a:lvl1pPr>
          </a:lstStyle>
          <a:p>
            <a:r>
              <a:rPr altLang="de-DE" lang="de-DE"/>
              <a:t>Formatvorlage des Untertitelmasters durch Klicken bearbeiten</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type="vertTx">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altLang="de-DE" lang="de-DE" smtClean="0"/>
              <a:t>Titelmasterformat durch Klicken bearbeiten</a:t>
            </a:r>
            <a:endParaRPr altLang="en-GB" lang="en-GB"/>
          </a:p>
        </p:txBody>
      </p:sp>
      <p:sp>
        <p:nvSpPr>
          <p:cNvPr id="3" name="Vertikaler Textplatzhalter 2"/>
          <p:cNvSpPr>
            <a:spLocks noGrp="1"/>
          </p:cNvSpPr>
          <p:nvPr>
            <p:ph idx="1" orient="vert" type="body"/>
          </p:nvPr>
        </p:nvSpPr>
        <p:spPr/>
        <p:txBody>
          <a:bodyPr numCol="1" vert="eaVert"/>
          <a:lstStyle/>
          <a:p>
            <a:pPr lvl="0"/>
            <a:r>
              <a:rPr altLang="de-DE" lang="de-DE" smtClean="0"/>
              <a:t>Textmasterformate durch Klicken bearbeiten</a:t>
            </a:r>
          </a:p>
          <a:p>
            <a:pPr lvl="1"/>
            <a:r>
              <a:rPr altLang="de-DE" lang="de-DE" smtClean="0"/>
              <a:t>Zweite Ebene</a:t>
            </a:r>
          </a:p>
          <a:p>
            <a:pPr lvl="2"/>
            <a:r>
              <a:rPr altLang="de-DE" lang="de-DE" smtClean="0"/>
              <a:t>Dritte Ebene</a:t>
            </a:r>
          </a:p>
          <a:p>
            <a:pPr lvl="3"/>
            <a:r>
              <a:rPr altLang="de-DE" lang="de-DE" smtClean="0"/>
              <a:t>Vierte Ebene</a:t>
            </a:r>
          </a:p>
          <a:p>
            <a:pPr lvl="4"/>
            <a:r>
              <a:rPr altLang="de-DE" lang="de-DE" smtClean="0"/>
              <a:t>Fünfte Ebene</a:t>
            </a:r>
            <a:endParaRPr altLang="en-GB"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type="vertTitleAndTx">
  <p:cSld name="Vertikaler Titel und Text">
    <p:spTree>
      <p:nvGrpSpPr>
        <p:cNvPr id="1" name=""/>
        <p:cNvGrpSpPr/>
        <p:nvPr/>
      </p:nvGrpSpPr>
      <p:grpSpPr>
        <a:xfrm>
          <a:off x="0" y="0"/>
          <a:ext cx="0" cy="0"/>
          <a:chOff x="0" y="0"/>
          <a:chExt cx="0" cy="0"/>
        </a:xfrm>
      </p:grpSpPr>
      <p:sp>
        <p:nvSpPr>
          <p:cNvPr id="2" name="Vertikaler Titel 1"/>
          <p:cNvSpPr>
            <a:spLocks noGrp="1"/>
          </p:cNvSpPr>
          <p:nvPr>
            <p:ph orient="vert" type="title"/>
          </p:nvPr>
        </p:nvSpPr>
        <p:spPr>
          <a:xfrm>
            <a:off x="7316788" y="0"/>
            <a:ext cx="1827212" cy="5372100"/>
          </a:xfrm>
        </p:spPr>
        <p:txBody>
          <a:bodyPr numCol="1" vert="eaVert"/>
          <a:lstStyle/>
          <a:p>
            <a:r>
              <a:rPr altLang="de-DE" lang="de-DE" smtClean="0"/>
              <a:t>Titelmasterformat durch Klicken bearbeiten</a:t>
            </a:r>
            <a:endParaRPr altLang="en-GB" lang="en-GB"/>
          </a:p>
        </p:txBody>
      </p:sp>
      <p:sp>
        <p:nvSpPr>
          <p:cNvPr id="3" name="Vertikaler Textplatzhalter 2"/>
          <p:cNvSpPr>
            <a:spLocks noGrp="1"/>
          </p:cNvSpPr>
          <p:nvPr>
            <p:ph idx="1" orient="vert" type="body"/>
          </p:nvPr>
        </p:nvSpPr>
        <p:spPr>
          <a:xfrm>
            <a:off x="1835150" y="0"/>
            <a:ext cx="5329238" cy="5372100"/>
          </a:xfrm>
        </p:spPr>
        <p:txBody>
          <a:bodyPr numCol="1" vert="eaVert"/>
          <a:lstStyle/>
          <a:p>
            <a:pPr lvl="0"/>
            <a:r>
              <a:rPr altLang="de-DE" lang="de-DE" smtClean="0"/>
              <a:t>Textmasterformate durch Klicken bearbeiten</a:t>
            </a:r>
          </a:p>
          <a:p>
            <a:pPr lvl="1"/>
            <a:r>
              <a:rPr altLang="de-DE" lang="de-DE" smtClean="0"/>
              <a:t>Zweite Ebene</a:t>
            </a:r>
          </a:p>
          <a:p>
            <a:pPr lvl="2"/>
            <a:r>
              <a:rPr altLang="de-DE" lang="de-DE" smtClean="0"/>
              <a:t>Dritte Ebene</a:t>
            </a:r>
          </a:p>
          <a:p>
            <a:pPr lvl="3"/>
            <a:r>
              <a:rPr altLang="de-DE" lang="de-DE" smtClean="0"/>
              <a:t>Vierte Ebene</a:t>
            </a:r>
          </a:p>
          <a:p>
            <a:pPr lvl="4"/>
            <a:r>
              <a:rPr altLang="de-DE" lang="de-DE" smtClean="0"/>
              <a:t>Fünfte Ebene</a:t>
            </a:r>
            <a:endParaRPr altLang="en-GB"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type="tbl">
  <p:cSld name="Titel und Tabelle">
    <p:spTree>
      <p:nvGrpSpPr>
        <p:cNvPr id="1" name=""/>
        <p:cNvGrpSpPr/>
        <p:nvPr/>
      </p:nvGrpSpPr>
      <p:grpSpPr>
        <a:xfrm>
          <a:off x="0" y="0"/>
          <a:ext cx="0" cy="0"/>
          <a:chOff x="0" y="0"/>
          <a:chExt cx="0" cy="0"/>
        </a:xfrm>
      </p:grpSpPr>
      <p:sp>
        <p:nvSpPr>
          <p:cNvPr id="2" name="Titel 1"/>
          <p:cNvSpPr>
            <a:spLocks noGrp="1"/>
          </p:cNvSpPr>
          <p:nvPr>
            <p:ph type="title"/>
          </p:nvPr>
        </p:nvSpPr>
        <p:spPr>
          <a:xfrm>
            <a:off x="2555875" y="0"/>
            <a:ext cx="6588125" cy="1143000"/>
          </a:xfrm>
        </p:spPr>
        <p:txBody>
          <a:bodyPr numCol="1"/>
          <a:lstStyle/>
          <a:p>
            <a:r>
              <a:rPr altLang="de-DE" lang="de-DE" smtClean="0"/>
              <a:t>Titelmasterformat durch Klicken bearbeiten</a:t>
            </a:r>
            <a:endParaRPr altLang="en-GB" lang="en-GB"/>
          </a:p>
        </p:txBody>
      </p:sp>
      <p:sp>
        <p:nvSpPr>
          <p:cNvPr id="3" name="Tabellenplatzhalter 2"/>
          <p:cNvSpPr>
            <a:spLocks noGrp="1"/>
          </p:cNvSpPr>
          <p:nvPr>
            <p:ph idx="1" type="tbl"/>
          </p:nvPr>
        </p:nvSpPr>
        <p:spPr>
          <a:xfrm>
            <a:off x="1835150" y="1916113"/>
            <a:ext cx="6851650" cy="3455987"/>
          </a:xfrm>
        </p:spPr>
        <p:txBody>
          <a:bodyPr numCol="1"/>
          <a:lstStyle/>
          <a:p>
            <a:pPr lvl="0"/>
            <a:endParaRPr altLang="en-GB" lang="en-GB"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type="title">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numCol="1"/>
          <a:lstStyle/>
          <a:p>
            <a:r>
              <a:rPr altLang="de-DE" lang="de-DE" smtClean="0"/>
              <a:t>Titelmasterformat durch Klicken bearbeiten</a:t>
            </a:r>
            <a:endParaRPr altLang="de-DE" lang="de-DE"/>
          </a:p>
        </p:txBody>
      </p:sp>
      <p:sp>
        <p:nvSpPr>
          <p:cNvPr id="3" name="Untertitel 2"/>
          <p:cNvSpPr>
            <a:spLocks noGrp="1"/>
          </p:cNvSpPr>
          <p:nvPr>
            <p:ph idx="1" type="subTitle"/>
          </p:nvPr>
        </p:nvSpPr>
        <p:spPr>
          <a:xfrm>
            <a:off x="1371600" y="3886200"/>
            <a:ext cx="6400800" cy="1752600"/>
          </a:xfrm>
        </p:spPr>
        <p:txBody>
          <a:bodyPr numCol="1"/>
          <a:lstStyle>
            <a:lvl1pPr algn="ctr" indent="0" marL="0">
              <a:buNone/>
              <a:defRPr>
                <a:solidFill>
                  <a:schemeClr val="tx1">
                    <a:tint val="75000"/>
                  </a:schemeClr>
                </a:solidFill>
              </a:defRPr>
            </a:lvl1pPr>
            <a:lvl2pPr algn="ctr" indent="0" marL="457200">
              <a:buNone/>
              <a:defRPr>
                <a:solidFill>
                  <a:schemeClr val="tx1">
                    <a:tint val="75000"/>
                  </a:schemeClr>
                </a:solidFill>
              </a:defRPr>
            </a:lvl2pPr>
            <a:lvl3pPr algn="ctr" indent="0" marL="914400">
              <a:buNone/>
              <a:defRPr>
                <a:solidFill>
                  <a:schemeClr val="tx1">
                    <a:tint val="75000"/>
                  </a:schemeClr>
                </a:solidFill>
              </a:defRPr>
            </a:lvl3pPr>
            <a:lvl4pPr algn="ctr" indent="0" marL="1371600">
              <a:buNone/>
              <a:defRPr>
                <a:solidFill>
                  <a:schemeClr val="tx1">
                    <a:tint val="75000"/>
                  </a:schemeClr>
                </a:solidFill>
              </a:defRPr>
            </a:lvl4pPr>
            <a:lvl5pPr algn="ctr" indent="0" marL="1828800">
              <a:buNone/>
              <a:defRPr>
                <a:solidFill>
                  <a:schemeClr val="tx1">
                    <a:tint val="75000"/>
                  </a:schemeClr>
                </a:solidFill>
              </a:defRPr>
            </a:lvl5pPr>
            <a:lvl6pPr algn="ctr" indent="0" marL="2286000">
              <a:buNone/>
              <a:defRPr>
                <a:solidFill>
                  <a:schemeClr val="tx1">
                    <a:tint val="75000"/>
                  </a:schemeClr>
                </a:solidFill>
              </a:defRPr>
            </a:lvl6pPr>
            <a:lvl7pPr algn="ctr" indent="0" marL="2743200">
              <a:buNone/>
              <a:defRPr>
                <a:solidFill>
                  <a:schemeClr val="tx1">
                    <a:tint val="75000"/>
                  </a:schemeClr>
                </a:solidFill>
              </a:defRPr>
            </a:lvl7pPr>
            <a:lvl8pPr algn="ctr" indent="0" marL="3200400">
              <a:buNone/>
              <a:defRPr>
                <a:solidFill>
                  <a:schemeClr val="tx1">
                    <a:tint val="75000"/>
                  </a:schemeClr>
                </a:solidFill>
              </a:defRPr>
            </a:lvl8pPr>
            <a:lvl9pPr algn="ctr" indent="0" marL="3657600">
              <a:buNone/>
              <a:defRPr>
                <a:solidFill>
                  <a:schemeClr val="tx1">
                    <a:tint val="75000"/>
                  </a:schemeClr>
                </a:solidFill>
              </a:defRPr>
            </a:lvl9pPr>
          </a:lstStyle>
          <a:p>
            <a:r>
              <a:rPr altLang="de-DE" lang="de-DE" smtClean="0"/>
              <a:t>Formatvorlage des Untertitelmasters durch Klicken bearbeiten</a:t>
            </a:r>
            <a:endParaRPr altLang="de-DE" lang="de-DE"/>
          </a:p>
        </p:txBody>
      </p:sp>
      <p:sp>
        <p:nvSpPr>
          <p:cNvPr id="4" name="Datumsplatzhalter 3"/>
          <p:cNvSpPr>
            <a:spLocks noGrp="1"/>
          </p:cNvSpPr>
          <p:nvPr>
            <p:ph idx="10" sz="half" type="dt"/>
          </p:nvPr>
        </p:nvSpPr>
        <p:spPr/>
        <p:txBody>
          <a:bodyPr numCol="1"/>
          <a:lstStyle>
            <a:lvl1pPr>
              <a:defRPr/>
            </a:lvl1pPr>
          </a:lstStyle>
          <a:p>
            <a:pPr>
              <a:defRPr/>
            </a:pPr>
            <a:endParaRPr altLang="de-DE" lang="de-DE"/>
          </a:p>
        </p:txBody>
      </p:sp>
      <p:sp>
        <p:nvSpPr>
          <p:cNvPr id="5" name="Fußzeilenplatzhalter 4"/>
          <p:cNvSpPr>
            <a:spLocks noGrp="1"/>
          </p:cNvSpPr>
          <p:nvPr>
            <p:ph idx="11" sz="quarter" type="ftr"/>
          </p:nvPr>
        </p:nvSpPr>
        <p:spPr/>
        <p:txBody>
          <a:bodyPr numCol="1"/>
          <a:lstStyle>
            <a:lvl1pPr>
              <a:defRPr/>
            </a:lvl1pPr>
          </a:lstStyle>
          <a:p>
            <a:pPr>
              <a:defRPr/>
            </a:pPr>
            <a:r>
              <a:rPr altLang="de-DE" lang="de-DE"/>
              <a:t>Dr. VolkerThen</a:t>
            </a:r>
          </a:p>
        </p:txBody>
      </p:sp>
      <p:sp>
        <p:nvSpPr>
          <p:cNvPr id="6" name="Foliennummernplatzhalter 5"/>
          <p:cNvSpPr>
            <a:spLocks noGrp="1"/>
          </p:cNvSpPr>
          <p:nvPr>
            <p:ph idx="12" sz="quarter" type="sldNum"/>
          </p:nvPr>
        </p:nvSpPr>
        <p:spPr/>
        <p:txBody>
          <a:bodyPr numCol="1"/>
          <a:lstStyle>
            <a:lvl1pPr>
              <a:defRPr/>
            </a:lvl1pPr>
          </a:lstStyle>
          <a:p>
            <a:pPr>
              <a:defRPr/>
            </a:pPr>
            <a:fld id="{551FCEA7-7CE6-4B27-A4AD-F03126FD6C42}" type="slidenum">
              <a:rPr altLang="de-DE" lang="de-DE"/>
              <a:pPr>
                <a:defRPr/>
              </a:pPr>
              <a:t>‹#›</a:t>
            </a:fld>
            <a:endParaRPr altLang="de-DE" lang="de-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altLang="de-DE" lang="de-DE" smtClean="0"/>
              <a:t>Titelmasterformat durch Klicken bearbeiten</a:t>
            </a:r>
            <a:endParaRPr altLang="de-DE" lang="de-DE"/>
          </a:p>
        </p:txBody>
      </p:sp>
      <p:sp>
        <p:nvSpPr>
          <p:cNvPr id="3" name="Inhaltsplatzhalter 2"/>
          <p:cNvSpPr>
            <a:spLocks noGrp="1"/>
          </p:cNvSpPr>
          <p:nvPr>
            <p:ph idx="1"/>
          </p:nvPr>
        </p:nvSpPr>
        <p:spPr/>
        <p:txBody>
          <a:bodyPr numCol="1"/>
          <a:lstStyle/>
          <a:p>
            <a:pPr lvl="0"/>
            <a:r>
              <a:rPr altLang="de-DE" lang="de-DE" smtClean="0"/>
              <a:t>Textmasterformate durch Klicken bearbeiten</a:t>
            </a:r>
          </a:p>
          <a:p>
            <a:pPr lvl="1"/>
            <a:r>
              <a:rPr altLang="de-DE" lang="de-DE" smtClean="0"/>
              <a:t>Zweite Ebene</a:t>
            </a:r>
          </a:p>
          <a:p>
            <a:pPr lvl="2"/>
            <a:r>
              <a:rPr altLang="de-DE" lang="de-DE" smtClean="0"/>
              <a:t>Dritte Ebene</a:t>
            </a:r>
          </a:p>
          <a:p>
            <a:pPr lvl="3"/>
            <a:r>
              <a:rPr altLang="de-DE" lang="de-DE" smtClean="0"/>
              <a:t>Vierte Ebene</a:t>
            </a:r>
          </a:p>
          <a:p>
            <a:pPr lvl="4"/>
            <a:r>
              <a:rPr altLang="de-DE" lang="de-DE" smtClean="0"/>
              <a:t>Fünfte Ebene</a:t>
            </a:r>
            <a:endParaRPr altLang="de-DE" lang="de-DE"/>
          </a:p>
        </p:txBody>
      </p:sp>
      <p:sp>
        <p:nvSpPr>
          <p:cNvPr id="4" name="Datumsplatzhalter 3"/>
          <p:cNvSpPr>
            <a:spLocks noGrp="1"/>
          </p:cNvSpPr>
          <p:nvPr>
            <p:ph idx="10" sz="half" type="dt"/>
          </p:nvPr>
        </p:nvSpPr>
        <p:spPr/>
        <p:txBody>
          <a:bodyPr numCol="1"/>
          <a:lstStyle>
            <a:lvl1pPr>
              <a:defRPr/>
            </a:lvl1pPr>
          </a:lstStyle>
          <a:p>
            <a:pPr>
              <a:defRPr/>
            </a:pPr>
            <a:endParaRPr altLang="de-DE" lang="de-DE"/>
          </a:p>
        </p:txBody>
      </p:sp>
      <p:sp>
        <p:nvSpPr>
          <p:cNvPr id="5" name="Fußzeilenplatzhalter 4"/>
          <p:cNvSpPr>
            <a:spLocks noGrp="1"/>
          </p:cNvSpPr>
          <p:nvPr>
            <p:ph idx="11" sz="quarter" type="ftr"/>
          </p:nvPr>
        </p:nvSpPr>
        <p:spPr/>
        <p:txBody>
          <a:bodyPr numCol="1"/>
          <a:lstStyle>
            <a:lvl1pPr>
              <a:defRPr/>
            </a:lvl1pPr>
          </a:lstStyle>
          <a:p>
            <a:pPr>
              <a:defRPr/>
            </a:pPr>
            <a:r>
              <a:rPr altLang="de-DE" lang="de-DE"/>
              <a:t>Dr. VolkerThen</a:t>
            </a:r>
          </a:p>
        </p:txBody>
      </p:sp>
      <p:sp>
        <p:nvSpPr>
          <p:cNvPr id="6" name="Foliennummernplatzhalter 5"/>
          <p:cNvSpPr>
            <a:spLocks noGrp="1"/>
          </p:cNvSpPr>
          <p:nvPr>
            <p:ph idx="12" sz="quarter" type="sldNum"/>
          </p:nvPr>
        </p:nvSpPr>
        <p:spPr/>
        <p:txBody>
          <a:bodyPr numCol="1"/>
          <a:lstStyle>
            <a:lvl1pPr>
              <a:defRPr/>
            </a:lvl1pPr>
          </a:lstStyle>
          <a:p>
            <a:pPr>
              <a:defRPr/>
            </a:pPr>
            <a:fld id="{71A2B6B1-660A-45C1-82EE-A9CF5805B980}" type="slidenum">
              <a:rPr altLang="de-DE" lang="de-DE"/>
              <a:pPr>
                <a:defRPr/>
              </a:pPr>
              <a:t>‹#›</a:t>
            </a:fld>
            <a:endParaRPr altLang="de-DE"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type="secHead">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numCol="1"/>
          <a:lstStyle>
            <a:lvl1pPr algn="l">
              <a:defRPr b="1" cap="all" sz="4000"/>
            </a:lvl1pPr>
          </a:lstStyle>
          <a:p>
            <a:r>
              <a:rPr altLang="de-DE" lang="de-DE" smtClean="0"/>
              <a:t>Titelmasterformat durch Klicken bearbeiten</a:t>
            </a:r>
            <a:endParaRPr altLang="de-DE" lang="de-DE"/>
          </a:p>
        </p:txBody>
      </p:sp>
      <p:sp>
        <p:nvSpPr>
          <p:cNvPr id="3" name="Textplatzhalter 2"/>
          <p:cNvSpPr>
            <a:spLocks noGrp="1"/>
          </p:cNvSpPr>
          <p:nvPr>
            <p:ph idx="1" type="body"/>
          </p:nvPr>
        </p:nvSpPr>
        <p:spPr>
          <a:xfrm>
            <a:off x="722313" y="2906713"/>
            <a:ext cx="7772400" cy="1500187"/>
          </a:xfrm>
        </p:spPr>
        <p:txBody>
          <a:bodyPr anchor="b" numCol="1"/>
          <a:lstStyle>
            <a:lvl1pPr indent="0" marL="0">
              <a:buNone/>
              <a:defRPr sz="2000">
                <a:solidFill>
                  <a:schemeClr val="tx1">
                    <a:tint val="75000"/>
                  </a:schemeClr>
                </a:solidFill>
              </a:defRPr>
            </a:lvl1pPr>
            <a:lvl2pPr indent="0" marL="457200">
              <a:buNone/>
              <a:defRPr sz="1800">
                <a:solidFill>
                  <a:schemeClr val="tx1">
                    <a:tint val="75000"/>
                  </a:schemeClr>
                </a:solidFill>
              </a:defRPr>
            </a:lvl2pPr>
            <a:lvl3pPr indent="0" marL="914400">
              <a:buNone/>
              <a:defRPr sz="1600">
                <a:solidFill>
                  <a:schemeClr val="tx1">
                    <a:tint val="75000"/>
                  </a:schemeClr>
                </a:solidFill>
              </a:defRPr>
            </a:lvl3pPr>
            <a:lvl4pPr indent="0" marL="1371600">
              <a:buNone/>
              <a:defRPr sz="1400">
                <a:solidFill>
                  <a:schemeClr val="tx1">
                    <a:tint val="75000"/>
                  </a:schemeClr>
                </a:solidFill>
              </a:defRPr>
            </a:lvl4pPr>
            <a:lvl5pPr indent="0" marL="1828800">
              <a:buNone/>
              <a:defRPr sz="1400">
                <a:solidFill>
                  <a:schemeClr val="tx1">
                    <a:tint val="75000"/>
                  </a:schemeClr>
                </a:solidFill>
              </a:defRPr>
            </a:lvl5pPr>
            <a:lvl6pPr indent="0" marL="2286000">
              <a:buNone/>
              <a:defRPr sz="1400">
                <a:solidFill>
                  <a:schemeClr val="tx1">
                    <a:tint val="75000"/>
                  </a:schemeClr>
                </a:solidFill>
              </a:defRPr>
            </a:lvl6pPr>
            <a:lvl7pPr indent="0" marL="2743200">
              <a:buNone/>
              <a:defRPr sz="1400">
                <a:solidFill>
                  <a:schemeClr val="tx1">
                    <a:tint val="75000"/>
                  </a:schemeClr>
                </a:solidFill>
              </a:defRPr>
            </a:lvl7pPr>
            <a:lvl8pPr indent="0" marL="3200400">
              <a:buNone/>
              <a:defRPr sz="1400">
                <a:solidFill>
                  <a:schemeClr val="tx1">
                    <a:tint val="75000"/>
                  </a:schemeClr>
                </a:solidFill>
              </a:defRPr>
            </a:lvl8pPr>
            <a:lvl9pPr indent="0" marL="3657600">
              <a:buNone/>
              <a:defRPr sz="1400">
                <a:solidFill>
                  <a:schemeClr val="tx1">
                    <a:tint val="75000"/>
                  </a:schemeClr>
                </a:solidFill>
              </a:defRPr>
            </a:lvl9pPr>
          </a:lstStyle>
          <a:p>
            <a:pPr lvl="0"/>
            <a:r>
              <a:rPr altLang="de-DE" lang="de-DE" smtClean="0"/>
              <a:t>Textmasterformate durch Klicken bearbeiten</a:t>
            </a:r>
          </a:p>
        </p:txBody>
      </p:sp>
      <p:sp>
        <p:nvSpPr>
          <p:cNvPr id="4" name="Datumsplatzhalter 3"/>
          <p:cNvSpPr>
            <a:spLocks noGrp="1"/>
          </p:cNvSpPr>
          <p:nvPr>
            <p:ph idx="10" sz="half" type="dt"/>
          </p:nvPr>
        </p:nvSpPr>
        <p:spPr/>
        <p:txBody>
          <a:bodyPr numCol="1"/>
          <a:lstStyle>
            <a:lvl1pPr>
              <a:defRPr/>
            </a:lvl1pPr>
          </a:lstStyle>
          <a:p>
            <a:pPr>
              <a:defRPr/>
            </a:pPr>
            <a:endParaRPr altLang="de-DE" lang="de-DE"/>
          </a:p>
        </p:txBody>
      </p:sp>
      <p:sp>
        <p:nvSpPr>
          <p:cNvPr id="5" name="Fußzeilenplatzhalter 4"/>
          <p:cNvSpPr>
            <a:spLocks noGrp="1"/>
          </p:cNvSpPr>
          <p:nvPr>
            <p:ph idx="11" sz="quarter" type="ftr"/>
          </p:nvPr>
        </p:nvSpPr>
        <p:spPr/>
        <p:txBody>
          <a:bodyPr numCol="1"/>
          <a:lstStyle>
            <a:lvl1pPr>
              <a:defRPr/>
            </a:lvl1pPr>
          </a:lstStyle>
          <a:p>
            <a:pPr>
              <a:defRPr/>
            </a:pPr>
            <a:r>
              <a:rPr altLang="de-DE" lang="de-DE"/>
              <a:t>Dr. VolkerThen</a:t>
            </a:r>
          </a:p>
        </p:txBody>
      </p:sp>
      <p:sp>
        <p:nvSpPr>
          <p:cNvPr id="6" name="Foliennummernplatzhalter 5"/>
          <p:cNvSpPr>
            <a:spLocks noGrp="1"/>
          </p:cNvSpPr>
          <p:nvPr>
            <p:ph idx="12" sz="quarter" type="sldNum"/>
          </p:nvPr>
        </p:nvSpPr>
        <p:spPr/>
        <p:txBody>
          <a:bodyPr numCol="1"/>
          <a:lstStyle>
            <a:lvl1pPr>
              <a:defRPr/>
            </a:lvl1pPr>
          </a:lstStyle>
          <a:p>
            <a:pPr>
              <a:defRPr/>
            </a:pPr>
            <a:fld id="{1BD69CD5-2256-479C-B5EB-AC17648CE585}" type="slidenum">
              <a:rPr altLang="de-DE" lang="de-DE"/>
              <a:pPr>
                <a:defRPr/>
              </a:pPr>
              <a:t>‹#›</a:t>
            </a:fld>
            <a:endParaRPr altLang="de-DE" lang="de-D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altLang="de-DE" lang="de-DE" smtClean="0"/>
              <a:t>Titelmasterformat durch Klicken bearbeiten</a:t>
            </a:r>
            <a:endParaRPr altLang="de-DE" lang="de-DE"/>
          </a:p>
        </p:txBody>
      </p:sp>
      <p:sp>
        <p:nvSpPr>
          <p:cNvPr id="3" name="Inhaltsplatzhalter 2"/>
          <p:cNvSpPr>
            <a:spLocks noGrp="1"/>
          </p:cNvSpPr>
          <p:nvPr>
            <p:ph idx="1" sz="half"/>
          </p:nvPr>
        </p:nvSpPr>
        <p:spPr>
          <a:xfrm>
            <a:off x="457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ltLang="de-DE" lang="de-DE" smtClean="0"/>
              <a:t>Textmasterformate durch Klicken bearbeiten</a:t>
            </a:r>
          </a:p>
          <a:p>
            <a:pPr lvl="1"/>
            <a:r>
              <a:rPr altLang="de-DE" lang="de-DE" smtClean="0"/>
              <a:t>Zweite Ebene</a:t>
            </a:r>
          </a:p>
          <a:p>
            <a:pPr lvl="2"/>
            <a:r>
              <a:rPr altLang="de-DE" lang="de-DE" smtClean="0"/>
              <a:t>Dritte Ebene</a:t>
            </a:r>
          </a:p>
          <a:p>
            <a:pPr lvl="3"/>
            <a:r>
              <a:rPr altLang="de-DE" lang="de-DE" smtClean="0"/>
              <a:t>Vierte Ebene</a:t>
            </a:r>
          </a:p>
          <a:p>
            <a:pPr lvl="4"/>
            <a:r>
              <a:rPr altLang="de-DE" lang="de-DE" smtClean="0"/>
              <a:t>Fünfte Ebene</a:t>
            </a:r>
            <a:endParaRPr altLang="de-DE" lang="de-DE"/>
          </a:p>
        </p:txBody>
      </p:sp>
      <p:sp>
        <p:nvSpPr>
          <p:cNvPr id="4" name="Inhaltsplatzhalter 3"/>
          <p:cNvSpPr>
            <a:spLocks noGrp="1"/>
          </p:cNvSpPr>
          <p:nvPr>
            <p:ph idx="2" sz="half"/>
          </p:nvPr>
        </p:nvSpPr>
        <p:spPr>
          <a:xfrm>
            <a:off x="4648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ltLang="de-DE" lang="de-DE" smtClean="0"/>
              <a:t>Textmasterformate durch Klicken bearbeiten</a:t>
            </a:r>
          </a:p>
          <a:p>
            <a:pPr lvl="1"/>
            <a:r>
              <a:rPr altLang="de-DE" lang="de-DE" smtClean="0"/>
              <a:t>Zweite Ebene</a:t>
            </a:r>
          </a:p>
          <a:p>
            <a:pPr lvl="2"/>
            <a:r>
              <a:rPr altLang="de-DE" lang="de-DE" smtClean="0"/>
              <a:t>Dritte Ebene</a:t>
            </a:r>
          </a:p>
          <a:p>
            <a:pPr lvl="3"/>
            <a:r>
              <a:rPr altLang="de-DE" lang="de-DE" smtClean="0"/>
              <a:t>Vierte Ebene</a:t>
            </a:r>
          </a:p>
          <a:p>
            <a:pPr lvl="4"/>
            <a:r>
              <a:rPr altLang="de-DE" lang="de-DE" smtClean="0"/>
              <a:t>Fünfte Ebene</a:t>
            </a:r>
            <a:endParaRPr altLang="de-DE" lang="de-DE"/>
          </a:p>
        </p:txBody>
      </p:sp>
      <p:sp>
        <p:nvSpPr>
          <p:cNvPr id="5" name="Datumsplatzhalter 3"/>
          <p:cNvSpPr>
            <a:spLocks noGrp="1"/>
          </p:cNvSpPr>
          <p:nvPr>
            <p:ph idx="10" sz="half" type="dt"/>
          </p:nvPr>
        </p:nvSpPr>
        <p:spPr/>
        <p:txBody>
          <a:bodyPr numCol="1"/>
          <a:lstStyle>
            <a:lvl1pPr>
              <a:defRPr/>
            </a:lvl1pPr>
          </a:lstStyle>
          <a:p>
            <a:pPr>
              <a:defRPr/>
            </a:pPr>
            <a:endParaRPr altLang="de-DE" lang="de-DE"/>
          </a:p>
        </p:txBody>
      </p:sp>
      <p:sp>
        <p:nvSpPr>
          <p:cNvPr id="6" name="Fußzeilenplatzhalter 4"/>
          <p:cNvSpPr>
            <a:spLocks noGrp="1"/>
          </p:cNvSpPr>
          <p:nvPr>
            <p:ph idx="11" sz="quarter" type="ftr"/>
          </p:nvPr>
        </p:nvSpPr>
        <p:spPr/>
        <p:txBody>
          <a:bodyPr numCol="1"/>
          <a:lstStyle>
            <a:lvl1pPr>
              <a:defRPr/>
            </a:lvl1pPr>
          </a:lstStyle>
          <a:p>
            <a:pPr>
              <a:defRPr/>
            </a:pPr>
            <a:r>
              <a:rPr altLang="de-DE" lang="de-DE"/>
              <a:t>Dr. VolkerThen</a:t>
            </a:r>
          </a:p>
        </p:txBody>
      </p:sp>
      <p:sp>
        <p:nvSpPr>
          <p:cNvPr id="7" name="Foliennummernplatzhalter 5"/>
          <p:cNvSpPr>
            <a:spLocks noGrp="1"/>
          </p:cNvSpPr>
          <p:nvPr>
            <p:ph idx="12" sz="quarter" type="sldNum"/>
          </p:nvPr>
        </p:nvSpPr>
        <p:spPr/>
        <p:txBody>
          <a:bodyPr numCol="1"/>
          <a:lstStyle>
            <a:lvl1pPr>
              <a:defRPr/>
            </a:lvl1pPr>
          </a:lstStyle>
          <a:p>
            <a:pPr>
              <a:defRPr/>
            </a:pPr>
            <a:fld id="{A6AE0841-90E5-4B04-ADD0-F05A224CF5A8}" type="slidenum">
              <a:rPr altLang="de-DE" lang="de-DE"/>
              <a:pPr>
                <a:defRPr/>
              </a:pPr>
              <a:t>‹#›</a:t>
            </a:fld>
            <a:endParaRPr altLang="de-DE"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lvl1pPr>
              <a:defRPr/>
            </a:lvl1pPr>
          </a:lstStyle>
          <a:p>
            <a:r>
              <a:rPr altLang="de-DE" lang="de-DE" smtClean="0"/>
              <a:t>Titelmasterformat durch Klicken bearbeiten</a:t>
            </a:r>
            <a:endParaRPr altLang="de-DE" lang="de-DE"/>
          </a:p>
        </p:txBody>
      </p:sp>
      <p:sp>
        <p:nvSpPr>
          <p:cNvPr id="3" name="Textplatzhalter 2"/>
          <p:cNvSpPr>
            <a:spLocks noGrp="1"/>
          </p:cNvSpPr>
          <p:nvPr>
            <p:ph idx="1" type="body"/>
          </p:nvPr>
        </p:nvSpPr>
        <p:spPr>
          <a:xfrm>
            <a:off x="457200" y="1535113"/>
            <a:ext cx="4040188" cy="63976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de-DE" lang="de-DE" smtClean="0"/>
              <a:t>Textmasterformate durch Klicken bearbeiten</a:t>
            </a:r>
          </a:p>
        </p:txBody>
      </p:sp>
      <p:sp>
        <p:nvSpPr>
          <p:cNvPr id="4" name="Inhaltsplatzhalter 3"/>
          <p:cNvSpPr>
            <a:spLocks noGrp="1"/>
          </p:cNvSpPr>
          <p:nvPr>
            <p:ph idx="2" sz="half"/>
          </p:nvPr>
        </p:nvSpPr>
        <p:spPr>
          <a:xfrm>
            <a:off x="457200" y="2174875"/>
            <a:ext cx="4040188"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ltLang="de-DE" lang="de-DE" smtClean="0"/>
              <a:t>Textmasterformate durch Klicken bearbeiten</a:t>
            </a:r>
          </a:p>
          <a:p>
            <a:pPr lvl="1"/>
            <a:r>
              <a:rPr altLang="de-DE" lang="de-DE" smtClean="0"/>
              <a:t>Zweite Ebene</a:t>
            </a:r>
          </a:p>
          <a:p>
            <a:pPr lvl="2"/>
            <a:r>
              <a:rPr altLang="de-DE" lang="de-DE" smtClean="0"/>
              <a:t>Dritte Ebene</a:t>
            </a:r>
          </a:p>
          <a:p>
            <a:pPr lvl="3"/>
            <a:r>
              <a:rPr altLang="de-DE" lang="de-DE" smtClean="0"/>
              <a:t>Vierte Ebene</a:t>
            </a:r>
          </a:p>
          <a:p>
            <a:pPr lvl="4"/>
            <a:r>
              <a:rPr altLang="de-DE" lang="de-DE" smtClean="0"/>
              <a:t>Fünfte Ebene</a:t>
            </a:r>
            <a:endParaRPr altLang="de-DE" lang="de-DE"/>
          </a:p>
        </p:txBody>
      </p:sp>
      <p:sp>
        <p:nvSpPr>
          <p:cNvPr id="5" name="Textplatzhalter 4"/>
          <p:cNvSpPr>
            <a:spLocks noGrp="1"/>
          </p:cNvSpPr>
          <p:nvPr>
            <p:ph idx="3" sz="quarter" type="body"/>
          </p:nvPr>
        </p:nvSpPr>
        <p:spPr>
          <a:xfrm>
            <a:off x="4645025" y="1535113"/>
            <a:ext cx="4041775" cy="63976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de-DE" lang="de-DE" smtClean="0"/>
              <a:t>Textmasterformate durch Klicken bearbeiten</a:t>
            </a:r>
          </a:p>
        </p:txBody>
      </p:sp>
      <p:sp>
        <p:nvSpPr>
          <p:cNvPr id="6" name="Inhaltsplatzhalter 5"/>
          <p:cNvSpPr>
            <a:spLocks noGrp="1"/>
          </p:cNvSpPr>
          <p:nvPr>
            <p:ph idx="4" sz="quarter"/>
          </p:nvPr>
        </p:nvSpPr>
        <p:spPr>
          <a:xfrm>
            <a:off x="4645025" y="2174875"/>
            <a:ext cx="4041775"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ltLang="de-DE" lang="de-DE" smtClean="0"/>
              <a:t>Textmasterformate durch Klicken bearbeiten</a:t>
            </a:r>
          </a:p>
          <a:p>
            <a:pPr lvl="1"/>
            <a:r>
              <a:rPr altLang="de-DE" lang="de-DE" smtClean="0"/>
              <a:t>Zweite Ebene</a:t>
            </a:r>
          </a:p>
          <a:p>
            <a:pPr lvl="2"/>
            <a:r>
              <a:rPr altLang="de-DE" lang="de-DE" smtClean="0"/>
              <a:t>Dritte Ebene</a:t>
            </a:r>
          </a:p>
          <a:p>
            <a:pPr lvl="3"/>
            <a:r>
              <a:rPr altLang="de-DE" lang="de-DE" smtClean="0"/>
              <a:t>Vierte Ebene</a:t>
            </a:r>
          </a:p>
          <a:p>
            <a:pPr lvl="4"/>
            <a:r>
              <a:rPr altLang="de-DE" lang="de-DE" smtClean="0"/>
              <a:t>Fünfte Ebene</a:t>
            </a:r>
            <a:endParaRPr altLang="de-DE" lang="de-DE"/>
          </a:p>
        </p:txBody>
      </p:sp>
      <p:sp>
        <p:nvSpPr>
          <p:cNvPr id="7" name="Datumsplatzhalter 3"/>
          <p:cNvSpPr>
            <a:spLocks noGrp="1"/>
          </p:cNvSpPr>
          <p:nvPr>
            <p:ph idx="10" sz="half" type="dt"/>
          </p:nvPr>
        </p:nvSpPr>
        <p:spPr/>
        <p:txBody>
          <a:bodyPr numCol="1"/>
          <a:lstStyle>
            <a:lvl1pPr>
              <a:defRPr/>
            </a:lvl1pPr>
          </a:lstStyle>
          <a:p>
            <a:pPr>
              <a:defRPr/>
            </a:pPr>
            <a:endParaRPr altLang="de-DE" lang="de-DE"/>
          </a:p>
        </p:txBody>
      </p:sp>
      <p:sp>
        <p:nvSpPr>
          <p:cNvPr id="8" name="Fußzeilenplatzhalter 4"/>
          <p:cNvSpPr>
            <a:spLocks noGrp="1"/>
          </p:cNvSpPr>
          <p:nvPr>
            <p:ph idx="11" sz="quarter" type="ftr"/>
          </p:nvPr>
        </p:nvSpPr>
        <p:spPr/>
        <p:txBody>
          <a:bodyPr numCol="1"/>
          <a:lstStyle>
            <a:lvl1pPr>
              <a:defRPr/>
            </a:lvl1pPr>
          </a:lstStyle>
          <a:p>
            <a:pPr>
              <a:defRPr/>
            </a:pPr>
            <a:r>
              <a:rPr altLang="de-DE" lang="de-DE"/>
              <a:t>Dr. VolkerThen</a:t>
            </a:r>
          </a:p>
        </p:txBody>
      </p:sp>
      <p:sp>
        <p:nvSpPr>
          <p:cNvPr id="9" name="Foliennummernplatzhalter 5"/>
          <p:cNvSpPr>
            <a:spLocks noGrp="1"/>
          </p:cNvSpPr>
          <p:nvPr>
            <p:ph idx="12" sz="quarter" type="sldNum"/>
          </p:nvPr>
        </p:nvSpPr>
        <p:spPr/>
        <p:txBody>
          <a:bodyPr numCol="1"/>
          <a:lstStyle>
            <a:lvl1pPr>
              <a:defRPr/>
            </a:lvl1pPr>
          </a:lstStyle>
          <a:p>
            <a:pPr>
              <a:defRPr/>
            </a:pPr>
            <a:fld id="{DC48B91B-D7D0-43E9-AC50-5E67F8230880}" type="slidenum">
              <a:rPr altLang="de-DE" lang="de-DE"/>
              <a:pPr>
                <a:defRPr/>
              </a:pPr>
              <a:t>‹#›</a:t>
            </a:fld>
            <a:endParaRPr altLang="de-DE"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altLang="de-DE" lang="de-DE" smtClean="0"/>
              <a:t>Titelmasterformat durch Klicken bearbeiten</a:t>
            </a:r>
            <a:endParaRPr altLang="de-DE" lang="de-DE"/>
          </a:p>
        </p:txBody>
      </p:sp>
      <p:sp>
        <p:nvSpPr>
          <p:cNvPr id="3" name="Datumsplatzhalter 3"/>
          <p:cNvSpPr>
            <a:spLocks noGrp="1"/>
          </p:cNvSpPr>
          <p:nvPr>
            <p:ph idx="10" sz="half" type="dt"/>
          </p:nvPr>
        </p:nvSpPr>
        <p:spPr/>
        <p:txBody>
          <a:bodyPr numCol="1"/>
          <a:lstStyle>
            <a:lvl1pPr>
              <a:defRPr/>
            </a:lvl1pPr>
          </a:lstStyle>
          <a:p>
            <a:pPr>
              <a:defRPr/>
            </a:pPr>
            <a:endParaRPr altLang="de-DE" lang="de-DE"/>
          </a:p>
        </p:txBody>
      </p:sp>
      <p:sp>
        <p:nvSpPr>
          <p:cNvPr id="4" name="Fußzeilenplatzhalter 4"/>
          <p:cNvSpPr>
            <a:spLocks noGrp="1"/>
          </p:cNvSpPr>
          <p:nvPr>
            <p:ph idx="11" sz="quarter" type="ftr"/>
          </p:nvPr>
        </p:nvSpPr>
        <p:spPr/>
        <p:txBody>
          <a:bodyPr numCol="1"/>
          <a:lstStyle>
            <a:lvl1pPr>
              <a:defRPr/>
            </a:lvl1pPr>
          </a:lstStyle>
          <a:p>
            <a:pPr>
              <a:defRPr/>
            </a:pPr>
            <a:r>
              <a:rPr altLang="de-DE" lang="de-DE"/>
              <a:t>Dr. VolkerThen</a:t>
            </a:r>
          </a:p>
        </p:txBody>
      </p:sp>
      <p:sp>
        <p:nvSpPr>
          <p:cNvPr id="5" name="Foliennummernplatzhalter 5"/>
          <p:cNvSpPr>
            <a:spLocks noGrp="1"/>
          </p:cNvSpPr>
          <p:nvPr>
            <p:ph idx="12" sz="quarter" type="sldNum"/>
          </p:nvPr>
        </p:nvSpPr>
        <p:spPr/>
        <p:txBody>
          <a:bodyPr numCol="1"/>
          <a:lstStyle>
            <a:lvl1pPr>
              <a:defRPr/>
            </a:lvl1pPr>
          </a:lstStyle>
          <a:p>
            <a:pPr>
              <a:defRPr/>
            </a:pPr>
            <a:fld id="{11026A26-26AF-467A-875A-003FDE3F0004}" type="slidenum">
              <a:rPr altLang="de-DE" lang="de-DE"/>
              <a:pPr>
                <a:defRPr/>
              </a:pPr>
              <a:t>‹#›</a:t>
            </a:fld>
            <a:endParaRPr altLang="de-DE"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type="blank">
  <p:cSld name="Leer">
    <p:spTree>
      <p:nvGrpSpPr>
        <p:cNvPr id="1" name=""/>
        <p:cNvGrpSpPr/>
        <p:nvPr/>
      </p:nvGrpSpPr>
      <p:grpSpPr>
        <a:xfrm>
          <a:off x="0" y="0"/>
          <a:ext cx="0" cy="0"/>
          <a:chOff x="0" y="0"/>
          <a:chExt cx="0" cy="0"/>
        </a:xfrm>
      </p:grpSpPr>
      <p:sp>
        <p:nvSpPr>
          <p:cNvPr id="2" name="Datumsplatzhalter 3"/>
          <p:cNvSpPr>
            <a:spLocks noGrp="1"/>
          </p:cNvSpPr>
          <p:nvPr>
            <p:ph idx="10" sz="half" type="dt"/>
          </p:nvPr>
        </p:nvSpPr>
        <p:spPr/>
        <p:txBody>
          <a:bodyPr numCol="1"/>
          <a:lstStyle>
            <a:lvl1pPr>
              <a:defRPr/>
            </a:lvl1pPr>
          </a:lstStyle>
          <a:p>
            <a:pPr>
              <a:defRPr/>
            </a:pPr>
            <a:endParaRPr altLang="de-DE" lang="de-DE"/>
          </a:p>
        </p:txBody>
      </p:sp>
      <p:sp>
        <p:nvSpPr>
          <p:cNvPr id="3" name="Fußzeilenplatzhalter 4"/>
          <p:cNvSpPr>
            <a:spLocks noGrp="1"/>
          </p:cNvSpPr>
          <p:nvPr>
            <p:ph idx="11" sz="quarter" type="ftr"/>
          </p:nvPr>
        </p:nvSpPr>
        <p:spPr/>
        <p:txBody>
          <a:bodyPr numCol="1"/>
          <a:lstStyle>
            <a:lvl1pPr>
              <a:defRPr/>
            </a:lvl1pPr>
          </a:lstStyle>
          <a:p>
            <a:pPr>
              <a:defRPr/>
            </a:pPr>
            <a:r>
              <a:rPr altLang="de-DE" lang="de-DE"/>
              <a:t>Dr. VolkerThen</a:t>
            </a:r>
          </a:p>
        </p:txBody>
      </p:sp>
      <p:sp>
        <p:nvSpPr>
          <p:cNvPr id="4" name="Foliennummernplatzhalter 5"/>
          <p:cNvSpPr>
            <a:spLocks noGrp="1"/>
          </p:cNvSpPr>
          <p:nvPr>
            <p:ph idx="12" sz="quarter" type="sldNum"/>
          </p:nvPr>
        </p:nvSpPr>
        <p:spPr/>
        <p:txBody>
          <a:bodyPr numCol="1"/>
          <a:lstStyle>
            <a:lvl1pPr>
              <a:defRPr/>
            </a:lvl1pPr>
          </a:lstStyle>
          <a:p>
            <a:pPr>
              <a:defRPr/>
            </a:pPr>
            <a:fld id="{A2E6096E-C5BA-4508-9C4F-493C357BC7C2}" type="slidenum">
              <a:rPr altLang="de-DE" lang="de-DE"/>
              <a:pPr>
                <a:defRPr/>
              </a:pPr>
              <a:t>‹#›</a:t>
            </a:fld>
            <a:endParaRPr altLang="de-DE" lang="de-D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altLang="de-DE" lang="de-DE" smtClean="0"/>
              <a:t>Titelmasterformat durch Klicken bearbeiten</a:t>
            </a:r>
            <a:endParaRPr altLang="en-GB" lang="en-GB"/>
          </a:p>
        </p:txBody>
      </p:sp>
      <p:sp>
        <p:nvSpPr>
          <p:cNvPr id="3" name="Inhaltsplatzhalter 2"/>
          <p:cNvSpPr>
            <a:spLocks noGrp="1"/>
          </p:cNvSpPr>
          <p:nvPr>
            <p:ph idx="1"/>
          </p:nvPr>
        </p:nvSpPr>
        <p:spPr/>
        <p:txBody>
          <a:bodyPr numCol="1"/>
          <a:lstStyle/>
          <a:p>
            <a:pPr lvl="0"/>
            <a:r>
              <a:rPr altLang="de-DE" lang="de-DE" smtClean="0"/>
              <a:t>Textmasterformate durch Klicken bearbeiten</a:t>
            </a:r>
          </a:p>
          <a:p>
            <a:pPr lvl="1"/>
            <a:r>
              <a:rPr altLang="de-DE" lang="de-DE" smtClean="0"/>
              <a:t>Zweite Ebene</a:t>
            </a:r>
          </a:p>
          <a:p>
            <a:pPr lvl="2"/>
            <a:r>
              <a:rPr altLang="de-DE" lang="de-DE" smtClean="0"/>
              <a:t>Dritte Ebene</a:t>
            </a:r>
          </a:p>
          <a:p>
            <a:pPr lvl="3"/>
            <a:r>
              <a:rPr altLang="de-DE" lang="de-DE" smtClean="0"/>
              <a:t>Vierte Ebene</a:t>
            </a:r>
          </a:p>
          <a:p>
            <a:pPr lvl="4"/>
            <a:r>
              <a:rPr altLang="de-DE" lang="de-DE" smtClean="0"/>
              <a:t>Fünfte Ebene</a:t>
            </a:r>
            <a:endParaRPr altLang="en-GB" lang="en-GB"/>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type="objTx">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numCol="1"/>
          <a:lstStyle>
            <a:lvl1pPr algn="l">
              <a:defRPr b="1" sz="2000"/>
            </a:lvl1pPr>
          </a:lstStyle>
          <a:p>
            <a:r>
              <a:rPr altLang="de-DE" lang="de-DE" smtClean="0"/>
              <a:t>Titelmasterformat durch Klicken bearbeiten</a:t>
            </a:r>
            <a:endParaRPr altLang="de-DE" lang="de-DE"/>
          </a:p>
        </p:txBody>
      </p:sp>
      <p:sp>
        <p:nvSpPr>
          <p:cNvPr id="3" name="Inhaltsplatzhalter 2"/>
          <p:cNvSpPr>
            <a:spLocks noGrp="1"/>
          </p:cNvSpPr>
          <p:nvPr>
            <p:ph idx="1"/>
          </p:nvPr>
        </p:nvSpPr>
        <p:spPr>
          <a:xfrm>
            <a:off x="3575050" y="273050"/>
            <a:ext cx="5111750" cy="5853113"/>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altLang="de-DE" lang="de-DE" smtClean="0"/>
              <a:t>Textmasterformate durch Klicken bearbeiten</a:t>
            </a:r>
          </a:p>
          <a:p>
            <a:pPr lvl="1"/>
            <a:r>
              <a:rPr altLang="de-DE" lang="de-DE" smtClean="0"/>
              <a:t>Zweite Ebene</a:t>
            </a:r>
          </a:p>
          <a:p>
            <a:pPr lvl="2"/>
            <a:r>
              <a:rPr altLang="de-DE" lang="de-DE" smtClean="0"/>
              <a:t>Dritte Ebene</a:t>
            </a:r>
          </a:p>
          <a:p>
            <a:pPr lvl="3"/>
            <a:r>
              <a:rPr altLang="de-DE" lang="de-DE" smtClean="0"/>
              <a:t>Vierte Ebene</a:t>
            </a:r>
          </a:p>
          <a:p>
            <a:pPr lvl="4"/>
            <a:r>
              <a:rPr altLang="de-DE" lang="de-DE" smtClean="0"/>
              <a:t>Fünfte Ebene</a:t>
            </a:r>
            <a:endParaRPr altLang="de-DE" lang="de-DE"/>
          </a:p>
        </p:txBody>
      </p:sp>
      <p:sp>
        <p:nvSpPr>
          <p:cNvPr id="4" name="Textplatzhalter 3"/>
          <p:cNvSpPr>
            <a:spLocks noGrp="1"/>
          </p:cNvSpPr>
          <p:nvPr>
            <p:ph idx="2" sz="half" type="body"/>
          </p:nvPr>
        </p:nvSpPr>
        <p:spPr>
          <a:xfrm>
            <a:off x="457200" y="1435100"/>
            <a:ext cx="3008313" cy="4691063"/>
          </a:xfrm>
        </p:spPr>
        <p:txBody>
          <a:bodyPr numCol="1"/>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altLang="de-DE" lang="de-DE" smtClean="0"/>
              <a:t>Textmasterformate durch Klicken bearbeiten</a:t>
            </a:r>
          </a:p>
        </p:txBody>
      </p:sp>
      <p:sp>
        <p:nvSpPr>
          <p:cNvPr id="5" name="Datumsplatzhalter 3"/>
          <p:cNvSpPr>
            <a:spLocks noGrp="1"/>
          </p:cNvSpPr>
          <p:nvPr>
            <p:ph idx="10" sz="half" type="dt"/>
          </p:nvPr>
        </p:nvSpPr>
        <p:spPr/>
        <p:txBody>
          <a:bodyPr numCol="1"/>
          <a:lstStyle>
            <a:lvl1pPr>
              <a:defRPr/>
            </a:lvl1pPr>
          </a:lstStyle>
          <a:p>
            <a:pPr>
              <a:defRPr/>
            </a:pPr>
            <a:endParaRPr altLang="de-DE" lang="de-DE"/>
          </a:p>
        </p:txBody>
      </p:sp>
      <p:sp>
        <p:nvSpPr>
          <p:cNvPr id="6" name="Fußzeilenplatzhalter 4"/>
          <p:cNvSpPr>
            <a:spLocks noGrp="1"/>
          </p:cNvSpPr>
          <p:nvPr>
            <p:ph idx="11" sz="quarter" type="ftr"/>
          </p:nvPr>
        </p:nvSpPr>
        <p:spPr/>
        <p:txBody>
          <a:bodyPr numCol="1"/>
          <a:lstStyle>
            <a:lvl1pPr>
              <a:defRPr/>
            </a:lvl1pPr>
          </a:lstStyle>
          <a:p>
            <a:pPr>
              <a:defRPr/>
            </a:pPr>
            <a:r>
              <a:rPr altLang="de-DE" lang="de-DE"/>
              <a:t>Dr. VolkerThen</a:t>
            </a:r>
          </a:p>
        </p:txBody>
      </p:sp>
      <p:sp>
        <p:nvSpPr>
          <p:cNvPr id="7" name="Foliennummernplatzhalter 5"/>
          <p:cNvSpPr>
            <a:spLocks noGrp="1"/>
          </p:cNvSpPr>
          <p:nvPr>
            <p:ph idx="12" sz="quarter" type="sldNum"/>
          </p:nvPr>
        </p:nvSpPr>
        <p:spPr/>
        <p:txBody>
          <a:bodyPr numCol="1"/>
          <a:lstStyle>
            <a:lvl1pPr>
              <a:defRPr/>
            </a:lvl1pPr>
          </a:lstStyle>
          <a:p>
            <a:pPr>
              <a:defRPr/>
            </a:pPr>
            <a:fld id="{F506DB35-53AA-4DD3-B321-86609EEFF871}" type="slidenum">
              <a:rPr altLang="de-DE" lang="de-DE"/>
              <a:pPr>
                <a:defRPr/>
              </a:pPr>
              <a:t>‹#›</a:t>
            </a:fld>
            <a:endParaRPr altLang="de-DE" lang="de-D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type="picTx">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numCol="1"/>
          <a:lstStyle>
            <a:lvl1pPr algn="l">
              <a:defRPr b="1" sz="2000"/>
            </a:lvl1pPr>
          </a:lstStyle>
          <a:p>
            <a:r>
              <a:rPr altLang="de-DE" lang="de-DE" smtClean="0"/>
              <a:t>Titelmasterformat durch Klicken bearbeiten</a:t>
            </a:r>
            <a:endParaRPr altLang="de-DE" lang="de-DE"/>
          </a:p>
        </p:txBody>
      </p:sp>
      <p:sp>
        <p:nvSpPr>
          <p:cNvPr id="3" name="Bildplatzhalter 2"/>
          <p:cNvSpPr>
            <a:spLocks noGrp="1"/>
          </p:cNvSpPr>
          <p:nvPr>
            <p:ph idx="1" type="pic"/>
          </p:nvPr>
        </p:nvSpPr>
        <p:spPr>
          <a:xfrm>
            <a:off x="1792288" y="612775"/>
            <a:ext cx="5486400" cy="4114800"/>
          </a:xfrm>
        </p:spPr>
        <p:txBody>
          <a:bodyPr numCol="1" rtlCol="0">
            <a:normAutofit/>
          </a:bodyPr>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pPr lvl="0"/>
            <a:endParaRPr altLang="de-DE" lang="de-DE" noProof="0" smtClean="0"/>
          </a:p>
        </p:txBody>
      </p:sp>
      <p:sp>
        <p:nvSpPr>
          <p:cNvPr id="4" name="Textplatzhalter 3"/>
          <p:cNvSpPr>
            <a:spLocks noGrp="1"/>
          </p:cNvSpPr>
          <p:nvPr>
            <p:ph idx="2" sz="half" type="body"/>
          </p:nvPr>
        </p:nvSpPr>
        <p:spPr>
          <a:xfrm>
            <a:off x="1792288" y="5367338"/>
            <a:ext cx="5486400" cy="804862"/>
          </a:xfrm>
        </p:spPr>
        <p:txBody>
          <a:bodyPr numCol="1"/>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altLang="de-DE" lang="de-DE" smtClean="0"/>
              <a:t>Textmasterformate durch Klicken bearbeiten</a:t>
            </a:r>
          </a:p>
        </p:txBody>
      </p:sp>
      <p:sp>
        <p:nvSpPr>
          <p:cNvPr id="5" name="Datumsplatzhalter 3"/>
          <p:cNvSpPr>
            <a:spLocks noGrp="1"/>
          </p:cNvSpPr>
          <p:nvPr>
            <p:ph idx="10" sz="half" type="dt"/>
          </p:nvPr>
        </p:nvSpPr>
        <p:spPr/>
        <p:txBody>
          <a:bodyPr numCol="1"/>
          <a:lstStyle>
            <a:lvl1pPr>
              <a:defRPr/>
            </a:lvl1pPr>
          </a:lstStyle>
          <a:p>
            <a:pPr>
              <a:defRPr/>
            </a:pPr>
            <a:endParaRPr altLang="de-DE" lang="de-DE"/>
          </a:p>
        </p:txBody>
      </p:sp>
      <p:sp>
        <p:nvSpPr>
          <p:cNvPr id="6" name="Fußzeilenplatzhalter 4"/>
          <p:cNvSpPr>
            <a:spLocks noGrp="1"/>
          </p:cNvSpPr>
          <p:nvPr>
            <p:ph idx="11" sz="quarter" type="ftr"/>
          </p:nvPr>
        </p:nvSpPr>
        <p:spPr/>
        <p:txBody>
          <a:bodyPr numCol="1"/>
          <a:lstStyle>
            <a:lvl1pPr>
              <a:defRPr/>
            </a:lvl1pPr>
          </a:lstStyle>
          <a:p>
            <a:pPr>
              <a:defRPr/>
            </a:pPr>
            <a:r>
              <a:rPr altLang="de-DE" lang="de-DE"/>
              <a:t>Dr. VolkerThen</a:t>
            </a:r>
          </a:p>
        </p:txBody>
      </p:sp>
      <p:sp>
        <p:nvSpPr>
          <p:cNvPr id="7" name="Foliennummernplatzhalter 5"/>
          <p:cNvSpPr>
            <a:spLocks noGrp="1"/>
          </p:cNvSpPr>
          <p:nvPr>
            <p:ph idx="12" sz="quarter" type="sldNum"/>
          </p:nvPr>
        </p:nvSpPr>
        <p:spPr/>
        <p:txBody>
          <a:bodyPr numCol="1"/>
          <a:lstStyle>
            <a:lvl1pPr>
              <a:defRPr/>
            </a:lvl1pPr>
          </a:lstStyle>
          <a:p>
            <a:pPr>
              <a:defRPr/>
            </a:pPr>
            <a:fld id="{31F82467-331D-49C4-B148-B7F2ED58B260}" type="slidenum">
              <a:rPr altLang="de-DE" lang="de-DE"/>
              <a:pPr>
                <a:defRPr/>
              </a:pPr>
              <a:t>‹#›</a:t>
            </a:fld>
            <a:endParaRPr altLang="de-DE" lang="de-D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type="vertTx">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altLang="de-DE" lang="de-DE" smtClean="0"/>
              <a:t>Titelmasterformat durch Klicken bearbeiten</a:t>
            </a:r>
            <a:endParaRPr altLang="de-DE" lang="de-DE"/>
          </a:p>
        </p:txBody>
      </p:sp>
      <p:sp>
        <p:nvSpPr>
          <p:cNvPr id="3" name="Vertikaler Textplatzhalter 2"/>
          <p:cNvSpPr>
            <a:spLocks noGrp="1"/>
          </p:cNvSpPr>
          <p:nvPr>
            <p:ph idx="1" orient="vert" type="body"/>
          </p:nvPr>
        </p:nvSpPr>
        <p:spPr/>
        <p:txBody>
          <a:bodyPr numCol="1" vert="eaVert"/>
          <a:lstStyle/>
          <a:p>
            <a:pPr lvl="0"/>
            <a:r>
              <a:rPr altLang="de-DE" lang="de-DE" smtClean="0"/>
              <a:t>Textmasterformate durch Klicken bearbeiten</a:t>
            </a:r>
          </a:p>
          <a:p>
            <a:pPr lvl="1"/>
            <a:r>
              <a:rPr altLang="de-DE" lang="de-DE" smtClean="0"/>
              <a:t>Zweite Ebene</a:t>
            </a:r>
          </a:p>
          <a:p>
            <a:pPr lvl="2"/>
            <a:r>
              <a:rPr altLang="de-DE" lang="de-DE" smtClean="0"/>
              <a:t>Dritte Ebene</a:t>
            </a:r>
          </a:p>
          <a:p>
            <a:pPr lvl="3"/>
            <a:r>
              <a:rPr altLang="de-DE" lang="de-DE" smtClean="0"/>
              <a:t>Vierte Ebene</a:t>
            </a:r>
          </a:p>
          <a:p>
            <a:pPr lvl="4"/>
            <a:r>
              <a:rPr altLang="de-DE" lang="de-DE" smtClean="0"/>
              <a:t>Fünfte Ebene</a:t>
            </a:r>
            <a:endParaRPr altLang="de-DE" lang="de-DE"/>
          </a:p>
        </p:txBody>
      </p:sp>
      <p:sp>
        <p:nvSpPr>
          <p:cNvPr id="4" name="Datumsplatzhalter 3"/>
          <p:cNvSpPr>
            <a:spLocks noGrp="1"/>
          </p:cNvSpPr>
          <p:nvPr>
            <p:ph idx="10" sz="half" type="dt"/>
          </p:nvPr>
        </p:nvSpPr>
        <p:spPr/>
        <p:txBody>
          <a:bodyPr numCol="1"/>
          <a:lstStyle>
            <a:lvl1pPr>
              <a:defRPr/>
            </a:lvl1pPr>
          </a:lstStyle>
          <a:p>
            <a:pPr>
              <a:defRPr/>
            </a:pPr>
            <a:endParaRPr altLang="de-DE" lang="de-DE"/>
          </a:p>
        </p:txBody>
      </p:sp>
      <p:sp>
        <p:nvSpPr>
          <p:cNvPr id="5" name="Fußzeilenplatzhalter 4"/>
          <p:cNvSpPr>
            <a:spLocks noGrp="1"/>
          </p:cNvSpPr>
          <p:nvPr>
            <p:ph idx="11" sz="quarter" type="ftr"/>
          </p:nvPr>
        </p:nvSpPr>
        <p:spPr/>
        <p:txBody>
          <a:bodyPr numCol="1"/>
          <a:lstStyle>
            <a:lvl1pPr>
              <a:defRPr/>
            </a:lvl1pPr>
          </a:lstStyle>
          <a:p>
            <a:pPr>
              <a:defRPr/>
            </a:pPr>
            <a:r>
              <a:rPr altLang="de-DE" lang="de-DE"/>
              <a:t>Dr. VolkerThen</a:t>
            </a:r>
          </a:p>
        </p:txBody>
      </p:sp>
      <p:sp>
        <p:nvSpPr>
          <p:cNvPr id="6" name="Foliennummernplatzhalter 5"/>
          <p:cNvSpPr>
            <a:spLocks noGrp="1"/>
          </p:cNvSpPr>
          <p:nvPr>
            <p:ph idx="12" sz="quarter" type="sldNum"/>
          </p:nvPr>
        </p:nvSpPr>
        <p:spPr/>
        <p:txBody>
          <a:bodyPr numCol="1"/>
          <a:lstStyle>
            <a:lvl1pPr>
              <a:defRPr/>
            </a:lvl1pPr>
          </a:lstStyle>
          <a:p>
            <a:pPr>
              <a:defRPr/>
            </a:pPr>
            <a:fld id="{3B1E5AA9-6490-47B5-93D9-A828700FD504}" type="slidenum">
              <a:rPr altLang="de-DE" lang="de-DE"/>
              <a:pPr>
                <a:defRPr/>
              </a:pPr>
              <a:t>‹#›</a:t>
            </a:fld>
            <a:endParaRPr altLang="de-DE" lang="de-D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type="vertTitleAndTx">
  <p:cSld name="Vertikaler Titel und Text">
    <p:spTree>
      <p:nvGrpSpPr>
        <p:cNvPr id="1" name=""/>
        <p:cNvGrpSpPr/>
        <p:nvPr/>
      </p:nvGrpSpPr>
      <p:grpSpPr>
        <a:xfrm>
          <a:off x="0" y="0"/>
          <a:ext cx="0" cy="0"/>
          <a:chOff x="0" y="0"/>
          <a:chExt cx="0" cy="0"/>
        </a:xfrm>
      </p:grpSpPr>
      <p:sp>
        <p:nvSpPr>
          <p:cNvPr id="2" name="Vertikaler Titel 1"/>
          <p:cNvSpPr>
            <a:spLocks noGrp="1"/>
          </p:cNvSpPr>
          <p:nvPr>
            <p:ph orient="vert" type="title"/>
          </p:nvPr>
        </p:nvSpPr>
        <p:spPr>
          <a:xfrm>
            <a:off x="6629400" y="274638"/>
            <a:ext cx="2057400" cy="5851525"/>
          </a:xfrm>
        </p:spPr>
        <p:txBody>
          <a:bodyPr numCol="1" vert="eaVert"/>
          <a:lstStyle/>
          <a:p>
            <a:r>
              <a:rPr altLang="de-DE" lang="de-DE" smtClean="0"/>
              <a:t>Titelmasterformat durch Klicken bearbeiten</a:t>
            </a:r>
            <a:endParaRPr altLang="de-DE" lang="de-DE"/>
          </a:p>
        </p:txBody>
      </p:sp>
      <p:sp>
        <p:nvSpPr>
          <p:cNvPr id="3" name="Vertikaler Textplatzhalter 2"/>
          <p:cNvSpPr>
            <a:spLocks noGrp="1"/>
          </p:cNvSpPr>
          <p:nvPr>
            <p:ph idx="1" orient="vert" type="body"/>
          </p:nvPr>
        </p:nvSpPr>
        <p:spPr>
          <a:xfrm>
            <a:off x="457200" y="274638"/>
            <a:ext cx="6019800" cy="5851525"/>
          </a:xfrm>
        </p:spPr>
        <p:txBody>
          <a:bodyPr numCol="1" vert="eaVert"/>
          <a:lstStyle/>
          <a:p>
            <a:pPr lvl="0"/>
            <a:r>
              <a:rPr altLang="de-DE" lang="de-DE" smtClean="0"/>
              <a:t>Textmasterformate durch Klicken bearbeiten</a:t>
            </a:r>
          </a:p>
          <a:p>
            <a:pPr lvl="1"/>
            <a:r>
              <a:rPr altLang="de-DE" lang="de-DE" smtClean="0"/>
              <a:t>Zweite Ebene</a:t>
            </a:r>
          </a:p>
          <a:p>
            <a:pPr lvl="2"/>
            <a:r>
              <a:rPr altLang="de-DE" lang="de-DE" smtClean="0"/>
              <a:t>Dritte Ebene</a:t>
            </a:r>
          </a:p>
          <a:p>
            <a:pPr lvl="3"/>
            <a:r>
              <a:rPr altLang="de-DE" lang="de-DE" smtClean="0"/>
              <a:t>Vierte Ebene</a:t>
            </a:r>
          </a:p>
          <a:p>
            <a:pPr lvl="4"/>
            <a:r>
              <a:rPr altLang="de-DE" lang="de-DE" smtClean="0"/>
              <a:t>Fünfte Ebene</a:t>
            </a:r>
            <a:endParaRPr altLang="de-DE" lang="de-DE"/>
          </a:p>
        </p:txBody>
      </p:sp>
      <p:sp>
        <p:nvSpPr>
          <p:cNvPr id="4" name="Datumsplatzhalter 3"/>
          <p:cNvSpPr>
            <a:spLocks noGrp="1"/>
          </p:cNvSpPr>
          <p:nvPr>
            <p:ph idx="10" sz="half" type="dt"/>
          </p:nvPr>
        </p:nvSpPr>
        <p:spPr/>
        <p:txBody>
          <a:bodyPr numCol="1"/>
          <a:lstStyle>
            <a:lvl1pPr>
              <a:defRPr/>
            </a:lvl1pPr>
          </a:lstStyle>
          <a:p>
            <a:pPr>
              <a:defRPr/>
            </a:pPr>
            <a:endParaRPr altLang="de-DE" lang="de-DE"/>
          </a:p>
        </p:txBody>
      </p:sp>
      <p:sp>
        <p:nvSpPr>
          <p:cNvPr id="5" name="Fußzeilenplatzhalter 4"/>
          <p:cNvSpPr>
            <a:spLocks noGrp="1"/>
          </p:cNvSpPr>
          <p:nvPr>
            <p:ph idx="11" sz="quarter" type="ftr"/>
          </p:nvPr>
        </p:nvSpPr>
        <p:spPr/>
        <p:txBody>
          <a:bodyPr numCol="1"/>
          <a:lstStyle>
            <a:lvl1pPr>
              <a:defRPr/>
            </a:lvl1pPr>
          </a:lstStyle>
          <a:p>
            <a:pPr>
              <a:defRPr/>
            </a:pPr>
            <a:r>
              <a:rPr altLang="de-DE" lang="de-DE"/>
              <a:t>Dr. VolkerThen</a:t>
            </a:r>
          </a:p>
        </p:txBody>
      </p:sp>
      <p:sp>
        <p:nvSpPr>
          <p:cNvPr id="6" name="Foliennummernplatzhalter 5"/>
          <p:cNvSpPr>
            <a:spLocks noGrp="1"/>
          </p:cNvSpPr>
          <p:nvPr>
            <p:ph idx="12" sz="quarter" type="sldNum"/>
          </p:nvPr>
        </p:nvSpPr>
        <p:spPr/>
        <p:txBody>
          <a:bodyPr numCol="1"/>
          <a:lstStyle>
            <a:lvl1pPr>
              <a:defRPr/>
            </a:lvl1pPr>
          </a:lstStyle>
          <a:p>
            <a:pPr>
              <a:defRPr/>
            </a:pPr>
            <a:fld id="{20779C78-CF21-4E00-B72B-2DED2EFF9C8C}" type="slidenum">
              <a:rPr altLang="de-DE" lang="de-DE"/>
              <a:pPr>
                <a:defRPr/>
              </a:pPr>
              <a:t>‹#›</a:t>
            </a:fld>
            <a:endParaRPr altLang="de-DE"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type="secHead">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numCol="1"/>
          <a:lstStyle>
            <a:lvl1pPr algn="l">
              <a:defRPr b="1" cap="all" sz="4000"/>
            </a:lvl1pPr>
          </a:lstStyle>
          <a:p>
            <a:r>
              <a:rPr altLang="de-DE" lang="de-DE" smtClean="0"/>
              <a:t>Titelmasterformat durch Klicken bearbeiten</a:t>
            </a:r>
            <a:endParaRPr altLang="en-GB" lang="en-GB"/>
          </a:p>
        </p:txBody>
      </p:sp>
      <p:sp>
        <p:nvSpPr>
          <p:cNvPr id="3" name="Textplatzhalter 2"/>
          <p:cNvSpPr>
            <a:spLocks noGrp="1"/>
          </p:cNvSpPr>
          <p:nvPr>
            <p:ph idx="1" type="body"/>
          </p:nvPr>
        </p:nvSpPr>
        <p:spPr>
          <a:xfrm>
            <a:off x="722313" y="2906713"/>
            <a:ext cx="7772400" cy="1500187"/>
          </a:xfrm>
        </p:spPr>
        <p:txBody>
          <a:bodyPr anchor="b" numCol="1"/>
          <a:lstStyle>
            <a:lvl1pPr indent="0" marL="0">
              <a:buNone/>
              <a:defRPr sz="2000"/>
            </a:lvl1pPr>
            <a:lvl2pPr indent="0" marL="457200">
              <a:buNone/>
              <a:defRPr sz="1800"/>
            </a:lvl2pPr>
            <a:lvl3pPr indent="0" marL="914400">
              <a:buNone/>
              <a:defRPr sz="1600"/>
            </a:lvl3pPr>
            <a:lvl4pPr indent="0" marL="1371600">
              <a:buNone/>
              <a:defRPr sz="1400"/>
            </a:lvl4pPr>
            <a:lvl5pPr indent="0" marL="1828800">
              <a:buNone/>
              <a:defRPr sz="1400"/>
            </a:lvl5pPr>
            <a:lvl6pPr indent="0" marL="2286000">
              <a:buNone/>
              <a:defRPr sz="1400"/>
            </a:lvl6pPr>
            <a:lvl7pPr indent="0" marL="2743200">
              <a:buNone/>
              <a:defRPr sz="1400"/>
            </a:lvl7pPr>
            <a:lvl8pPr indent="0" marL="3200400">
              <a:buNone/>
              <a:defRPr sz="1400"/>
            </a:lvl8pPr>
            <a:lvl9pPr indent="0" marL="3657600">
              <a:buNone/>
              <a:defRPr sz="1400"/>
            </a:lvl9pPr>
          </a:lstStyle>
          <a:p>
            <a:pPr lvl="0"/>
            <a:r>
              <a:rPr altLang="de-DE" lang="de-DE" smtClean="0"/>
              <a:t>Textmasterformate durch Klicken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altLang="de-DE" lang="de-DE" smtClean="0"/>
              <a:t>Titelmasterformat durch Klicken bearbeiten</a:t>
            </a:r>
            <a:endParaRPr altLang="en-GB" lang="en-GB"/>
          </a:p>
        </p:txBody>
      </p:sp>
      <p:sp>
        <p:nvSpPr>
          <p:cNvPr id="3" name="Inhaltsplatzhalter 2"/>
          <p:cNvSpPr>
            <a:spLocks noGrp="1"/>
          </p:cNvSpPr>
          <p:nvPr>
            <p:ph idx="1" sz="half"/>
          </p:nvPr>
        </p:nvSpPr>
        <p:spPr>
          <a:xfrm>
            <a:off x="1835150" y="1916113"/>
            <a:ext cx="3349625" cy="3455987"/>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ltLang="de-DE" lang="de-DE" smtClean="0"/>
              <a:t>Textmasterformate durch Klicken bearbeiten</a:t>
            </a:r>
          </a:p>
          <a:p>
            <a:pPr lvl="1"/>
            <a:r>
              <a:rPr altLang="de-DE" lang="de-DE" smtClean="0"/>
              <a:t>Zweite Ebene</a:t>
            </a:r>
          </a:p>
          <a:p>
            <a:pPr lvl="2"/>
            <a:r>
              <a:rPr altLang="de-DE" lang="de-DE" smtClean="0"/>
              <a:t>Dritte Ebene</a:t>
            </a:r>
          </a:p>
          <a:p>
            <a:pPr lvl="3"/>
            <a:r>
              <a:rPr altLang="de-DE" lang="de-DE" smtClean="0"/>
              <a:t>Vierte Ebene</a:t>
            </a:r>
          </a:p>
          <a:p>
            <a:pPr lvl="4"/>
            <a:r>
              <a:rPr altLang="de-DE" lang="de-DE" smtClean="0"/>
              <a:t>Fünfte Ebene</a:t>
            </a:r>
            <a:endParaRPr altLang="en-GB" lang="en-GB"/>
          </a:p>
        </p:txBody>
      </p:sp>
      <p:sp>
        <p:nvSpPr>
          <p:cNvPr id="4" name="Inhaltsplatzhalter 3"/>
          <p:cNvSpPr>
            <a:spLocks noGrp="1"/>
          </p:cNvSpPr>
          <p:nvPr>
            <p:ph idx="2" sz="half"/>
          </p:nvPr>
        </p:nvSpPr>
        <p:spPr>
          <a:xfrm>
            <a:off x="5337175" y="1916113"/>
            <a:ext cx="3349625" cy="3455987"/>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altLang="de-DE" lang="de-DE" smtClean="0"/>
              <a:t>Textmasterformate durch Klicken bearbeiten</a:t>
            </a:r>
          </a:p>
          <a:p>
            <a:pPr lvl="1"/>
            <a:r>
              <a:rPr altLang="de-DE" lang="de-DE" smtClean="0"/>
              <a:t>Zweite Ebene</a:t>
            </a:r>
          </a:p>
          <a:p>
            <a:pPr lvl="2"/>
            <a:r>
              <a:rPr altLang="de-DE" lang="de-DE" smtClean="0"/>
              <a:t>Dritte Ebene</a:t>
            </a:r>
          </a:p>
          <a:p>
            <a:pPr lvl="3"/>
            <a:r>
              <a:rPr altLang="de-DE" lang="de-DE" smtClean="0"/>
              <a:t>Vierte Ebene</a:t>
            </a:r>
          </a:p>
          <a:p>
            <a:pPr lvl="4"/>
            <a:r>
              <a:rPr altLang="de-DE" lang="de-DE" smtClean="0"/>
              <a:t>Fünfte Ebene</a:t>
            </a:r>
            <a:endParaRPr altLang="en-GB"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type="twoTxTwoObj">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numCol="1"/>
          <a:lstStyle>
            <a:lvl1pPr>
              <a:defRPr/>
            </a:lvl1pPr>
          </a:lstStyle>
          <a:p>
            <a:r>
              <a:rPr altLang="de-DE" lang="de-DE" smtClean="0"/>
              <a:t>Titelmasterformat durch Klicken bearbeiten</a:t>
            </a:r>
            <a:endParaRPr altLang="en-GB" lang="en-GB"/>
          </a:p>
        </p:txBody>
      </p:sp>
      <p:sp>
        <p:nvSpPr>
          <p:cNvPr id="3" name="Textplatzhalter 2"/>
          <p:cNvSpPr>
            <a:spLocks noGrp="1"/>
          </p:cNvSpPr>
          <p:nvPr>
            <p:ph idx="1" type="body"/>
          </p:nvPr>
        </p:nvSpPr>
        <p:spPr>
          <a:xfrm>
            <a:off x="457200" y="1535113"/>
            <a:ext cx="4040188" cy="63976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de-DE" lang="de-DE" smtClean="0"/>
              <a:t>Textmasterformate durch Klicken bearbeiten</a:t>
            </a:r>
          </a:p>
        </p:txBody>
      </p:sp>
      <p:sp>
        <p:nvSpPr>
          <p:cNvPr id="4" name="Inhaltsplatzhalter 3"/>
          <p:cNvSpPr>
            <a:spLocks noGrp="1"/>
          </p:cNvSpPr>
          <p:nvPr>
            <p:ph idx="2" sz="half"/>
          </p:nvPr>
        </p:nvSpPr>
        <p:spPr>
          <a:xfrm>
            <a:off x="457200" y="2174875"/>
            <a:ext cx="4040188"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ltLang="de-DE" lang="de-DE" smtClean="0"/>
              <a:t>Textmasterformate durch Klicken bearbeiten</a:t>
            </a:r>
          </a:p>
          <a:p>
            <a:pPr lvl="1"/>
            <a:r>
              <a:rPr altLang="de-DE" lang="de-DE" smtClean="0"/>
              <a:t>Zweite Ebene</a:t>
            </a:r>
          </a:p>
          <a:p>
            <a:pPr lvl="2"/>
            <a:r>
              <a:rPr altLang="de-DE" lang="de-DE" smtClean="0"/>
              <a:t>Dritte Ebene</a:t>
            </a:r>
          </a:p>
          <a:p>
            <a:pPr lvl="3"/>
            <a:r>
              <a:rPr altLang="de-DE" lang="de-DE" smtClean="0"/>
              <a:t>Vierte Ebene</a:t>
            </a:r>
          </a:p>
          <a:p>
            <a:pPr lvl="4"/>
            <a:r>
              <a:rPr altLang="de-DE" lang="de-DE" smtClean="0"/>
              <a:t>Fünfte Ebene</a:t>
            </a:r>
            <a:endParaRPr altLang="en-GB" lang="en-GB"/>
          </a:p>
        </p:txBody>
      </p:sp>
      <p:sp>
        <p:nvSpPr>
          <p:cNvPr id="5" name="Textplatzhalter 4"/>
          <p:cNvSpPr>
            <a:spLocks noGrp="1"/>
          </p:cNvSpPr>
          <p:nvPr>
            <p:ph idx="3" sz="quarter" type="body"/>
          </p:nvPr>
        </p:nvSpPr>
        <p:spPr>
          <a:xfrm>
            <a:off x="4645025" y="1535113"/>
            <a:ext cx="4041775" cy="639762"/>
          </a:xfrm>
        </p:spPr>
        <p:txBody>
          <a:bodyPr anchor="b" numCol="1"/>
          <a:lstStyle>
            <a:lvl1pPr indent="0" marL="0">
              <a:buNone/>
              <a:defRPr b="1" sz="2400"/>
            </a:lvl1pPr>
            <a:lvl2pPr indent="0" marL="457200">
              <a:buNone/>
              <a:defRPr b="1" sz="2000"/>
            </a:lvl2pPr>
            <a:lvl3pPr indent="0" marL="914400">
              <a:buNone/>
              <a:defRPr b="1" sz="1800"/>
            </a:lvl3pPr>
            <a:lvl4pPr indent="0" marL="1371600">
              <a:buNone/>
              <a:defRPr b="1" sz="1600"/>
            </a:lvl4pPr>
            <a:lvl5pPr indent="0" marL="1828800">
              <a:buNone/>
              <a:defRPr b="1" sz="1600"/>
            </a:lvl5pPr>
            <a:lvl6pPr indent="0" marL="2286000">
              <a:buNone/>
              <a:defRPr b="1" sz="1600"/>
            </a:lvl6pPr>
            <a:lvl7pPr indent="0" marL="2743200">
              <a:buNone/>
              <a:defRPr b="1" sz="1600"/>
            </a:lvl7pPr>
            <a:lvl8pPr indent="0" marL="3200400">
              <a:buNone/>
              <a:defRPr b="1" sz="1600"/>
            </a:lvl8pPr>
            <a:lvl9pPr indent="0" marL="3657600">
              <a:buNone/>
              <a:defRPr b="1" sz="1600"/>
            </a:lvl9pPr>
          </a:lstStyle>
          <a:p>
            <a:pPr lvl="0"/>
            <a:r>
              <a:rPr altLang="de-DE" lang="de-DE" smtClean="0"/>
              <a:t>Textmasterformate durch Klicken bearbeiten</a:t>
            </a:r>
          </a:p>
        </p:txBody>
      </p:sp>
      <p:sp>
        <p:nvSpPr>
          <p:cNvPr id="6" name="Inhaltsplatzhalter 5"/>
          <p:cNvSpPr>
            <a:spLocks noGrp="1"/>
          </p:cNvSpPr>
          <p:nvPr>
            <p:ph idx="4" sz="quarter"/>
          </p:nvPr>
        </p:nvSpPr>
        <p:spPr>
          <a:xfrm>
            <a:off x="4645025" y="2174875"/>
            <a:ext cx="4041775"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altLang="de-DE" lang="de-DE" smtClean="0"/>
              <a:t>Textmasterformate durch Klicken bearbeiten</a:t>
            </a:r>
          </a:p>
          <a:p>
            <a:pPr lvl="1"/>
            <a:r>
              <a:rPr altLang="de-DE" lang="de-DE" smtClean="0"/>
              <a:t>Zweite Ebene</a:t>
            </a:r>
          </a:p>
          <a:p>
            <a:pPr lvl="2"/>
            <a:r>
              <a:rPr altLang="de-DE" lang="de-DE" smtClean="0"/>
              <a:t>Dritte Ebene</a:t>
            </a:r>
          </a:p>
          <a:p>
            <a:pPr lvl="3"/>
            <a:r>
              <a:rPr altLang="de-DE" lang="de-DE" smtClean="0"/>
              <a:t>Vierte Ebene</a:t>
            </a:r>
          </a:p>
          <a:p>
            <a:pPr lvl="4"/>
            <a:r>
              <a:rPr altLang="de-DE" lang="de-DE" smtClean="0"/>
              <a:t>Fünfte Ebene</a:t>
            </a:r>
            <a:endParaRPr altLang="en-GB"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type="titleOnly">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altLang="de-DE" lang="de-DE" smtClean="0"/>
              <a:t>Titelmasterformat durch Klicken bearbeiten</a:t>
            </a:r>
            <a:endParaRPr altLang="en-GB"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type="blank">
  <p:cSld name="Leer">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type="objTx">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numCol="1"/>
          <a:lstStyle>
            <a:lvl1pPr algn="l">
              <a:defRPr b="1" sz="2000"/>
            </a:lvl1pPr>
          </a:lstStyle>
          <a:p>
            <a:r>
              <a:rPr altLang="de-DE" lang="de-DE" smtClean="0"/>
              <a:t>Titelmasterformat durch Klicken bearbeiten</a:t>
            </a:r>
            <a:endParaRPr altLang="en-GB" lang="en-GB"/>
          </a:p>
        </p:txBody>
      </p:sp>
      <p:sp>
        <p:nvSpPr>
          <p:cNvPr id="3" name="Inhaltsplatzhalter 2"/>
          <p:cNvSpPr>
            <a:spLocks noGrp="1"/>
          </p:cNvSpPr>
          <p:nvPr>
            <p:ph idx="1"/>
          </p:nvPr>
        </p:nvSpPr>
        <p:spPr>
          <a:xfrm>
            <a:off x="3575050" y="273050"/>
            <a:ext cx="5111750" cy="5853113"/>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altLang="de-DE" lang="de-DE" smtClean="0"/>
              <a:t>Textmasterformate durch Klicken bearbeiten</a:t>
            </a:r>
          </a:p>
          <a:p>
            <a:pPr lvl="1"/>
            <a:r>
              <a:rPr altLang="de-DE" lang="de-DE" smtClean="0"/>
              <a:t>Zweite Ebene</a:t>
            </a:r>
          </a:p>
          <a:p>
            <a:pPr lvl="2"/>
            <a:r>
              <a:rPr altLang="de-DE" lang="de-DE" smtClean="0"/>
              <a:t>Dritte Ebene</a:t>
            </a:r>
          </a:p>
          <a:p>
            <a:pPr lvl="3"/>
            <a:r>
              <a:rPr altLang="de-DE" lang="de-DE" smtClean="0"/>
              <a:t>Vierte Ebene</a:t>
            </a:r>
          </a:p>
          <a:p>
            <a:pPr lvl="4"/>
            <a:r>
              <a:rPr altLang="de-DE" lang="de-DE" smtClean="0"/>
              <a:t>Fünfte Ebene</a:t>
            </a:r>
            <a:endParaRPr altLang="en-GB" lang="en-GB"/>
          </a:p>
        </p:txBody>
      </p:sp>
      <p:sp>
        <p:nvSpPr>
          <p:cNvPr id="4" name="Textplatzhalter 3"/>
          <p:cNvSpPr>
            <a:spLocks noGrp="1"/>
          </p:cNvSpPr>
          <p:nvPr>
            <p:ph idx="2" sz="half" type="body"/>
          </p:nvPr>
        </p:nvSpPr>
        <p:spPr>
          <a:xfrm>
            <a:off x="457200" y="1435100"/>
            <a:ext cx="3008313" cy="4691063"/>
          </a:xfrm>
        </p:spPr>
        <p:txBody>
          <a:bodyPr numCol="1"/>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altLang="de-DE" lang="de-DE" smtClean="0"/>
              <a:t>Textmasterformate durch Klicken bearbeiten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type="picTx">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numCol="1"/>
          <a:lstStyle>
            <a:lvl1pPr algn="l">
              <a:defRPr b="1" sz="2000"/>
            </a:lvl1pPr>
          </a:lstStyle>
          <a:p>
            <a:r>
              <a:rPr altLang="de-DE" lang="de-DE" smtClean="0"/>
              <a:t>Titelmasterformat durch Klicken bearbeiten</a:t>
            </a:r>
            <a:endParaRPr altLang="en-GB" lang="en-GB"/>
          </a:p>
        </p:txBody>
      </p:sp>
      <p:sp>
        <p:nvSpPr>
          <p:cNvPr id="3" name="Bildplatzhalter 2"/>
          <p:cNvSpPr>
            <a:spLocks noGrp="1"/>
          </p:cNvSpPr>
          <p:nvPr>
            <p:ph idx="1" type="pic"/>
          </p:nvPr>
        </p:nvSpPr>
        <p:spPr>
          <a:xfrm>
            <a:off x="1792288" y="612775"/>
            <a:ext cx="5486400" cy="4114800"/>
          </a:xfrm>
        </p:spPr>
        <p:txBody>
          <a:bodyPr numCol="1"/>
          <a:lstStyle>
            <a:lvl1pPr indent="0" marL="0">
              <a:buNone/>
              <a:defRPr sz="3200"/>
            </a:lvl1pPr>
            <a:lvl2pPr indent="0" marL="457200">
              <a:buNone/>
              <a:defRPr sz="2800"/>
            </a:lvl2pPr>
            <a:lvl3pPr indent="0" marL="914400">
              <a:buNone/>
              <a:defRPr sz="2400"/>
            </a:lvl3pPr>
            <a:lvl4pPr indent="0" marL="1371600">
              <a:buNone/>
              <a:defRPr sz="2000"/>
            </a:lvl4pPr>
            <a:lvl5pPr indent="0" marL="1828800">
              <a:buNone/>
              <a:defRPr sz="2000"/>
            </a:lvl5pPr>
            <a:lvl6pPr indent="0" marL="2286000">
              <a:buNone/>
              <a:defRPr sz="2000"/>
            </a:lvl6pPr>
            <a:lvl7pPr indent="0" marL="2743200">
              <a:buNone/>
              <a:defRPr sz="2000"/>
            </a:lvl7pPr>
            <a:lvl8pPr indent="0" marL="3200400">
              <a:buNone/>
              <a:defRPr sz="2000"/>
            </a:lvl8pPr>
            <a:lvl9pPr indent="0" marL="3657600">
              <a:buNone/>
              <a:defRPr sz="2000"/>
            </a:lvl9pPr>
          </a:lstStyle>
          <a:p>
            <a:pPr lvl="0"/>
            <a:endParaRPr altLang="en-GB" lang="en-GB" noProof="0" smtClean="0"/>
          </a:p>
        </p:txBody>
      </p:sp>
      <p:sp>
        <p:nvSpPr>
          <p:cNvPr id="4" name="Textplatzhalter 3"/>
          <p:cNvSpPr>
            <a:spLocks noGrp="1"/>
          </p:cNvSpPr>
          <p:nvPr>
            <p:ph idx="2" sz="half" type="body"/>
          </p:nvPr>
        </p:nvSpPr>
        <p:spPr>
          <a:xfrm>
            <a:off x="1792288" y="5367338"/>
            <a:ext cx="5486400" cy="804862"/>
          </a:xfrm>
        </p:spPr>
        <p:txBody>
          <a:bodyPr numCol="1"/>
          <a:lstStyle>
            <a:lvl1pPr indent="0" marL="0">
              <a:buNone/>
              <a:defRPr sz="1400"/>
            </a:lvl1pPr>
            <a:lvl2pPr indent="0" marL="457200">
              <a:buNone/>
              <a:defRPr sz="1200"/>
            </a:lvl2pPr>
            <a:lvl3pPr indent="0" marL="914400">
              <a:buNone/>
              <a:defRPr sz="1000"/>
            </a:lvl3pPr>
            <a:lvl4pPr indent="0" marL="1371600">
              <a:buNone/>
              <a:defRPr sz="900"/>
            </a:lvl4pPr>
            <a:lvl5pPr indent="0" marL="1828800">
              <a:buNone/>
              <a:defRPr sz="900"/>
            </a:lvl5pPr>
            <a:lvl6pPr indent="0" marL="2286000">
              <a:buNone/>
              <a:defRPr sz="900"/>
            </a:lvl6pPr>
            <a:lvl7pPr indent="0" marL="2743200">
              <a:buNone/>
              <a:defRPr sz="900"/>
            </a:lvl7pPr>
            <a:lvl8pPr indent="0" marL="3200400">
              <a:buNone/>
              <a:defRPr sz="900"/>
            </a:lvl8pPr>
            <a:lvl9pPr indent="0" marL="3657600">
              <a:buNone/>
              <a:defRPr sz="900"/>
            </a:lvl9pPr>
          </a:lstStyle>
          <a:p>
            <a:pPr lvl="0"/>
            <a:r>
              <a:rPr altLang="de-DE" lang="de-DE" smtClean="0"/>
              <a:t>Textmasterformate durch Klicken bearbeiten</a:t>
            </a:r>
          </a:p>
        </p:txBody>
      </p:sp>
    </p:spTree>
  </p:cSld>
  <p:clrMapOvr>
    <a:masterClrMapping/>
  </p:clrMapOvr>
</p:sldLayout>
</file>

<file path=ppt/slideMasters/_rels/slideMaster1.xml.rels><?xml version="1.0" encoding="UTF-8" standalone="yes"?><Relationships xmlns="http://schemas.openxmlformats.org/package/2006/relationships"><Relationship Id="rId14" Target="../slideLayouts/slideLayout12.xml" Type="http://schemas.openxmlformats.org/officeDocument/2006/relationships/slideLayout"/><Relationship Id="rId13" Target="../slideLayouts/slideLayout11.xml" Type="http://schemas.openxmlformats.org/officeDocument/2006/relationships/slideLayout"/><Relationship Id="rId12" Target="../slideLayouts/slideLayout10.xml" Type="http://schemas.openxmlformats.org/officeDocument/2006/relationships/slideLayout"/><Relationship Id="rId11" Target="../slideLayouts/slideLayout9.xml" Type="http://schemas.openxmlformats.org/officeDocument/2006/relationships/slideLayout"/><Relationship Id="rId9" Target="../slideLayouts/slideLayout7.xml" Type="http://schemas.openxmlformats.org/officeDocument/2006/relationships/slideLayout"/><Relationship Id="rId10" Target="../slideLayouts/slideLayout8.xml" Type="http://schemas.openxmlformats.org/officeDocument/2006/relationships/slideLayout"/><Relationship Id="rId8" Target="../slideLayouts/slideLayout6.xml" Type="http://schemas.openxmlformats.org/officeDocument/2006/relationships/slideLayout"/><Relationship Id="rId7" Target="../slideLayouts/slideLayout5.xml" Type="http://schemas.openxmlformats.org/officeDocument/2006/relationships/slideLayout"/><Relationship Id="rId6" Target="../slideLayouts/slideLayout4.xml" Type="http://schemas.openxmlformats.org/officeDocument/2006/relationships/slideLayout"/><Relationship Id="rId5" Target="../slideLayouts/slideLayout3.xml" Type="http://schemas.openxmlformats.org/officeDocument/2006/relationships/slideLayout"/><Relationship Id="rId4" Target="../slideLayouts/slideLayout2.xml" Type="http://schemas.openxmlformats.org/officeDocument/2006/relationships/slideLayout"/><Relationship Id="rId3" Target="../slideLayouts/slideLayout1.xml" Type="http://schemas.openxmlformats.org/officeDocument/2006/relationships/slideLayout"/><Relationship Id="rId2" Target="../media/image1.jpeg" Type="http://schemas.openxmlformats.org/officeDocument/2006/relationships/image"/><Relationship Id="rId1" Target="../theme/theme1.xml" Type="http://schemas.openxmlformats.org/officeDocument/2006/relationships/theme"/></Relationships>
</file>

<file path=ppt/slideMasters/_rels/slideMaster2.xml.rels><?xml version="1.0" encoding="UTF-8" standalone="yes"?><Relationships xmlns="http://schemas.openxmlformats.org/package/2006/relationships"><Relationship Id="rId12" Target="../slideLayouts/slideLayout23.xml" Type="http://schemas.openxmlformats.org/officeDocument/2006/relationships/slideLayout"/><Relationship Id="rId11" Target="../slideLayouts/slideLayout22.xml" Type="http://schemas.openxmlformats.org/officeDocument/2006/relationships/slideLayout"/><Relationship Id="rId10" Target="../slideLayouts/slideLayout21.xml" Type="http://schemas.openxmlformats.org/officeDocument/2006/relationships/slideLayout"/><Relationship Id="rId9" Target="../slideLayouts/slideLayout20.xml" Type="http://schemas.openxmlformats.org/officeDocument/2006/relationships/slideLayout"/><Relationship Id="rId8" Target="../slideLayouts/slideLayout19.xml" Type="http://schemas.openxmlformats.org/officeDocument/2006/relationships/slideLayout"/><Relationship Id="rId7" Target="../slideLayouts/slideLayout18.xml" Type="http://schemas.openxmlformats.org/officeDocument/2006/relationships/slideLayout"/><Relationship Id="rId6" Target="../slideLayouts/slideLayout17.xml" Type="http://schemas.openxmlformats.org/officeDocument/2006/relationships/slideLayout"/><Relationship Id="rId5" Target="../slideLayouts/slideLayout16.xml" Type="http://schemas.openxmlformats.org/officeDocument/2006/relationships/slideLayout"/><Relationship Id="rId4" Target="../slideLayouts/slideLayout15.xml" Type="http://schemas.openxmlformats.org/officeDocument/2006/relationships/slideLayout"/><Relationship Id="rId3" Target="../slideLayouts/slideLayout14.xml" Type="http://schemas.openxmlformats.org/officeDocument/2006/relationships/slideLayout"/><Relationship Id="rId2" Target="../slideLayouts/slideLayout13.xml" Type="http://schemas.openxmlformats.org/officeDocument/2006/relationships/slideLayout"/><Relationship Id="rId1" Target="../theme/theme4.xml" Type="http://schemas.openxmlformats.org/officeDocument/2006/relationships/theme"/></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 Box 8"/>
          <p:cNvSpPr txBox="1">
            <a:spLocks noChangeArrowheads="1"/>
          </p:cNvSpPr>
          <p:nvPr/>
        </p:nvSpPr>
        <p:spPr>
          <a:xfrm>
            <a:off x="2535238" y="352425"/>
            <a:ext cx="184150" cy="366713"/>
          </a:xfrm>
          <a:prstGeom prst="rect">
            <a:avLst/>
          </a:prstGeom>
          <a:noFill/>
          <a:ln w="9525">
            <a:noFill/>
            <a:miter lim="800000"/>
            <a:headEnd/>
            <a:tailEnd/>
          </a:ln>
          <a:effectLst/>
        </p:spPr>
        <p:txBody>
          <a:bodyPr numCol="1" wrap="none">
            <a:spAutoFit/>
          </a:bodyPr>
          <a:lstStyle/>
          <a:p>
            <a:pPr>
              <a:spcBef>
                <a:spcPts val="0"/>
              </a:spcBef>
              <a:spcAft>
                <a:spcPts val="0"/>
              </a:spcAft>
              <a:defRPr/>
            </a:pPr>
            <a:endParaRPr altLang="de-DE" lang="de-DE">
              <a:latin typeface="+mn-lt"/>
              <a:cs typeface="+mn-cs"/>
            </a:endParaRPr>
          </a:p>
        </p:txBody>
      </p:sp>
      <p:sp>
        <p:nvSpPr>
          <p:cNvPr id="8" name="Text Box 11"/>
          <p:cNvSpPr txBox="1">
            <a:spLocks noChangeArrowheads="1"/>
          </p:cNvSpPr>
          <p:nvPr userDrawn="1"/>
        </p:nvSpPr>
        <p:spPr>
          <a:xfrm flipV="1">
            <a:off x="1835150" y="1116013"/>
            <a:ext cx="7308850" cy="45719"/>
          </a:xfrm>
          <a:prstGeom prst="rect">
            <a:avLst/>
          </a:prstGeom>
          <a:solidFill>
            <a:srgbClr val="A1352F"/>
          </a:solidFill>
          <a:ln w="9525">
            <a:noFill/>
            <a:miter lim="800000"/>
            <a:headEnd/>
            <a:tailEnd/>
          </a:ln>
        </p:spPr>
        <p:txBody>
          <a:bodyPr numCol="1" wrap="none"/>
          <a:lstStyle/>
          <a:p>
            <a:pPr>
              <a:defRPr/>
            </a:pPr>
            <a:r>
              <a:rPr altLang="de-DE" lang="de-DE" sz="2000">
                <a:solidFill>
                  <a:schemeClr val="bg1"/>
                </a:solidFill>
              </a:rPr>
              <a:t>                                    </a:t>
            </a:r>
            <a:endParaRPr altLang="de-DE" b="1" lang="de-DE" sz="2000">
              <a:solidFill>
                <a:schemeClr val="bg1"/>
              </a:solidFill>
            </a:endParaRPr>
          </a:p>
        </p:txBody>
      </p:sp>
      <p:sp>
        <p:nvSpPr>
          <p:cNvPr id="1029" name="Rectangle 2"/>
          <p:cNvSpPr>
            <a:spLocks noChangeArrowheads="1" noGrp="1"/>
          </p:cNvSpPr>
          <p:nvPr>
            <p:ph type="title"/>
          </p:nvPr>
        </p:nvSpPr>
        <p:spPr>
          <a:xfrm>
            <a:off x="2555875" y="0"/>
            <a:ext cx="6588125" cy="1143000"/>
          </a:xfrm>
          <a:prstGeom prst="rect">
            <a:avLst/>
          </a:prstGeom>
          <a:noFill/>
          <a:ln w="9525">
            <a:noFill/>
            <a:miter lim="800000"/>
            <a:headEnd/>
            <a:tailEnd/>
          </a:ln>
        </p:spPr>
        <p:txBody>
          <a:bodyPr anchor="ctr" anchorCtr="0" bIns="45720" compatLnSpc="1" lIns="91440" numCol="1" rIns="91440" tIns="45720" vert="horz" wrap="square">
            <a:prstTxWarp prst="textNoShape">
              <a:avLst/>
            </a:prstTxWarp>
          </a:bodyPr>
          <a:lstStyle/>
          <a:p>
            <a:pPr lvl="0"/>
            <a:r>
              <a:rPr altLang="de-DE" lang="de-DE" smtClean="0"/>
              <a:t>TITELMASTER-Format durch Klicken bearbeiten</a:t>
            </a:r>
          </a:p>
        </p:txBody>
      </p:sp>
      <p:sp>
        <p:nvSpPr>
          <p:cNvPr id="1030" name="Rectangle 3"/>
          <p:cNvSpPr>
            <a:spLocks noChangeArrowheads="1" noGrp="1"/>
          </p:cNvSpPr>
          <p:nvPr>
            <p:ph idx="1" type="body"/>
          </p:nvPr>
        </p:nvSpPr>
        <p:spPr>
          <a:xfrm>
            <a:off x="1835150" y="1916113"/>
            <a:ext cx="6851650" cy="3455987"/>
          </a:xfrm>
          <a:prstGeom prst="rect">
            <a:avLst/>
          </a:prstGeom>
          <a:noFill/>
          <a:ln w="9525">
            <a:noFill/>
            <a:miter lim="800000"/>
            <a:headEnd/>
            <a:tailEnd/>
          </a:ln>
        </p:spPr>
        <p:txBody>
          <a:bodyPr anchor="t" anchorCtr="0" bIns="45720" compatLnSpc="1" lIns="91440" numCol="1" rIns="91440" tIns="45720" vert="horz" wrap="square">
            <a:prstTxWarp prst="textNoShape">
              <a:avLst/>
            </a:prstTxWarp>
          </a:bodyPr>
          <a:lstStyle/>
          <a:p>
            <a:pPr lvl="0"/>
            <a:r>
              <a:rPr altLang="de-DE" lang="de-DE" smtClean="0"/>
              <a:t>Textmasterformate durch Klicken bearbeiten</a:t>
            </a:r>
          </a:p>
          <a:p>
            <a:pPr lvl="1"/>
            <a:r>
              <a:rPr altLang="de-DE" lang="de-DE" smtClean="0"/>
              <a:t>Zweite Ebene</a:t>
            </a:r>
          </a:p>
          <a:p>
            <a:pPr lvl="2"/>
            <a:r>
              <a:rPr altLang="de-DE" lang="de-DE" smtClean="0"/>
              <a:t>Dritte Ebene</a:t>
            </a:r>
          </a:p>
          <a:p>
            <a:pPr lvl="3"/>
            <a:r>
              <a:rPr altLang="de-DE" lang="de-DE" smtClean="0"/>
              <a:t>Vierte Ebene</a:t>
            </a:r>
          </a:p>
          <a:p>
            <a:pPr lvl="4"/>
            <a:r>
              <a:rPr altLang="de-DE" lang="de-DE" smtClean="0"/>
              <a:t>Fünfte Ebene</a:t>
            </a:r>
          </a:p>
        </p:txBody>
      </p:sp>
      <p:pic>
        <p:nvPicPr>
          <p:cNvPr descr="CSI_klein" id="1031" name="Picture 8"/>
          <p:cNvPicPr>
            <a:picLocks noChangeArrowheads="1" noChangeAspect="1"/>
          </p:cNvPicPr>
          <p:nvPr userDrawn="1"/>
        </p:nvPicPr>
        <p:blipFill>
          <a:blip cstate="print" r:embed="rId2"/>
          <a:srcRect/>
          <a:stretch>
            <a:fillRect/>
          </a:stretch>
        </p:blipFill>
        <p:spPr>
          <a:xfrm>
            <a:off x="323850" y="260350"/>
            <a:ext cx="1152525" cy="727075"/>
          </a:xfrm>
          <a:prstGeom prst="rect">
            <a:avLst/>
          </a:prstGeom>
          <a:noFill/>
          <a:ln w="9525">
            <a:noFill/>
            <a:miter lim="800000"/>
            <a:headEnd/>
            <a:tailEnd/>
          </a:ln>
        </p:spPr>
      </p:pic>
      <p:sp>
        <p:nvSpPr>
          <p:cNvPr id="6" name="Rectangle 6"/>
          <p:cNvSpPr txBox="1">
            <a:spLocks noChangeArrowheads="1" noGrp="1"/>
          </p:cNvSpPr>
          <p:nvPr userDrawn="1"/>
        </p:nvSpPr>
        <p:spPr>
          <a:xfrm>
            <a:off x="8316913" y="6524625"/>
            <a:ext cx="827087" cy="360363"/>
          </a:xfrm>
          <a:prstGeom prst="rect">
            <a:avLst/>
          </a:prstGeom>
          <a:noFill/>
          <a:ln>
            <a:miter lim="800000"/>
            <a:headEnd/>
            <a:tailEnd/>
          </a:ln>
        </p:spPr>
        <p:txBody>
          <a:bodyPr numCol="1"/>
          <a:lstStyle/>
          <a:p>
            <a:pPr algn="r">
              <a:defRPr/>
            </a:pPr>
            <a:r>
              <a:rPr altLang="de-DE" b="1" dirty="0" lang="de-DE" sz="1200">
                <a:solidFill>
                  <a:schemeClr val="bg1"/>
                </a:solidFill>
                <a:cs typeface="+mn-cs"/>
              </a:rPr>
              <a:t>|  </a:t>
            </a:r>
            <a:fld id="{0D22BBFF-3437-467A-A881-6BE3C700C0EB}" type="slidenum">
              <a:rPr altLang="de-DE" b="1" lang="de-DE" sz="1200">
                <a:solidFill>
                  <a:schemeClr val="bg1"/>
                </a:solidFill>
                <a:cs typeface="+mn-cs"/>
              </a:rPr>
              <a:pPr algn="r">
                <a:defRPr/>
              </a:pPr>
              <a:t>‹#›</a:t>
            </a:fld>
            <a:endParaRPr altLang="de-DE" b="1" dirty="0" lang="de-DE" sz="1200">
              <a:solidFill>
                <a:schemeClr val="bg1"/>
              </a:solidFill>
              <a:cs typeface="+mn-cs"/>
            </a:endParaRPr>
          </a:p>
        </p:txBody>
      </p:sp>
    </p:spTree>
  </p:cSld>
  <p:clrMap accent1="accent1" accent2="accent2" accent3="accent3" accent4="accent4" accent5="accent5" accent6="accent6" bg1="lt1" bg2="lt2" folHlink="folHlink" hlink="hlink" tx1="dk1" tx2="dk2"/>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iming>
    <p:tnLst>
      <p:par>
        <p:cTn dur="indefinite" id="1" nodeType="tmRoot" restart="never"/>
      </p:par>
    </p:tnLst>
  </p:timing>
  <p:hf dt="0" hdr="0" sldNum="0"/>
  <p:txStyles>
    <p:titleStyle>
      <a:lvl1pPr algn="l" eaLnBrk="0" fontAlgn="base" hangingPunct="0" rtl="0">
        <a:spcBef>
          <a:spcPct val="0"/>
        </a:spcBef>
        <a:spcAft>
          <a:spcPct val="0"/>
        </a:spcAft>
        <a:defRPr b="1" sz="2000">
          <a:solidFill>
            <a:schemeClr val="bg1"/>
          </a:solidFill>
          <a:latin typeface="+mj-lt"/>
          <a:ea typeface="+mj-ea"/>
          <a:cs typeface="+mj-cs"/>
        </a:defRPr>
      </a:lvl1pPr>
      <a:lvl2pPr algn="l" eaLnBrk="0" fontAlgn="base" hangingPunct="0" rtl="0">
        <a:spcBef>
          <a:spcPct val="0"/>
        </a:spcBef>
        <a:spcAft>
          <a:spcPct val="0"/>
        </a:spcAft>
        <a:defRPr b="1" sz="2000">
          <a:solidFill>
            <a:schemeClr val="bg1"/>
          </a:solidFill>
          <a:latin charset="0" typeface="Arial"/>
          <a:cs charset="0" typeface="Arial"/>
        </a:defRPr>
      </a:lvl2pPr>
      <a:lvl3pPr algn="l" eaLnBrk="0" fontAlgn="base" hangingPunct="0" rtl="0">
        <a:spcBef>
          <a:spcPct val="0"/>
        </a:spcBef>
        <a:spcAft>
          <a:spcPct val="0"/>
        </a:spcAft>
        <a:defRPr b="1" sz="2000">
          <a:solidFill>
            <a:schemeClr val="bg1"/>
          </a:solidFill>
          <a:latin charset="0" typeface="Arial"/>
          <a:cs charset="0" typeface="Arial"/>
        </a:defRPr>
      </a:lvl3pPr>
      <a:lvl4pPr algn="l" eaLnBrk="0" fontAlgn="base" hangingPunct="0" rtl="0">
        <a:spcBef>
          <a:spcPct val="0"/>
        </a:spcBef>
        <a:spcAft>
          <a:spcPct val="0"/>
        </a:spcAft>
        <a:defRPr b="1" sz="2000">
          <a:solidFill>
            <a:schemeClr val="bg1"/>
          </a:solidFill>
          <a:latin charset="0" typeface="Arial"/>
          <a:cs charset="0" typeface="Arial"/>
        </a:defRPr>
      </a:lvl4pPr>
      <a:lvl5pPr algn="l" eaLnBrk="0" fontAlgn="base" hangingPunct="0" rtl="0">
        <a:spcBef>
          <a:spcPct val="0"/>
        </a:spcBef>
        <a:spcAft>
          <a:spcPct val="0"/>
        </a:spcAft>
        <a:defRPr b="1" sz="2000">
          <a:solidFill>
            <a:schemeClr val="bg1"/>
          </a:solidFill>
          <a:latin charset="0" typeface="Arial"/>
          <a:cs charset="0" typeface="Arial"/>
        </a:defRPr>
      </a:lvl5pPr>
      <a:lvl6pPr algn="l" fontAlgn="base" marL="457200" rtl="0">
        <a:spcBef>
          <a:spcPct val="0"/>
        </a:spcBef>
        <a:spcAft>
          <a:spcPct val="0"/>
        </a:spcAft>
        <a:defRPr b="1" sz="2000">
          <a:solidFill>
            <a:schemeClr val="bg1"/>
          </a:solidFill>
          <a:latin charset="0" typeface="Arial"/>
          <a:cs charset="0" typeface="Arial"/>
        </a:defRPr>
      </a:lvl6pPr>
      <a:lvl7pPr algn="l" fontAlgn="base" marL="914400" rtl="0">
        <a:spcBef>
          <a:spcPct val="0"/>
        </a:spcBef>
        <a:spcAft>
          <a:spcPct val="0"/>
        </a:spcAft>
        <a:defRPr b="1" sz="2000">
          <a:solidFill>
            <a:schemeClr val="bg1"/>
          </a:solidFill>
          <a:latin charset="0" typeface="Arial"/>
          <a:cs charset="0" typeface="Arial"/>
        </a:defRPr>
      </a:lvl7pPr>
      <a:lvl8pPr algn="l" fontAlgn="base" marL="1371600" rtl="0">
        <a:spcBef>
          <a:spcPct val="0"/>
        </a:spcBef>
        <a:spcAft>
          <a:spcPct val="0"/>
        </a:spcAft>
        <a:defRPr b="1" sz="2000">
          <a:solidFill>
            <a:schemeClr val="bg1"/>
          </a:solidFill>
          <a:latin charset="0" typeface="Arial"/>
          <a:cs charset="0" typeface="Arial"/>
        </a:defRPr>
      </a:lvl8pPr>
      <a:lvl9pPr algn="l" fontAlgn="base" marL="1828800" rtl="0">
        <a:spcBef>
          <a:spcPct val="0"/>
        </a:spcBef>
        <a:spcAft>
          <a:spcPct val="0"/>
        </a:spcAft>
        <a:defRPr b="1" sz="2000">
          <a:solidFill>
            <a:schemeClr val="bg1"/>
          </a:solidFill>
          <a:latin charset="0" typeface="Arial"/>
          <a:cs charset="0" typeface="Arial"/>
        </a:defRPr>
      </a:lvl9pPr>
    </p:titleStyle>
    <p:bodyStyle>
      <a:lvl1pPr algn="l" eaLnBrk="0" fontAlgn="base" hangingPunct="0" indent="-342900" marL="342900" rtl="0">
        <a:spcBef>
          <a:spcPct val="20000"/>
        </a:spcBef>
        <a:spcAft>
          <a:spcPct val="0"/>
        </a:spcAft>
        <a:buChar char="•"/>
        <a:defRPr b="1" sz="2000">
          <a:solidFill>
            <a:srgbClr val="A1352F"/>
          </a:solidFill>
          <a:latin typeface="+mn-lt"/>
          <a:ea typeface="+mn-ea"/>
          <a:cs typeface="+mn-cs"/>
        </a:defRPr>
      </a:lvl1pPr>
      <a:lvl2pPr algn="l" eaLnBrk="0" fontAlgn="base" hangingPunct="0" indent="-285750" marL="742950" rtl="0">
        <a:spcBef>
          <a:spcPct val="20000"/>
        </a:spcBef>
        <a:spcAft>
          <a:spcPct val="0"/>
        </a:spcAft>
        <a:buChar char="–"/>
        <a:defRPr sz="2800">
          <a:solidFill>
            <a:schemeClr val="tx1"/>
          </a:solidFill>
          <a:latin typeface="+mn-lt"/>
          <a:cs typeface="+mn-cs"/>
        </a:defRPr>
      </a:lvl2pPr>
      <a:lvl3pPr algn="l" eaLnBrk="0" fontAlgn="base" hangingPunct="0" indent="-228600" marL="1143000" rtl="0">
        <a:spcBef>
          <a:spcPct val="20000"/>
        </a:spcBef>
        <a:spcAft>
          <a:spcPct val="0"/>
        </a:spcAft>
        <a:buChar char="•"/>
        <a:defRPr sz="1600">
          <a:solidFill>
            <a:schemeClr val="tx1"/>
          </a:solidFill>
          <a:latin typeface="+mn-lt"/>
          <a:cs typeface="+mn-cs"/>
        </a:defRPr>
      </a:lvl3pPr>
      <a:lvl4pPr algn="l" eaLnBrk="0" fontAlgn="base" hangingPunct="0" indent="-228600" marL="1600200" rtl="0">
        <a:spcBef>
          <a:spcPct val="20000"/>
        </a:spcBef>
        <a:spcAft>
          <a:spcPct val="0"/>
        </a:spcAft>
        <a:buChar char="–"/>
        <a:defRPr sz="1600">
          <a:solidFill>
            <a:schemeClr val="tx1"/>
          </a:solidFill>
          <a:latin typeface="+mn-lt"/>
          <a:cs typeface="+mn-cs"/>
        </a:defRPr>
      </a:lvl4pPr>
      <a:lvl5pPr algn="l" eaLnBrk="0" fontAlgn="base" hangingPunct="0" indent="-228600" marL="2057400" rtl="0">
        <a:spcBef>
          <a:spcPct val="20000"/>
        </a:spcBef>
        <a:spcAft>
          <a:spcPct val="0"/>
        </a:spcAft>
        <a:buChar char="»"/>
        <a:defRPr sz="2000">
          <a:solidFill>
            <a:schemeClr val="tx1"/>
          </a:solidFill>
          <a:latin typeface="+mn-lt"/>
          <a:cs typeface="+mn-cs"/>
        </a:defRPr>
      </a:lvl5pPr>
      <a:lvl6pPr algn="l" fontAlgn="base" indent="-228600" marL="2514600" rtl="0">
        <a:spcBef>
          <a:spcPct val="20000"/>
        </a:spcBef>
        <a:spcAft>
          <a:spcPct val="0"/>
        </a:spcAft>
        <a:buChar char="»"/>
        <a:defRPr>
          <a:solidFill>
            <a:schemeClr val="tx1"/>
          </a:solidFill>
          <a:latin typeface="+mn-lt"/>
          <a:cs typeface="+mn-cs"/>
        </a:defRPr>
      </a:lvl6pPr>
      <a:lvl7pPr algn="l" fontAlgn="base" indent="-228600" marL="2971800" rtl="0">
        <a:spcBef>
          <a:spcPct val="20000"/>
        </a:spcBef>
        <a:spcAft>
          <a:spcPct val="0"/>
        </a:spcAft>
        <a:buChar char="»"/>
        <a:defRPr>
          <a:solidFill>
            <a:schemeClr val="tx1"/>
          </a:solidFill>
          <a:latin typeface="+mn-lt"/>
          <a:cs typeface="+mn-cs"/>
        </a:defRPr>
      </a:lvl7pPr>
      <a:lvl8pPr algn="l" fontAlgn="base" indent="-228600" marL="3429000" rtl="0">
        <a:spcBef>
          <a:spcPct val="20000"/>
        </a:spcBef>
        <a:spcAft>
          <a:spcPct val="0"/>
        </a:spcAft>
        <a:buChar char="»"/>
        <a:defRPr>
          <a:solidFill>
            <a:schemeClr val="tx1"/>
          </a:solidFill>
          <a:latin typeface="+mn-lt"/>
          <a:cs typeface="+mn-cs"/>
        </a:defRPr>
      </a:lvl8pPr>
      <a:lvl9pPr algn="l" fontAlgn="base" indent="-228600" marL="3886200" rtl="0">
        <a:spcBef>
          <a:spcPct val="20000"/>
        </a:spcBef>
        <a:spcAft>
          <a:spcPct val="0"/>
        </a:spcAft>
        <a:buChar char="»"/>
        <a:defRPr>
          <a:solidFill>
            <a:schemeClr val="tx1"/>
          </a:solidFill>
          <a:latin typeface="+mn-lt"/>
          <a:cs typeface="+mn-cs"/>
        </a:defRPr>
      </a:lvl9pPr>
    </p:bodyStyle>
    <p:otherStyle>
      <a:defPPr>
        <a:defRPr altLang="de-DE" lang="de-DE"/>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4338" name="Titelplatzhalter 1"/>
          <p:cNvSpPr>
            <a:spLocks noGrp="1"/>
          </p:cNvSpPr>
          <p:nvPr>
            <p:ph type="title"/>
          </p:nvPr>
        </p:nvSpPr>
        <p:spPr>
          <a:xfrm>
            <a:off x="457200" y="274638"/>
            <a:ext cx="8229600" cy="1143000"/>
          </a:xfrm>
          <a:prstGeom prst="rect">
            <a:avLst/>
          </a:prstGeom>
          <a:noFill/>
          <a:ln w="9525">
            <a:noFill/>
            <a:miter lim="800000"/>
            <a:headEnd/>
            <a:tailEnd/>
          </a:ln>
        </p:spPr>
        <p:txBody>
          <a:bodyPr anchor="ctr" anchorCtr="0" bIns="45720" compatLnSpc="1" lIns="91440" numCol="1" rIns="91440" tIns="45720" vert="horz" wrap="square">
            <a:prstTxWarp prst="textNoShape">
              <a:avLst/>
            </a:prstTxWarp>
          </a:bodyPr>
          <a:lstStyle/>
          <a:p>
            <a:pPr lvl="0"/>
            <a:r>
              <a:rPr altLang="de-DE" lang="de-DE" smtClean="0"/>
              <a:t>Titelmasterformat durch Klicken bearbeiten</a:t>
            </a:r>
          </a:p>
        </p:txBody>
      </p:sp>
      <p:sp>
        <p:nvSpPr>
          <p:cNvPr id="14339" name="Textplatzhalter 2"/>
          <p:cNvSpPr>
            <a:spLocks noGrp="1"/>
          </p:cNvSpPr>
          <p:nvPr>
            <p:ph idx="1" type="body"/>
          </p:nvPr>
        </p:nvSpPr>
        <p:spPr>
          <a:xfrm>
            <a:off x="457200" y="1600200"/>
            <a:ext cx="8229600" cy="4525963"/>
          </a:xfrm>
          <a:prstGeom prst="rect">
            <a:avLst/>
          </a:prstGeom>
          <a:noFill/>
          <a:ln w="9525">
            <a:noFill/>
            <a:miter lim="800000"/>
            <a:headEnd/>
            <a:tailEnd/>
          </a:ln>
        </p:spPr>
        <p:txBody>
          <a:bodyPr anchor="t" anchorCtr="0" bIns="45720" compatLnSpc="1" lIns="91440" numCol="1" rIns="91440" tIns="45720" vert="horz" wrap="square">
            <a:prstTxWarp prst="textNoShape">
              <a:avLst/>
            </a:prstTxWarp>
          </a:bodyPr>
          <a:lstStyle/>
          <a:p>
            <a:pPr lvl="0"/>
            <a:r>
              <a:rPr altLang="de-DE" lang="de-DE" smtClean="0"/>
              <a:t>Textmasterformate durch Klicken bearbeiten</a:t>
            </a:r>
          </a:p>
          <a:p>
            <a:pPr lvl="1"/>
            <a:r>
              <a:rPr altLang="de-DE" lang="de-DE" smtClean="0"/>
              <a:t>Zweite Ebene</a:t>
            </a:r>
          </a:p>
          <a:p>
            <a:pPr lvl="2"/>
            <a:r>
              <a:rPr altLang="de-DE" lang="de-DE" smtClean="0"/>
              <a:t>Dritte Ebene</a:t>
            </a:r>
          </a:p>
          <a:p>
            <a:pPr lvl="3"/>
            <a:r>
              <a:rPr altLang="de-DE" lang="de-DE" smtClean="0"/>
              <a:t>Vierte Ebene</a:t>
            </a:r>
          </a:p>
          <a:p>
            <a:pPr lvl="4"/>
            <a:r>
              <a:rPr altLang="de-DE" lang="de-DE" smtClean="0"/>
              <a:t>Fünfte Ebene</a:t>
            </a:r>
          </a:p>
        </p:txBody>
      </p:sp>
      <p:sp>
        <p:nvSpPr>
          <p:cNvPr id="4" name="Datumsplatzhalter 3"/>
          <p:cNvSpPr>
            <a:spLocks noGrp="1"/>
          </p:cNvSpPr>
          <p:nvPr>
            <p:ph idx="2" sz="half" type="dt"/>
          </p:nvPr>
        </p:nvSpPr>
        <p:spPr>
          <a:xfrm>
            <a:off x="457200" y="6356350"/>
            <a:ext cx="2133600" cy="365125"/>
          </a:xfrm>
          <a:prstGeom prst="rect">
            <a:avLst/>
          </a:prstGeom>
        </p:spPr>
        <p:txBody>
          <a:bodyPr anchor="ctr" bIns="45720" lIns="91440" numCol="1" rIns="91440" rtlCol="0" tIns="45720" vert="horz"/>
          <a:lstStyle>
            <a:lvl1pPr algn="l">
              <a:defRPr sz="1200">
                <a:solidFill>
                  <a:schemeClr val="tx1">
                    <a:tint val="75000"/>
                  </a:schemeClr>
                </a:solidFill>
                <a:latin charset="0" typeface="Arial"/>
                <a:cs charset="0" typeface="Arial"/>
              </a:defRPr>
            </a:lvl1pPr>
          </a:lstStyle>
          <a:p>
            <a:pPr>
              <a:defRPr/>
            </a:pPr>
            <a:endParaRPr altLang="de-DE" lang="de-DE"/>
          </a:p>
        </p:txBody>
      </p:sp>
      <p:sp>
        <p:nvSpPr>
          <p:cNvPr id="5" name="Fußzeilenplatzhalter 4"/>
          <p:cNvSpPr>
            <a:spLocks noGrp="1"/>
          </p:cNvSpPr>
          <p:nvPr>
            <p:ph idx="3" sz="quarter" type="ftr"/>
          </p:nvPr>
        </p:nvSpPr>
        <p:spPr>
          <a:xfrm>
            <a:off x="3124200" y="6356350"/>
            <a:ext cx="2895600" cy="365125"/>
          </a:xfrm>
          <a:prstGeom prst="rect">
            <a:avLst/>
          </a:prstGeom>
        </p:spPr>
        <p:txBody>
          <a:bodyPr anchor="ctr" bIns="45720" lIns="91440" numCol="1" rIns="91440" rtlCol="0" tIns="45720" vert="horz"/>
          <a:lstStyle>
            <a:lvl1pPr algn="ctr">
              <a:defRPr sz="1200">
                <a:solidFill>
                  <a:schemeClr val="tx1">
                    <a:tint val="75000"/>
                  </a:schemeClr>
                </a:solidFill>
                <a:latin charset="0" typeface="Arial"/>
                <a:cs charset="0" typeface="Arial"/>
              </a:defRPr>
            </a:lvl1pPr>
          </a:lstStyle>
          <a:p>
            <a:pPr>
              <a:defRPr/>
            </a:pPr>
            <a:r>
              <a:rPr altLang="de-DE" lang="de-DE"/>
              <a:t>Dr. VolkerThen</a:t>
            </a:r>
          </a:p>
        </p:txBody>
      </p:sp>
      <p:sp>
        <p:nvSpPr>
          <p:cNvPr id="6" name="Foliennummernplatzhalter 5"/>
          <p:cNvSpPr>
            <a:spLocks noGrp="1"/>
          </p:cNvSpPr>
          <p:nvPr>
            <p:ph idx="4" sz="quarter" type="sldNum"/>
          </p:nvPr>
        </p:nvSpPr>
        <p:spPr>
          <a:xfrm>
            <a:off x="6553200" y="6356350"/>
            <a:ext cx="2133600" cy="365125"/>
          </a:xfrm>
          <a:prstGeom prst="rect">
            <a:avLst/>
          </a:prstGeom>
        </p:spPr>
        <p:txBody>
          <a:bodyPr anchor="ctr" bIns="45720" lIns="91440" numCol="1" rIns="91440" rtlCol="0" tIns="45720" vert="horz"/>
          <a:lstStyle>
            <a:lvl1pPr algn="r">
              <a:defRPr sz="1200">
                <a:solidFill>
                  <a:schemeClr val="tx1">
                    <a:tint val="75000"/>
                  </a:schemeClr>
                </a:solidFill>
                <a:latin charset="0" typeface="Arial"/>
                <a:cs charset="0" typeface="Arial"/>
              </a:defRPr>
            </a:lvl1pPr>
          </a:lstStyle>
          <a:p>
            <a:pPr>
              <a:defRPr/>
            </a:pPr>
            <a:fld id="{2105CE5C-2FD9-463B-BEC0-235822178EDA}" type="slidenum">
              <a:rPr altLang="de-DE" lang="de-DE"/>
              <a:pPr>
                <a:defRPr/>
              </a:pPr>
              <a:t>‹#›</a:t>
            </a:fld>
            <a:endParaRPr altLang="de-DE" lang="de-DE"/>
          </a:p>
        </p:txBody>
      </p:sp>
    </p:spTree>
  </p:cSld>
  <p:clrMap accent1="accent1" accent2="accent2" accent3="accent3" accent4="accent4" accent5="accent5" accent6="accent6" bg1="lt1" bg2="lt2" folHlink="folHlink" hlink="hlink" tx1="dk1" tx2="dk2"/>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hdr="0" sldNum="0"/>
  <p:txStyles>
    <p:titleStyle>
      <a:lvl1pPr algn="ctr" eaLnBrk="0" fontAlgn="base" hangingPunct="0" rtl="0">
        <a:spcBef>
          <a:spcPct val="0"/>
        </a:spcBef>
        <a:spcAft>
          <a:spcPct val="0"/>
        </a:spcAft>
        <a:defRPr kern="1200" sz="4400">
          <a:solidFill>
            <a:schemeClr val="tx1"/>
          </a:solidFill>
          <a:latin typeface="+mj-lt"/>
          <a:ea typeface="+mj-ea"/>
          <a:cs typeface="+mj-cs"/>
        </a:defRPr>
      </a:lvl1pPr>
      <a:lvl2pPr algn="ctr" eaLnBrk="0" fontAlgn="base" hangingPunct="0" rtl="0">
        <a:spcBef>
          <a:spcPct val="0"/>
        </a:spcBef>
        <a:spcAft>
          <a:spcPct val="0"/>
        </a:spcAft>
        <a:defRPr sz="4400">
          <a:solidFill>
            <a:schemeClr val="tx1"/>
          </a:solidFill>
          <a:latin charset="0" pitchFamily="34" typeface="Calibri"/>
        </a:defRPr>
      </a:lvl2pPr>
      <a:lvl3pPr algn="ctr" eaLnBrk="0" fontAlgn="base" hangingPunct="0" rtl="0">
        <a:spcBef>
          <a:spcPct val="0"/>
        </a:spcBef>
        <a:spcAft>
          <a:spcPct val="0"/>
        </a:spcAft>
        <a:defRPr sz="4400">
          <a:solidFill>
            <a:schemeClr val="tx1"/>
          </a:solidFill>
          <a:latin charset="0" pitchFamily="34" typeface="Calibri"/>
        </a:defRPr>
      </a:lvl3pPr>
      <a:lvl4pPr algn="ctr" eaLnBrk="0" fontAlgn="base" hangingPunct="0" rtl="0">
        <a:spcBef>
          <a:spcPct val="0"/>
        </a:spcBef>
        <a:spcAft>
          <a:spcPct val="0"/>
        </a:spcAft>
        <a:defRPr sz="4400">
          <a:solidFill>
            <a:schemeClr val="tx1"/>
          </a:solidFill>
          <a:latin charset="0" pitchFamily="34" typeface="Calibri"/>
        </a:defRPr>
      </a:lvl4pPr>
      <a:lvl5pPr algn="ctr" eaLnBrk="0" fontAlgn="base" hangingPunct="0" rtl="0">
        <a:spcBef>
          <a:spcPct val="0"/>
        </a:spcBef>
        <a:spcAft>
          <a:spcPct val="0"/>
        </a:spcAft>
        <a:defRPr sz="4400">
          <a:solidFill>
            <a:schemeClr val="tx1"/>
          </a:solidFill>
          <a:latin charset="0" pitchFamily="34" typeface="Calibri"/>
        </a:defRPr>
      </a:lvl5pPr>
      <a:lvl6pPr algn="ctr" fontAlgn="base" marL="457200" rtl="0">
        <a:spcBef>
          <a:spcPct val="0"/>
        </a:spcBef>
        <a:spcAft>
          <a:spcPct val="0"/>
        </a:spcAft>
        <a:defRPr sz="4400">
          <a:solidFill>
            <a:schemeClr val="tx1"/>
          </a:solidFill>
          <a:latin charset="0" pitchFamily="34" typeface="Calibri"/>
        </a:defRPr>
      </a:lvl6pPr>
      <a:lvl7pPr algn="ctr" fontAlgn="base" marL="914400" rtl="0">
        <a:spcBef>
          <a:spcPct val="0"/>
        </a:spcBef>
        <a:spcAft>
          <a:spcPct val="0"/>
        </a:spcAft>
        <a:defRPr sz="4400">
          <a:solidFill>
            <a:schemeClr val="tx1"/>
          </a:solidFill>
          <a:latin charset="0" pitchFamily="34" typeface="Calibri"/>
        </a:defRPr>
      </a:lvl7pPr>
      <a:lvl8pPr algn="ctr" fontAlgn="base" marL="1371600" rtl="0">
        <a:spcBef>
          <a:spcPct val="0"/>
        </a:spcBef>
        <a:spcAft>
          <a:spcPct val="0"/>
        </a:spcAft>
        <a:defRPr sz="4400">
          <a:solidFill>
            <a:schemeClr val="tx1"/>
          </a:solidFill>
          <a:latin charset="0" pitchFamily="34" typeface="Calibri"/>
        </a:defRPr>
      </a:lvl8pPr>
      <a:lvl9pPr algn="ctr" fontAlgn="base" marL="1828800" rtl="0">
        <a:spcBef>
          <a:spcPct val="0"/>
        </a:spcBef>
        <a:spcAft>
          <a:spcPct val="0"/>
        </a:spcAft>
        <a:defRPr sz="4400">
          <a:solidFill>
            <a:schemeClr val="tx1"/>
          </a:solidFill>
          <a:latin charset="0" pitchFamily="34" typeface="Calibri"/>
        </a:defRPr>
      </a:lvl9pPr>
    </p:titleStyle>
    <p:bodyStyle>
      <a:lvl1pPr algn="l" eaLnBrk="0" fontAlgn="base" hangingPunct="0" indent="-342900" marL="342900" rtl="0">
        <a:spcBef>
          <a:spcPct val="20000"/>
        </a:spcBef>
        <a:spcAft>
          <a:spcPct val="0"/>
        </a:spcAft>
        <a:buFont charset="0" typeface="Arial"/>
        <a:buChar char="•"/>
        <a:defRPr kern="1200" sz="3200">
          <a:solidFill>
            <a:schemeClr val="tx1"/>
          </a:solidFill>
          <a:latin typeface="+mn-lt"/>
          <a:ea typeface="+mn-ea"/>
          <a:cs typeface="+mn-cs"/>
        </a:defRPr>
      </a:lvl1pPr>
      <a:lvl2pPr algn="l" eaLnBrk="0" fontAlgn="base" hangingPunct="0" indent="-285750" marL="742950" rtl="0">
        <a:spcBef>
          <a:spcPct val="20000"/>
        </a:spcBef>
        <a:spcAft>
          <a:spcPct val="0"/>
        </a:spcAft>
        <a:buFont charset="0" typeface="Arial"/>
        <a:buChar char="–"/>
        <a:defRPr kern="1200" sz="2800">
          <a:solidFill>
            <a:schemeClr val="tx1"/>
          </a:solidFill>
          <a:latin typeface="+mn-lt"/>
          <a:ea typeface="+mn-ea"/>
          <a:cs typeface="+mn-cs"/>
        </a:defRPr>
      </a:lvl2pPr>
      <a:lvl3pPr algn="l" eaLnBrk="0" fontAlgn="base" hangingPunct="0" indent="-228600" marL="1143000" rtl="0">
        <a:spcBef>
          <a:spcPct val="20000"/>
        </a:spcBef>
        <a:spcAft>
          <a:spcPct val="0"/>
        </a:spcAft>
        <a:buFont charset="0" typeface="Arial"/>
        <a:buChar char="•"/>
        <a:defRPr kern="1200" sz="2400">
          <a:solidFill>
            <a:schemeClr val="tx1"/>
          </a:solidFill>
          <a:latin typeface="+mn-lt"/>
          <a:ea typeface="+mn-ea"/>
          <a:cs typeface="+mn-cs"/>
        </a:defRPr>
      </a:lvl3pPr>
      <a:lvl4pPr algn="l" eaLnBrk="0" fontAlgn="base" hangingPunct="0" indent="-228600" marL="1600200" rtl="0">
        <a:spcBef>
          <a:spcPct val="20000"/>
        </a:spcBef>
        <a:spcAft>
          <a:spcPct val="0"/>
        </a:spcAft>
        <a:buFont charset="0" typeface="Arial"/>
        <a:buChar char="–"/>
        <a:defRPr kern="1200" sz="2000">
          <a:solidFill>
            <a:schemeClr val="tx1"/>
          </a:solidFill>
          <a:latin typeface="+mn-lt"/>
          <a:ea typeface="+mn-ea"/>
          <a:cs typeface="+mn-cs"/>
        </a:defRPr>
      </a:lvl4pPr>
      <a:lvl5pPr algn="l" eaLnBrk="0" fontAlgn="base" hangingPunct="0" indent="-228600" marL="2057400" rtl="0">
        <a:spcBef>
          <a:spcPct val="20000"/>
        </a:spcBef>
        <a:spcAft>
          <a:spcPct val="0"/>
        </a:spcAft>
        <a:buFont charset="0" typeface="Arial"/>
        <a:buChar char="»"/>
        <a:defRPr kern="1200" sz="2000">
          <a:solidFill>
            <a:schemeClr val="tx1"/>
          </a:solidFill>
          <a:latin typeface="+mn-lt"/>
          <a:ea typeface="+mn-ea"/>
          <a:cs typeface="+mn-cs"/>
        </a:defRPr>
      </a:lvl5pPr>
      <a:lvl6pPr algn="l" defTabSz="914400" eaLnBrk="1" hangingPunct="1" indent="-228600" latinLnBrk="0" marL="2514600" rtl="0">
        <a:spcBef>
          <a:spcPct val="20000"/>
        </a:spcBef>
        <a:buFont charset="0" pitchFamily="34" typeface="Arial"/>
        <a:buChar char="•"/>
        <a:defRPr kern="1200" sz="2000">
          <a:solidFill>
            <a:schemeClr val="tx1"/>
          </a:solidFill>
          <a:latin typeface="+mn-lt"/>
          <a:ea typeface="+mn-ea"/>
          <a:cs typeface="+mn-cs"/>
        </a:defRPr>
      </a:lvl6pPr>
      <a:lvl7pPr algn="l" defTabSz="914400" eaLnBrk="1" hangingPunct="1" indent="-228600" latinLnBrk="0" marL="2971800" rtl="0">
        <a:spcBef>
          <a:spcPct val="20000"/>
        </a:spcBef>
        <a:buFont charset="0" pitchFamily="34" typeface="Arial"/>
        <a:buChar char="•"/>
        <a:defRPr kern="1200" sz="2000">
          <a:solidFill>
            <a:schemeClr val="tx1"/>
          </a:solidFill>
          <a:latin typeface="+mn-lt"/>
          <a:ea typeface="+mn-ea"/>
          <a:cs typeface="+mn-cs"/>
        </a:defRPr>
      </a:lvl7pPr>
      <a:lvl8pPr algn="l" defTabSz="914400" eaLnBrk="1" hangingPunct="1" indent="-228600" latinLnBrk="0" marL="3429000" rtl="0">
        <a:spcBef>
          <a:spcPct val="20000"/>
        </a:spcBef>
        <a:buFont charset="0" pitchFamily="34" typeface="Arial"/>
        <a:buChar char="•"/>
        <a:defRPr kern="1200" sz="2000">
          <a:solidFill>
            <a:schemeClr val="tx1"/>
          </a:solidFill>
          <a:latin typeface="+mn-lt"/>
          <a:ea typeface="+mn-ea"/>
          <a:cs typeface="+mn-cs"/>
        </a:defRPr>
      </a:lvl8pPr>
      <a:lvl9pPr algn="l" defTabSz="914400" eaLnBrk="1" hangingPunct="1" indent="-228600" latinLnBrk="0" marL="3886200" rtl="0">
        <a:spcBef>
          <a:spcPct val="20000"/>
        </a:spcBef>
        <a:buFont charset="0" pitchFamily="34" typeface="Arial"/>
        <a:buChar char="•"/>
        <a:defRPr kern="1200" sz="2000">
          <a:solidFill>
            <a:schemeClr val="tx1"/>
          </a:solidFill>
          <a:latin typeface="+mn-lt"/>
          <a:ea typeface="+mn-ea"/>
          <a:cs typeface="+mn-cs"/>
        </a:defRPr>
      </a:lvl9pPr>
    </p:bodyStyle>
    <p:otherStyle>
      <a:defPPr>
        <a:defRPr altLang="de-DE" lang="de-DE"/>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arget="../notesSlides/notesSlide1.xml" Type="http://schemas.openxmlformats.org/officeDocument/2006/relationships/notesSlide"/><Relationship Id="rId1" Target="../slideLayouts/slideLayout1.xml" Type="http://schemas.openxmlformats.org/officeDocument/2006/relationships/slideLayout"/></Relationships>
</file>

<file path=ppt/slides/_rels/slide10.xml.rels><?xml version="1.0" encoding="UTF-8" standalone="yes"?><Relationships xmlns="http://schemas.openxmlformats.org/package/2006/relationships"><Relationship Id="rId2" Target="../media/image4.png" Type="http://schemas.openxmlformats.org/officeDocument/2006/relationships/image"/><Relationship Id="rId1" Target="../slideLayouts/slideLayout2.xml" Type="http://schemas.openxmlformats.org/officeDocument/2006/relationships/slideLayout"/></Relationships>
</file>

<file path=ppt/slides/_rels/slide11.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_rels/slide12.xml.rels><?xml version="1.0" encoding="UTF-8" standalone="yes"?><Relationships xmlns="http://schemas.openxmlformats.org/package/2006/relationships"><Relationship Id="rId11" Target="../media/image7.jpeg" Type="http://schemas.openxmlformats.org/officeDocument/2006/relationships/image"/><Relationship Id="rId10" Target="../media/image6.jpeg" Type="http://schemas.openxmlformats.org/officeDocument/2006/relationships/image"/><Relationship Id="rId9" Target="../media/image5.jpeg" Type="http://schemas.openxmlformats.org/officeDocument/2006/relationships/image"/><Relationship Id="rId8" Target="http://www.schwabfound.org/entrepreneurs" TargetMode="External" Type="http://schemas.openxmlformats.org/officeDocument/2006/relationships/hyperlink"/><Relationship Id="rId7" Target="http://www.schwabfound.org/entrepreneurs" TargetMode="External" Type="http://schemas.openxmlformats.org/officeDocument/2006/relationships/hyperlink"/><Relationship Id="rId6" Target="https://www.ashoka.org/fellows" TargetMode="External" Type="http://schemas.openxmlformats.org/officeDocument/2006/relationships/hyperlink"/><Relationship Id="rId5" Target="https://www.ashoka.org/fellows" TargetMode="External" Type="http://schemas.openxmlformats.org/officeDocument/2006/relationships/hyperlink"/><Relationship Id="rId4" Target="http://germany.ashoka.org/fellows" TargetMode="External" Type="http://schemas.openxmlformats.org/officeDocument/2006/relationships/hyperlink"/><Relationship Id="rId3" Target="http://germany.ashoka.org/fellows" TargetMode="External" Type="http://schemas.openxmlformats.org/officeDocument/2006/relationships/hyperlink"/><Relationship Id="rId2" Target="http://germany.ashoka.org/fellows" TargetMode="External" Type="http://schemas.openxmlformats.org/officeDocument/2006/relationships/hyperlink"/><Relationship Id="rId1" Target="../slideLayouts/slideLayout2.xml" Type="http://schemas.openxmlformats.org/officeDocument/2006/relationships/slideLayout"/></Relationships>
</file>

<file path=ppt/slides/_rels/slide13.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_rels/slide14.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_rels/slide15.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_rels/slide16.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_rels/slide17.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_rels/slide18.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_rels/slide19.xml.rels><?xml version="1.0" encoding="UTF-8" standalone="yes"?><Relationships xmlns="http://schemas.openxmlformats.org/package/2006/relationships"><Relationship Id="rId6" Target="../media/image12.png" Type="http://schemas.openxmlformats.org/officeDocument/2006/relationships/image"/><Relationship Id="rId5" Target="../media/image11.png" Type="http://schemas.openxmlformats.org/officeDocument/2006/relationships/image"/><Relationship Id="rId4" Target="../media/image10.jpeg" Type="http://schemas.openxmlformats.org/officeDocument/2006/relationships/image"/><Relationship Id="rId3" Target="../media/image9.png" Type="http://schemas.openxmlformats.org/officeDocument/2006/relationships/image"/><Relationship Id="rId2" Target="../media/image8.png" Type="http://schemas.openxmlformats.org/officeDocument/2006/relationships/image"/><Relationship Id="rId1" Target="../slideLayouts/slideLayout2.xml" Type="http://schemas.openxmlformats.org/officeDocument/2006/relationships/slideLayout"/></Relationships>
</file>

<file path=ppt/slides/_rels/slide2.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_rels/slide20.xml.rels><?xml version="1.0" encoding="UTF-8" standalone="yes"?><Relationships xmlns="http://schemas.openxmlformats.org/package/2006/relationships"><Relationship Id="rId2" Target="../media/image13.png" Type="http://schemas.openxmlformats.org/officeDocument/2006/relationships/image"/><Relationship Id="rId1" Target="../slideLayouts/slideLayout2.xml" Type="http://schemas.openxmlformats.org/officeDocument/2006/relationships/slideLayout"/></Relationships>
</file>

<file path=ppt/slides/_rels/slide21.xml.rels><?xml version="1.0" encoding="UTF-8" standalone="yes"?><Relationships xmlns="http://schemas.openxmlformats.org/package/2006/relationships"><Relationship Id="rId2" Target="../media/image14.png" Type="http://schemas.openxmlformats.org/officeDocument/2006/relationships/image"/><Relationship Id="rId1" Target="../slideLayouts/slideLayout2.xml" Type="http://schemas.openxmlformats.org/officeDocument/2006/relationships/slideLayout"/></Relationships>
</file>

<file path=ppt/slides/_rels/slide22.xml.rels><?xml version="1.0" encoding="UTF-8" standalone="yes"?><Relationships xmlns="http://schemas.openxmlformats.org/package/2006/relationships"><Relationship Id="rId5" Target="../media/image18.png" Type="http://schemas.openxmlformats.org/officeDocument/2006/relationships/image"/><Relationship Id="rId4" Target="../media/image17.png" Type="http://schemas.openxmlformats.org/officeDocument/2006/relationships/image"/><Relationship Id="rId3" Target="../media/image16.png" Type="http://schemas.openxmlformats.org/officeDocument/2006/relationships/image"/><Relationship Id="rId2" Target="../media/image15.jpeg" Type="http://schemas.openxmlformats.org/officeDocument/2006/relationships/image"/><Relationship Id="rId1" Target="../slideLayouts/slideLayout2.xml" Type="http://schemas.openxmlformats.org/officeDocument/2006/relationships/slideLayout"/></Relationships>
</file>

<file path=ppt/slides/_rels/slide23.xml.rels><?xml version="1.0" encoding="UTF-8" standalone="yes"?><Relationships xmlns="http://schemas.openxmlformats.org/package/2006/relationships"><Relationship Id="rId2" Target="../media/image19.jpeg" Type="http://schemas.openxmlformats.org/officeDocument/2006/relationships/image"/><Relationship Id="rId1" Target="../slideLayouts/slideLayout2.xml" Type="http://schemas.openxmlformats.org/officeDocument/2006/relationships/slideLayout"/></Relationships>
</file>

<file path=ppt/slides/_rels/slide24.xml.rels><?xml version="1.0" encoding="UTF-8" standalone="yes"?><Relationships xmlns="http://schemas.openxmlformats.org/package/2006/relationships"><Relationship Id="rId4" Target="../media/image22.jpeg" Type="http://schemas.openxmlformats.org/officeDocument/2006/relationships/image"/><Relationship Id="rId3" Target="../media/image21.jpeg" Type="http://schemas.openxmlformats.org/officeDocument/2006/relationships/image"/><Relationship Id="rId2" Target="../media/image20.png" Type="http://schemas.openxmlformats.org/officeDocument/2006/relationships/image"/><Relationship Id="rId1" Target="../slideLayouts/slideLayout2.xml" Type="http://schemas.openxmlformats.org/officeDocument/2006/relationships/slideLayout"/></Relationships>
</file>

<file path=ppt/slides/_rels/slide25.xml.rels><?xml version="1.0" encoding="UTF-8" standalone="yes"?><Relationships xmlns="http://schemas.openxmlformats.org/package/2006/relationships"><Relationship Id="rId3" Target="../media/image24.jpeg" Type="http://schemas.openxmlformats.org/officeDocument/2006/relationships/image"/><Relationship Id="rId2" Target="../media/image23.png" Type="http://schemas.openxmlformats.org/officeDocument/2006/relationships/image"/><Relationship Id="rId1" Target="../slideLayouts/slideLayout2.xml" Type="http://schemas.openxmlformats.org/officeDocument/2006/relationships/slideLayout"/></Relationships>
</file>

<file path=ppt/slides/_rels/slide26.xml.rels><?xml version="1.0" encoding="UTF-8" standalone="yes"?><Relationships xmlns="http://schemas.openxmlformats.org/package/2006/relationships"><Relationship Id="rId2" Target="../media/image25.png" Type="http://schemas.openxmlformats.org/officeDocument/2006/relationships/image"/><Relationship Id="rId1" Target="../slideLayouts/slideLayout2.xml" Type="http://schemas.openxmlformats.org/officeDocument/2006/relationships/slideLayout"/></Relationships>
</file>

<file path=ppt/slides/_rels/slide27.xml.rels><?xml version="1.0" encoding="UTF-8" standalone="yes"?><Relationships xmlns="http://schemas.openxmlformats.org/package/2006/relationships"><Relationship Id="rId4" Target="../media/image27.png" Type="http://schemas.openxmlformats.org/officeDocument/2006/relationships/image"/><Relationship Id="rId3" Target="../media/image26.png" Type="http://schemas.openxmlformats.org/officeDocument/2006/relationships/image"/><Relationship Id="rId2" Target="../notesSlides/notesSlide4.xml" Type="http://schemas.openxmlformats.org/officeDocument/2006/relationships/notesSlide"/><Relationship Id="rId1" Target="../slideLayouts/slideLayout2.xml" Type="http://schemas.openxmlformats.org/officeDocument/2006/relationships/slideLayout"/></Relationships>
</file>

<file path=ppt/slides/_rels/slide28.xml.rels><?xml version="1.0" encoding="UTF-8" standalone="yes"?><Relationships xmlns="http://schemas.openxmlformats.org/package/2006/relationships"><Relationship Id="rId3" Target="../media/image28.png" Type="http://schemas.openxmlformats.org/officeDocument/2006/relationships/image"/><Relationship Id="rId2" Target="../notesSlides/notesSlide5.xml" Type="http://schemas.openxmlformats.org/officeDocument/2006/relationships/notesSlide"/><Relationship Id="rId1" Target="../slideLayouts/slideLayout2.xml" Type="http://schemas.openxmlformats.org/officeDocument/2006/relationships/slideLayout"/></Relationships>
</file>

<file path=ppt/slides/_rels/slide29.xml.rels><?xml version="1.0" encoding="UTF-8" standalone="yes"?><Relationships xmlns="http://schemas.openxmlformats.org/package/2006/relationships"><Relationship Id="rId5" Target="../media/image32.jpeg" Type="http://schemas.openxmlformats.org/officeDocument/2006/relationships/image"/><Relationship Id="rId4" Target="../media/image31.jpeg" Type="http://schemas.openxmlformats.org/officeDocument/2006/relationships/image"/><Relationship Id="rId3" Target="../media/image30.png" Type="http://schemas.openxmlformats.org/officeDocument/2006/relationships/image"/><Relationship Id="rId2" Target="../media/image29.png" Type="http://schemas.openxmlformats.org/officeDocument/2006/relationships/image"/><Relationship Id="rId1" Target="../slideLayouts/slideLayout2.xml" Type="http://schemas.openxmlformats.org/officeDocument/2006/relationships/slideLayout"/></Relationships>
</file>

<file path=ppt/slides/_rels/slide3.xml.rels><?xml version="1.0" encoding="UTF-8" standalone="yes"?><Relationships xmlns="http://schemas.openxmlformats.org/package/2006/relationships"><Relationship Id="rId3" Target="https://www.youtube.com/watch?v=shbcHtvqHus" TargetMode="External" Type="http://schemas.openxmlformats.org/officeDocument/2006/relationships/hyperlink"/><Relationship Id="rId2" Target="https://www.youtube.com/watch?v=shbcHtvqHus" TargetMode="External" Type="http://schemas.openxmlformats.org/officeDocument/2006/relationships/hyperlink"/><Relationship Id="rId1" Target="../slideLayouts/slideLayout2.xml" Type="http://schemas.openxmlformats.org/officeDocument/2006/relationships/slideLayout"/></Relationships>
</file>

<file path=ppt/slides/_rels/slide30.xml.rels><?xml version="1.0" encoding="UTF-8" standalone="yes"?><Relationships xmlns="http://schemas.openxmlformats.org/package/2006/relationships"><Relationship Id="rId5" Target="../media/image36.jpeg" Type="http://schemas.openxmlformats.org/officeDocument/2006/relationships/image"/><Relationship Id="rId4" Target="../media/image35.png" Type="http://schemas.openxmlformats.org/officeDocument/2006/relationships/image"/><Relationship Id="rId3" Target="../media/image34.png" Type="http://schemas.openxmlformats.org/officeDocument/2006/relationships/image"/><Relationship Id="rId2" Target="../media/image33.png" Type="http://schemas.openxmlformats.org/officeDocument/2006/relationships/image"/><Relationship Id="rId1" Target="../slideLayouts/slideLayout2.xml" Type="http://schemas.openxmlformats.org/officeDocument/2006/relationships/slideLayout"/></Relationships>
</file>

<file path=ppt/slides/_rels/slide31.xml.rels><?xml version="1.0" encoding="UTF-8" standalone="yes"?><Relationships xmlns="http://schemas.openxmlformats.org/package/2006/relationships"><Relationship Id="rId7" Target="../media/image25.png" Type="http://schemas.openxmlformats.org/officeDocument/2006/relationships/image"/><Relationship Id="rId6" Target="../media/image40.png" Type="http://schemas.openxmlformats.org/officeDocument/2006/relationships/image"/><Relationship Id="rId5" Target="../media/image39.png" Type="http://schemas.openxmlformats.org/officeDocument/2006/relationships/image"/><Relationship Id="rId4" Target="../media/image38.png" Type="http://schemas.openxmlformats.org/officeDocument/2006/relationships/image"/><Relationship Id="rId3" Target="../media/image37.png" Type="http://schemas.openxmlformats.org/officeDocument/2006/relationships/image"/><Relationship Id="rId2" Target="../notesSlides/notesSlide6.xml" Type="http://schemas.openxmlformats.org/officeDocument/2006/relationships/notesSlide"/><Relationship Id="rId1" Target="../slideLayouts/slideLayout2.xml" Type="http://schemas.openxmlformats.org/officeDocument/2006/relationships/slideLayout"/></Relationships>
</file>

<file path=ppt/slides/_rels/slide32.xml.rels><?xml version="1.0" encoding="UTF-8" standalone="yes"?><Relationships xmlns="http://schemas.openxmlformats.org/package/2006/relationships"><Relationship Id="rId6" Target="../media/image45.png" Type="http://schemas.openxmlformats.org/officeDocument/2006/relationships/image"/><Relationship Id="rId5" Target="../media/image44.jpeg" Type="http://schemas.openxmlformats.org/officeDocument/2006/relationships/image"/><Relationship Id="rId4" Target="../media/image43.png" Type="http://schemas.openxmlformats.org/officeDocument/2006/relationships/image"/><Relationship Id="rId3" Target="../media/image42.png" Type="http://schemas.openxmlformats.org/officeDocument/2006/relationships/image"/><Relationship Id="rId2" Target="../media/image41.png" Type="http://schemas.openxmlformats.org/officeDocument/2006/relationships/image"/><Relationship Id="rId1" Target="../slideLayouts/slideLayout2.xml" Type="http://schemas.openxmlformats.org/officeDocument/2006/relationships/slideLayout"/></Relationships>
</file>

<file path=ppt/slides/_rels/slide33.xml.rels><?xml version="1.0" encoding="UTF-8" standalone="yes"?><Relationships xmlns="http://schemas.openxmlformats.org/package/2006/relationships"><Relationship Id="rId6" Target="http://www.bmwi.de/DE/Mediathek/publikationen,did=714908.html" TargetMode="External" Type="http://schemas.openxmlformats.org/officeDocument/2006/relationships/hyperlink"/><Relationship Id="rId5" Target="http://www.bmwi.de/DE/Mediathek/publikationen,did=714908.html" TargetMode="External" Type="http://schemas.openxmlformats.org/officeDocument/2006/relationships/hyperlink"/><Relationship Id="rId4" Target="http://ec.europa.eu/internal_market/social_business/index_de.htm" TargetMode="External" Type="http://schemas.openxmlformats.org/officeDocument/2006/relationships/hyperlink"/><Relationship Id="rId3" Target="http://ec.europa.eu/internal_market/social_business/index_de.htm" TargetMode="External" Type="http://schemas.openxmlformats.org/officeDocument/2006/relationships/hyperlink"/><Relationship Id="rId2" Target="http://ec.europa.eu/internal_market/social_business/index_de.htm" TargetMode="External" Type="http://schemas.openxmlformats.org/officeDocument/2006/relationships/hyperlink"/><Relationship Id="rId1" Target="../slideLayouts/slideLayout2.xml" Type="http://schemas.openxmlformats.org/officeDocument/2006/relationships/slideLayout"/></Relationships>
</file>

<file path=ppt/slides/_rels/slide34.xml.rels><?xml version="1.0" encoding="UTF-8" standalone="yes"?><Relationships xmlns="http://schemas.openxmlformats.org/package/2006/relationships"><Relationship Id="rId3" Target="../media/image46.jpeg" Type="http://schemas.openxmlformats.org/officeDocument/2006/relationships/image"/><Relationship Id="rId2" Target="../notesSlides/notesSlide7.xml" Type="http://schemas.openxmlformats.org/officeDocument/2006/relationships/notesSlide"/><Relationship Id="rId1" Target="../slideLayouts/slideLayout2.xml" Type="http://schemas.openxmlformats.org/officeDocument/2006/relationships/slideLayout"/></Relationships>
</file>

<file path=ppt/slides/_rels/slide35.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_rels/slide36.xml.rels><?xml version="1.0" encoding="UTF-8" standalone="yes"?><Relationships xmlns="http://schemas.openxmlformats.org/package/2006/relationships"><Relationship Id="rId2" Target="../notesSlides/notesSlide8.xml" Type="http://schemas.openxmlformats.org/officeDocument/2006/relationships/notesSlide"/><Relationship Id="rId1" Target="../slideLayouts/slideLayout2.xml" Type="http://schemas.openxmlformats.org/officeDocument/2006/relationships/slideLayout"/></Relationships>
</file>

<file path=ppt/slides/_rels/slide37.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_rels/slide38.xml.rels><?xml version="1.0" encoding="UTF-8" standalone="yes"?><Relationships xmlns="http://schemas.openxmlformats.org/package/2006/relationships"><Relationship Id="rId2" Target="../media/image47.jpeg" Type="http://schemas.openxmlformats.org/officeDocument/2006/relationships/image"/><Relationship Id="rId1" Target="../slideLayouts/slideLayout2.xml" Type="http://schemas.openxmlformats.org/officeDocument/2006/relationships/slideLayout"/></Relationships>
</file>

<file path=ppt/slides/_rels/slide39.xml.rels><?xml version="1.0" encoding="UTF-8" standalone="yes"?><Relationships xmlns="http://schemas.openxmlformats.org/package/2006/relationships"><Relationship Id="rId5" Target="http://socent.e-learning.imb-uni-augsburg.de/files/Social%20Entrepreneurship.%20Eine%20Einf%C3%BChrung.pdf" TargetMode="External" Type="http://schemas.openxmlformats.org/officeDocument/2006/relationships/hyperlink"/><Relationship Id="rId4" Target="http://rinovations.edublogs.org/files/2008/07/setypology.pdf" TargetMode="External" Type="http://schemas.openxmlformats.org/officeDocument/2006/relationships/hyperlink"/><Relationship Id="rId3" Target="http://rinovations.edublogs.org/files/2008/07/setypology.pdf" TargetMode="External" Type="http://schemas.openxmlformats.org/officeDocument/2006/relationships/hyperlink"/><Relationship Id="rId2" Target="http://rinovations.edublogs.org/files/2008/07/setypology.pdf" TargetMode="External" Type="http://schemas.openxmlformats.org/officeDocument/2006/relationships/hyperlink"/><Relationship Id="rId1" Target="../slideLayouts/slideLayout2.xml" Type="http://schemas.openxmlformats.org/officeDocument/2006/relationships/slideLayout"/></Relationships>
</file>

<file path=ppt/slides/_rels/slide4.xml.rels><?xml version="1.0" encoding="UTF-8" standalone="yes"?><Relationships xmlns="http://schemas.openxmlformats.org/package/2006/relationships"><Relationship Id="rId2" Target="../media/image3.jpeg" Type="http://schemas.openxmlformats.org/officeDocument/2006/relationships/image"/><Relationship Id="rId1" Target="../slideLayouts/slideLayout2.xml" Type="http://schemas.openxmlformats.org/officeDocument/2006/relationships/slideLayout"/></Relationships>
</file>

<file path=ppt/slides/_rels/slide5.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_rels/slide6.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_rels/slide7.xml.rels><?xml version="1.0" encoding="UTF-8" standalone="yes"?><Relationships xmlns="http://schemas.openxmlformats.org/package/2006/relationships"><Relationship Id="rId4" Target="http://eur-lex.europa.eu/LexUriServ/LexUriServ.do?uri=COM:2011:0682:FIN:CS:PDF" TargetMode="External" Type="http://schemas.openxmlformats.org/officeDocument/2006/relationships/hyperlink"/><Relationship Id="rId3" Target="http://eur-lex.europa.eu/LexUriServ/LexUriServ.do?uri=COM:2011:0682:FIN:CS:PDF" TargetMode="External" Type="http://schemas.openxmlformats.org/officeDocument/2006/relationships/hyperlink"/><Relationship Id="rId2" Target="../notesSlides/notesSlide2.xml" Type="http://schemas.openxmlformats.org/officeDocument/2006/relationships/notesSlide"/><Relationship Id="rId1" Target="../slideLayouts/slideLayout2.xml" Type="http://schemas.openxmlformats.org/officeDocument/2006/relationships/slideLayout"/></Relationships>
</file>

<file path=ppt/slides/_rels/slide8.xml.rels><?xml version="1.0" encoding="UTF-8" standalone="yes"?><Relationships xmlns="http://schemas.openxmlformats.org/package/2006/relationships"><Relationship Id="rId2" Target="../notesSlides/notesSlide3.xml" Type="http://schemas.openxmlformats.org/officeDocument/2006/relationships/notesSlide"/><Relationship Id="rId1" Target="../slideLayouts/slideLayout2.xml" Type="http://schemas.openxmlformats.org/officeDocument/2006/relationships/slideLayout"/></Relationships>
</file>

<file path=ppt/slides/_rels/slide9.xml.rels><?xml version="1.0" encoding="UTF-8" standalone="yes"?><Relationships xmlns="http://schemas.openxmlformats.org/package/2006/relationships"><Relationship Id="rId1" Target="../slideLayouts/slideLayout2.xml" Type="http://schemas.openxmlformats.org/officeDocument/2006/relationships/slideLayout"/></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6"/>
          <p:cNvSpPr>
            <a:spLocks noChangeArrowheads="1" noGrp="1"/>
          </p:cNvSpPr>
          <p:nvPr>
            <p:ph idx="2147483647" sz="quarter" type="sldNum"/>
          </p:nvPr>
        </p:nvSpPr>
        <p:spPr>
          <a:xfrm>
            <a:off x="8532813" y="6524625"/>
            <a:ext cx="431800" cy="307975"/>
          </a:xfrm>
          <a:prstGeom prst="rect">
            <a:avLst/>
          </a:prstGeom>
          <a:noFill/>
          <a:ln>
            <a:miter lim="800000"/>
            <a:headEnd/>
            <a:tailEnd/>
          </a:ln>
        </p:spPr>
        <p:txBody>
          <a:bodyPr numCol="1"/>
          <a:lstStyle/>
          <a:p>
            <a:fld id="{72A17937-9921-4D1C-A016-17A25179E8F5}" type="slidenum">
              <a:rPr altLang="de-DE" lang="de-DE"/>
              <a:pPr/>
              <a:t>1</a:t>
            </a:fld>
            <a:endParaRPr altLang="de-DE" lang="de-DE"/>
          </a:p>
        </p:txBody>
      </p:sp>
      <p:sp>
        <p:nvSpPr>
          <p:cNvPr id="10242" name="Rectangle 6"/>
          <p:cNvSpPr txBox="1">
            <a:spLocks noChangeArrowheads="1" noGrp="1"/>
          </p:cNvSpPr>
          <p:nvPr/>
        </p:nvSpPr>
        <p:spPr>
          <a:xfrm>
            <a:off x="8532813" y="6524625"/>
            <a:ext cx="431800" cy="307975"/>
          </a:xfrm>
          <a:prstGeom prst="rect">
            <a:avLst/>
          </a:prstGeom>
          <a:noFill/>
          <a:ln>
            <a:miter lim="800000"/>
            <a:headEnd/>
            <a:tailEnd/>
          </a:ln>
        </p:spPr>
        <p:txBody>
          <a:bodyPr bIns="0" numCol="1" rIns="0"/>
          <a:lstStyle/>
          <a:p>
            <a:pPr algn="r">
              <a:defRPr/>
            </a:pPr>
            <a:fld id="{8FA244DC-8349-442A-9929-18F4D77A4A31}" type="slidenum">
              <a:rPr altLang="de-DE" lang="de-DE" sz="1200">
                <a:solidFill>
                  <a:schemeClr val="bg1"/>
                </a:solidFill>
                <a:latin typeface="+mn-lt"/>
                <a:cs typeface="+mn-cs"/>
              </a:rPr>
              <a:pPr algn="r">
                <a:defRPr/>
              </a:pPr>
              <a:t>1</a:t>
            </a:fld>
            <a:endParaRPr altLang="de-DE" lang="de-DE" sz="1200">
              <a:solidFill>
                <a:schemeClr val="bg1"/>
              </a:solidFill>
              <a:latin typeface="+mn-lt"/>
              <a:cs typeface="+mn-cs"/>
            </a:endParaRPr>
          </a:p>
        </p:txBody>
      </p:sp>
      <p:sp>
        <p:nvSpPr>
          <p:cNvPr id="28676" name="Rectangle 2"/>
          <p:cNvSpPr>
            <a:spLocks noChangeArrowheads="1" noGrp="1"/>
          </p:cNvSpPr>
          <p:nvPr>
            <p:ph type="ctrTitle"/>
          </p:nvPr>
        </p:nvSpPr>
        <p:spPr>
          <a:xfrm>
            <a:off x="1522412" y="2348880"/>
            <a:ext cx="6099175" cy="1097409"/>
          </a:xfrm>
        </p:spPr>
        <p:txBody>
          <a:bodyPr anchor="t" numCol="1"/>
          <a:lstStyle/>
          <a:p>
            <a:pPr eaLnBrk="1" hangingPunct="1"/>
            <a:r>
              <a:rPr dirty="0" lang="en-US" smtClean="0" sz="2600"/>
              <a:t/>
            </a:r>
            <a:br>
              <a:rPr dirty="0" lang="en-US" smtClean="0" sz="2600"/>
            </a:br>
            <a:r>
              <a:rPr altLang="cs-CZ" dirty="0" err="1" lang="cs-CZ" smtClean="0" sz="5400">
                <a:solidFill>
                  <a:schemeClr val="accent6"/>
                </a:solidFill>
                <a:latin charset="0" panose="02070606080606020203" pitchFamily="18" typeface="Bodoni MT Condensed"/>
              </a:rPr>
              <a:t>Social</a:t>
            </a:r>
            <a:r>
              <a:rPr altLang="cs-CZ" dirty="0" lang="cs-CZ" smtClean="0" sz="5400">
                <a:solidFill>
                  <a:schemeClr val="accent6"/>
                </a:solidFill>
                <a:latin charset="0" panose="02070606080606020203" pitchFamily="18" typeface="Bodoni MT Condensed"/>
              </a:rPr>
              <a:t> </a:t>
            </a:r>
            <a:r>
              <a:rPr altLang="cs-CZ" dirty="0" err="1" lang="cs-CZ" smtClean="0" sz="5400">
                <a:solidFill>
                  <a:schemeClr val="accent6"/>
                </a:solidFill>
                <a:latin charset="0" panose="02070606080606020203" pitchFamily="18" typeface="Bodoni MT Condensed"/>
              </a:rPr>
              <a:t>Entrepreneurship</a:t>
            </a:r>
            <a:r>
              <a:rPr dirty="0" lang="en-US" smtClean="0" sz="5400">
                <a:latin charset="0" panose="02070606080606020203" pitchFamily="18" typeface="Bodoni MT Condensed"/>
              </a:rPr>
              <a:t/>
            </a:r>
            <a:br>
              <a:rPr dirty="0" lang="en-US" smtClean="0" sz="5400">
                <a:latin charset="0" panose="02070606080606020203" pitchFamily="18" typeface="Bodoni MT Condensed"/>
              </a:rPr>
            </a:br>
            <a:r>
              <a:rPr altLang="cs-CZ" dirty="0" err="1" lang="cs-CZ" smtClean="0" sz="4400">
                <a:solidFill>
                  <a:schemeClr val="tx1"/>
                </a:solidFill>
                <a:latin charset="0" panose="02070606080606020203" pitchFamily="18" typeface="Bodoni MT Condensed"/>
              </a:rPr>
              <a:t>Introduction</a:t>
            </a:r>
            <a:r>
              <a:rPr dirty="0" lang="en-US" smtClean="0" sz="4400">
                <a:solidFill>
                  <a:schemeClr val="tx1"/>
                </a:solidFill>
                <a:latin charset="0" panose="02070606080606020203" pitchFamily="18" typeface="Bodoni MT Condensed"/>
              </a:rPr>
              <a:t> </a:t>
            </a:r>
            <a:endParaRPr dirty="0" lang="en-US" smtClean="0" sz="5400">
              <a:solidFill>
                <a:schemeClr val="tx1"/>
              </a:solidFill>
              <a:latin charset="0" panose="02070606080606020203" pitchFamily="18" typeface="Bodoni MT Condensed"/>
            </a:endParaRPr>
          </a:p>
        </p:txBody>
      </p:sp>
      <p:sp>
        <p:nvSpPr>
          <p:cNvPr id="28677" name="Rectangle 3"/>
          <p:cNvSpPr>
            <a:spLocks noChangeArrowheads="1" noGrp="1"/>
          </p:cNvSpPr>
          <p:nvPr>
            <p:ph idx="1" type="subTitle"/>
          </p:nvPr>
        </p:nvSpPr>
        <p:spPr>
          <a:xfrm>
            <a:off x="0" y="5445224"/>
            <a:ext cx="9144000" cy="834926"/>
          </a:xfrm>
        </p:spPr>
        <p:txBody>
          <a:bodyPr numCol="1"/>
          <a:lstStyle/>
          <a:p>
            <a:pPr eaLnBrk="1" hangingPunct="1">
              <a:lnSpc>
                <a:spcPct val="80000"/>
              </a:lnSpc>
            </a:pPr>
            <a:r>
              <a:rPr altLang="de-DE" dirty="0" err="1" i="1" lang="de-DE" smtClean="0" sz="1400"/>
              <a:t>Masarykova</a:t>
            </a:r>
            <a:r>
              <a:rPr altLang="de-DE" dirty="0" i="1" lang="de-DE" smtClean="0" sz="1400"/>
              <a:t> </a:t>
            </a:r>
            <a:r>
              <a:rPr altLang="de-DE" dirty="0" err="1" i="1" lang="de-DE" smtClean="0" sz="1400"/>
              <a:t>Univerzita</a:t>
            </a:r>
            <a:r>
              <a:rPr altLang="de-DE" dirty="0" i="1" lang="de-DE" smtClean="0" sz="1400"/>
              <a:t>, Brno</a:t>
            </a:r>
          </a:p>
          <a:p>
            <a:pPr eaLnBrk="1" hangingPunct="1">
              <a:lnSpc>
                <a:spcPct val="80000"/>
              </a:lnSpc>
            </a:pPr>
            <a:endParaRPr altLang="de-DE" b="0" dirty="0" lang="de-DE" smtClean="0" sz="1400"/>
          </a:p>
          <a:p>
            <a:pPr eaLnBrk="1" hangingPunct="1">
              <a:lnSpc>
                <a:spcPct val="80000"/>
              </a:lnSpc>
            </a:pPr>
            <a:r>
              <a:rPr altLang="de-DE" b="0" dirty="0" err="1" lang="de-DE" smtClean="0" sz="1400"/>
              <a:t>October</a:t>
            </a:r>
            <a:r>
              <a:rPr altLang="de-DE" b="0" dirty="0" lang="de-DE" smtClean="0" sz="1400"/>
              <a:t> 6th, 2017 </a:t>
            </a:r>
          </a:p>
          <a:p>
            <a:pPr eaLnBrk="1" hangingPunct="1">
              <a:lnSpc>
                <a:spcPct val="80000"/>
              </a:lnSpc>
            </a:pPr>
            <a:endParaRPr altLang="de-DE" b="0" dirty="0" lang="de-DE" smtClean="0" sz="1400"/>
          </a:p>
          <a:p>
            <a:pPr eaLnBrk="1" hangingPunct="1">
              <a:lnSpc>
                <a:spcPct val="80000"/>
              </a:lnSpc>
            </a:pPr>
            <a:r>
              <a:rPr altLang="de-DE" b="0" dirty="0" lang="de-DE" smtClean="0" sz="1400"/>
              <a:t>Martin Hölz, M.A. </a:t>
            </a:r>
            <a:endParaRPr altLang="de-DE" dirty="0" lang="de-DE" smtClean="0" sz="1200"/>
          </a:p>
          <a:p>
            <a:pPr eaLnBrk="1" hangingPunct="1">
              <a:lnSpc>
                <a:spcPct val="80000"/>
              </a:lnSpc>
            </a:pPr>
            <a:endParaRPr altLang="de-DE" dirty="0" lang="de-DE" smtClean="0" sz="1000"/>
          </a:p>
        </p:txBody>
      </p:sp>
      <p:sp>
        <p:nvSpPr>
          <p:cNvPr id="28679" name="Rectangle 8"/>
          <p:cNvSpPr>
            <a:spLocks noChangeArrowheads="1"/>
          </p:cNvSpPr>
          <p:nvPr/>
        </p:nvSpPr>
        <p:spPr>
          <a:xfrm>
            <a:off x="8037513" y="6462713"/>
            <a:ext cx="904875" cy="395287"/>
          </a:xfrm>
          <a:prstGeom prst="rect">
            <a:avLst/>
          </a:prstGeom>
          <a:solidFill>
            <a:schemeClr val="bg1"/>
          </a:solidFill>
          <a:ln w="9525">
            <a:noFill/>
            <a:miter lim="800000"/>
            <a:headEnd/>
            <a:tailEnd/>
          </a:ln>
        </p:spPr>
        <p:txBody>
          <a:bodyPr anchor="ctr" numCol="1" wrap="none"/>
          <a:lstStyle/>
          <a:p>
            <a:endParaRPr altLang="de-DE" lang="de-DE"/>
          </a:p>
        </p:txBody>
      </p:sp>
    </p:spTree>
  </p:cSld>
  <p:clrMapOvr>
    <a:masterClrMapping/>
  </p:clrMapOvr>
  <p:timing>
    <p:tnLst>
      <p:par>
        <p:cTn dur="indefinite" id="1" nodeType="tmRoot" restart="never"/>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altLang="de-DE" dirty="0" lang="de-DE" smtClean="0" sz="3200">
                <a:solidFill>
                  <a:srgbClr val="9A0202"/>
                </a:solidFill>
                <a:latin charset="0" panose="02070606080606020203" pitchFamily="18" typeface="Bodoni MT Condensed"/>
              </a:rPr>
              <a:t>Market? State? </a:t>
            </a:r>
            <a:r>
              <a:rPr altLang="de-DE" dirty="0" err="1" lang="de-DE" smtClean="0" sz="3200">
                <a:solidFill>
                  <a:srgbClr val="9A0202"/>
                </a:solidFill>
                <a:latin charset="0" panose="02070606080606020203" pitchFamily="18" typeface="Bodoni MT Condensed"/>
              </a:rPr>
              <a:t>Civil</a:t>
            </a:r>
            <a:r>
              <a:rPr altLang="de-DE" dirty="0" lang="de-DE" smtClean="0" sz="3200">
                <a:solidFill>
                  <a:srgbClr val="9A0202"/>
                </a:solidFill>
                <a:latin charset="0" panose="02070606080606020203" pitchFamily="18" typeface="Bodoni MT Condensed"/>
              </a:rPr>
              <a:t> Society?</a:t>
            </a:r>
            <a:endParaRPr altLang="de-DE" dirty="0" lang="de-DE" sz="3200">
              <a:solidFill>
                <a:srgbClr val="9A0202"/>
              </a:solidFill>
              <a:latin charset="0" panose="02070606080606020203" pitchFamily="18" typeface="Bodoni MT Condensed"/>
            </a:endParaRPr>
          </a:p>
        </p:txBody>
      </p:sp>
      <p:pic>
        <p:nvPicPr>
          <p:cNvPr id="25" name="Picture 2"/>
          <p:cNvPicPr>
            <a:picLocks noChangeArrowheads="1" noChangeAspect="1"/>
          </p:cNvPicPr>
          <p:nvPr/>
        </p:nvPicPr>
        <p:blipFill>
          <a:blip cstate="print" r:embed="rId2">
            <a:extLst>
              <a:ext uri="{28A0092B-C50C-407E-A947-70E740481C1C}">
                <a14:useLocalDpi xmlns:a14="http://schemas.microsoft.com/office/drawing/2010/main" val="0"/>
              </a:ext>
            </a:extLst>
          </a:blip>
          <a:srcRect b="47244" l="2937" r="1633" t="22202"/>
          <a:stretch>
            <a:fillRect/>
          </a:stretch>
        </p:blipFill>
        <p:spPr>
          <a:xfrm>
            <a:off x="900113" y="2533650"/>
            <a:ext cx="7496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feld 26"/>
          <p:cNvSpPr txBox="1">
            <a:spLocks noChangeArrowheads="1"/>
          </p:cNvSpPr>
          <p:nvPr/>
        </p:nvSpPr>
        <p:spPr>
          <a:xfrm>
            <a:off x="6300192" y="4894924"/>
            <a:ext cx="22875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spcBef>
                <a:spcPct val="20000"/>
              </a:spcBef>
              <a:buFont charset="0" panose="020B0604020202020204" pitchFamily="34" typeface="Arial"/>
              <a:buChar char="•"/>
              <a:defRPr sz="3200">
                <a:solidFill>
                  <a:schemeClr val="tx1"/>
                </a:solidFill>
                <a:latin charset="0" panose="020F0502020204030204" pitchFamily="34" typeface="Calibri"/>
              </a:defRPr>
            </a:lvl1pPr>
            <a:lvl2pPr indent="-285750" marL="742950">
              <a:spcBef>
                <a:spcPct val="20000"/>
              </a:spcBef>
              <a:buFont charset="0" panose="020B0604020202020204" pitchFamily="34" typeface="Arial"/>
              <a:buChar char="–"/>
              <a:defRPr sz="2800">
                <a:solidFill>
                  <a:schemeClr val="tx1"/>
                </a:solidFill>
                <a:latin charset="0" panose="020F0502020204030204" pitchFamily="34" typeface="Calibri"/>
              </a:defRPr>
            </a:lvl2pPr>
            <a:lvl3pPr indent="-228600" marL="1143000">
              <a:spcBef>
                <a:spcPct val="20000"/>
              </a:spcBef>
              <a:buFont charset="0" panose="020B0604020202020204" pitchFamily="34" typeface="Arial"/>
              <a:buChar char="•"/>
              <a:defRPr sz="2400">
                <a:solidFill>
                  <a:schemeClr val="tx1"/>
                </a:solidFill>
                <a:latin charset="0" panose="020F0502020204030204" pitchFamily="34" typeface="Calibri"/>
              </a:defRPr>
            </a:lvl3pPr>
            <a:lvl4pPr indent="-228600" marL="1600200">
              <a:spcBef>
                <a:spcPct val="20000"/>
              </a:spcBef>
              <a:buFont charset="0" panose="020B0604020202020204" pitchFamily="34" typeface="Arial"/>
              <a:buChar char="–"/>
              <a:defRPr sz="2000">
                <a:solidFill>
                  <a:schemeClr val="tx1"/>
                </a:solidFill>
                <a:latin charset="0" panose="020F0502020204030204" pitchFamily="34" typeface="Calibri"/>
              </a:defRPr>
            </a:lvl4pPr>
            <a:lvl5pPr indent="-228600" marL="2057400">
              <a:spcBef>
                <a:spcPct val="20000"/>
              </a:spcBef>
              <a:buFont charset="0" panose="020B0604020202020204" pitchFamily="34" typeface="Arial"/>
              <a:buChar char="»"/>
              <a:defRPr sz="2000">
                <a:solidFill>
                  <a:schemeClr val="tx1"/>
                </a:solidFill>
                <a:latin charset="0" panose="020F0502020204030204" pitchFamily="34" typeface="Calibri"/>
              </a:defRPr>
            </a:lvl5pPr>
            <a:lvl6pPr eaLnBrk="0" fontAlgn="base" hangingPunct="0" indent="-228600" marL="2514600">
              <a:spcBef>
                <a:spcPct val="20000"/>
              </a:spcBef>
              <a:spcAft>
                <a:spcPct val="0"/>
              </a:spcAft>
              <a:buFont charset="0" panose="020B0604020202020204" pitchFamily="34" typeface="Arial"/>
              <a:buChar char="»"/>
              <a:defRPr sz="2000">
                <a:solidFill>
                  <a:schemeClr val="tx1"/>
                </a:solidFill>
                <a:latin charset="0" panose="020F0502020204030204" pitchFamily="34" typeface="Calibri"/>
              </a:defRPr>
            </a:lvl6pPr>
            <a:lvl7pPr eaLnBrk="0" fontAlgn="base" hangingPunct="0" indent="-228600" marL="2971800">
              <a:spcBef>
                <a:spcPct val="20000"/>
              </a:spcBef>
              <a:spcAft>
                <a:spcPct val="0"/>
              </a:spcAft>
              <a:buFont charset="0" panose="020B0604020202020204" pitchFamily="34" typeface="Arial"/>
              <a:buChar char="»"/>
              <a:defRPr sz="2000">
                <a:solidFill>
                  <a:schemeClr val="tx1"/>
                </a:solidFill>
                <a:latin charset="0" panose="020F0502020204030204" pitchFamily="34" typeface="Calibri"/>
              </a:defRPr>
            </a:lvl7pPr>
            <a:lvl8pPr eaLnBrk="0" fontAlgn="base" hangingPunct="0" indent="-228600" marL="3429000">
              <a:spcBef>
                <a:spcPct val="20000"/>
              </a:spcBef>
              <a:spcAft>
                <a:spcPct val="0"/>
              </a:spcAft>
              <a:buFont charset="0" panose="020B0604020202020204" pitchFamily="34" typeface="Arial"/>
              <a:buChar char="»"/>
              <a:defRPr sz="2000">
                <a:solidFill>
                  <a:schemeClr val="tx1"/>
                </a:solidFill>
                <a:latin charset="0" panose="020F0502020204030204" pitchFamily="34" typeface="Calibri"/>
              </a:defRPr>
            </a:lvl8pPr>
            <a:lvl9pPr eaLnBrk="0" fontAlgn="base" hangingPunct="0" indent="-228600" marL="3886200">
              <a:spcBef>
                <a:spcPct val="20000"/>
              </a:spcBef>
              <a:spcAft>
                <a:spcPct val="0"/>
              </a:spcAft>
              <a:buFont charset="0" panose="020B0604020202020204" pitchFamily="34" typeface="Arial"/>
              <a:buChar char="»"/>
              <a:defRPr sz="2000">
                <a:solidFill>
                  <a:schemeClr val="tx1"/>
                </a:solidFill>
                <a:latin charset="0" panose="020F0502020204030204" pitchFamily="34" typeface="Calibri"/>
              </a:defRPr>
            </a:lvl9pPr>
          </a:lstStyle>
          <a:p>
            <a:pPr eaLnBrk="1" hangingPunct="1">
              <a:spcBef>
                <a:spcPct val="0"/>
              </a:spcBef>
              <a:buFontTx/>
              <a:buNone/>
            </a:pPr>
            <a:r>
              <a:rPr altLang="de-DE" dirty="0" lang="de-DE" smtClean="0" sz="1100">
                <a:latin charset="0" panose="020B0604020202020204" pitchFamily="34" typeface="Arial"/>
              </a:rPr>
              <a:t>(Quelle: </a:t>
            </a:r>
            <a:r>
              <a:rPr altLang="de-DE" dirty="0" lang="de-DE" sz="1100">
                <a:latin charset="0" panose="020B0604020202020204" pitchFamily="34" typeface="Arial"/>
              </a:rPr>
              <a:t>Alter 2004)</a:t>
            </a:r>
          </a:p>
        </p:txBody>
      </p:sp>
      <p:sp>
        <p:nvSpPr>
          <p:cNvPr id="29" name="Textfeld 28"/>
          <p:cNvSpPr txBox="1"/>
          <p:nvPr/>
        </p:nvSpPr>
        <p:spPr>
          <a:xfrm>
            <a:off x="1042988" y="4367213"/>
            <a:ext cx="7353300" cy="369887"/>
          </a:xfrm>
          <a:prstGeom prst="rect">
            <a:avLst/>
          </a:prstGeom>
          <a:solidFill>
            <a:schemeClr val="bg1">
              <a:lumMod val="85000"/>
            </a:schemeClr>
          </a:solidFill>
        </p:spPr>
        <p:txBody>
          <a:bodyPr numCol="1">
            <a:spAutoFit/>
          </a:bodyPr>
          <a:lstStyle/>
          <a:p>
            <a:pPr>
              <a:defRPr/>
            </a:pPr>
            <a:r>
              <a:rPr altLang="de-DE" dirty="0" lang="de-DE"/>
              <a:t>	</a:t>
            </a:r>
            <a:r>
              <a:rPr altLang="de-DE" dirty="0" err="1" lang="de-DE"/>
              <a:t>Civil</a:t>
            </a:r>
            <a:r>
              <a:rPr altLang="de-DE" dirty="0" lang="de-DE"/>
              <a:t> Society			    Market</a:t>
            </a:r>
          </a:p>
        </p:txBody>
      </p:sp>
      <p:cxnSp>
        <p:nvCxnSpPr>
          <p:cNvPr id="30" name="Gerader Verbinder 29"/>
          <p:cNvCxnSpPr/>
          <p:nvPr/>
        </p:nvCxnSpPr>
        <p:spPr>
          <a:xfrm>
            <a:off x="4643438" y="3059113"/>
            <a:ext cx="0" cy="209391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Pfeil nach oben 30"/>
          <p:cNvSpPr/>
          <p:nvPr/>
        </p:nvSpPr>
        <p:spPr>
          <a:xfrm>
            <a:off x="4067175" y="4073525"/>
            <a:ext cx="360363" cy="792163"/>
          </a:xfrm>
          <a:prstGeom prst="up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numCol="1"/>
          <a:lstStyle/>
          <a:p>
            <a:pPr algn="ctr" eaLnBrk="1" hangingPunct="1">
              <a:defRPr/>
            </a:pPr>
            <a:endParaRPr altLang="de-DE" b="1" lang="de-DE">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794309147"/>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25"/>
                                        </p:tgtEl>
                                        <p:attrNameLst>
                                          <p:attrName>style.visibility</p:attrName>
                                        </p:attrNameLst>
                                      </p:cBhvr>
                                      <p:to>
                                        <p:strVal val="visible"/>
                                      </p:to>
                                    </p:set>
                                  </p:childTnLst>
                                </p:cTn>
                              </p:par>
                              <p:par>
                                <p:cTn fill="hold" grpId="0" id="7" nodeType="withEffect" presetClass="entr" presetID="1" presetSubtype="0">
                                  <p:stCondLst>
                                    <p:cond delay="0"/>
                                  </p:stCondLst>
                                  <p:childTnLst>
                                    <p:set>
                                      <p:cBhvr>
                                        <p:cTn dur="1" fill="hold" id="8">
                                          <p:stCondLst>
                                            <p:cond delay="0"/>
                                          </p:stCondLst>
                                        </p:cTn>
                                        <p:tgtEl>
                                          <p:spTgt spid="27"/>
                                        </p:tgtEl>
                                        <p:attrNameLst>
                                          <p:attrName>style.visibility</p:attrName>
                                        </p:attrNameLst>
                                      </p:cBhvr>
                                      <p:to>
                                        <p:strVal val="visible"/>
                                      </p:to>
                                    </p:set>
                                  </p:childTnLst>
                                </p:cTn>
                              </p:par>
                              <p:par>
                                <p:cTn fill="hold" grpId="0" id="9" nodeType="withEffect" presetClass="entr" presetID="1" presetSubtype="0">
                                  <p:stCondLst>
                                    <p:cond delay="0"/>
                                  </p:stCondLst>
                                  <p:childTnLst>
                                    <p:set>
                                      <p:cBhvr>
                                        <p:cTn dur="1" fill="hold" id="10">
                                          <p:stCondLst>
                                            <p:cond delay="0"/>
                                          </p:stCondLst>
                                        </p:cTn>
                                        <p:tgtEl>
                                          <p:spTgt spid="29"/>
                                        </p:tgtEl>
                                        <p:attrNameLst>
                                          <p:attrName>style.visibility</p:attrName>
                                        </p:attrNameLst>
                                      </p:cBhvr>
                                      <p:to>
                                        <p:strVal val="visible"/>
                                      </p:to>
                                    </p:set>
                                  </p:childTnLst>
                                </p:cTn>
                              </p:par>
                              <p:par>
                                <p:cTn fill="hold" id="11" nodeType="withEffect" presetClass="entr" presetID="1" presetSubtype="0">
                                  <p:stCondLst>
                                    <p:cond delay="0"/>
                                  </p:stCondLst>
                                  <p:childTnLst>
                                    <p:set>
                                      <p:cBhvr>
                                        <p:cTn dur="1" fill="hold" id="12">
                                          <p:stCondLst>
                                            <p:cond delay="0"/>
                                          </p:stCondLst>
                                        </p:cTn>
                                        <p:tgtEl>
                                          <p:spTgt spid="30"/>
                                        </p:tgtEl>
                                        <p:attrNameLst>
                                          <p:attrName>style.visibility</p:attrName>
                                        </p:attrNameLst>
                                      </p:cBhvr>
                                      <p:to>
                                        <p:strVal val="visible"/>
                                      </p:to>
                                    </p:set>
                                  </p:childTnLst>
                                </p:cTn>
                              </p:par>
                            </p:childTnLst>
                          </p:cTn>
                        </p:par>
                      </p:childTnLst>
                    </p:cTn>
                  </p:par>
                  <p:par>
                    <p:cTn fill="hold" id="13">
                      <p:stCondLst>
                        <p:cond delay="indefinite"/>
                      </p:stCondLst>
                      <p:childTnLst>
                        <p:par>
                          <p:cTn fill="hold" id="14">
                            <p:stCondLst>
                              <p:cond delay="0"/>
                            </p:stCondLst>
                            <p:childTnLst>
                              <p:par>
                                <p:cTn fill="hold" grpId="0" id="15" nodeType="clickEffect" presetClass="entr" presetID="1" presetSubtype="0">
                                  <p:stCondLst>
                                    <p:cond delay="0"/>
                                  </p:stCondLst>
                                  <p:childTnLst>
                                    <p:set>
                                      <p:cBhvr>
                                        <p:cTn dur="1" fill="hold" id="16">
                                          <p:stCondLst>
                                            <p:cond delay="0"/>
                                          </p:stCondLst>
                                        </p:cTn>
                                        <p:tgtEl>
                                          <p:spTgt spid="31"/>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27"/>
      <p:bldP animBg="1" grpId="0" spid="29"/>
      <p:bldP animBg="1" grpId="0" spid="3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altLang="de-DE" dirty="0" lang="de-DE" smtClean="0" sz="3200">
                <a:solidFill>
                  <a:schemeClr val="accent6"/>
                </a:solidFill>
                <a:latin charset="0" panose="02070606080606020203" pitchFamily="18" typeface="Bodoni MT Condensed"/>
              </a:rPr>
              <a:t>.</a:t>
            </a:r>
            <a:r>
              <a:rPr altLang="de-DE" dirty="0" err="1" lang="de-DE" smtClean="0" sz="3200">
                <a:solidFill>
                  <a:schemeClr val="accent6"/>
                </a:solidFill>
                <a:latin charset="0" panose="02070606080606020203" pitchFamily="18" typeface="Bodoni MT Condensed"/>
              </a:rPr>
              <a:t>overlapping</a:t>
            </a:r>
            <a:r>
              <a:rPr altLang="de-DE" dirty="0" lang="de-DE" smtClean="0" sz="3200">
                <a:solidFill>
                  <a:schemeClr val="accent6"/>
                </a:solidFill>
                <a:latin charset="0" panose="02070606080606020203" pitchFamily="18" typeface="Bodoni MT Condensed"/>
              </a:rPr>
              <a:t> </a:t>
            </a:r>
            <a:r>
              <a:rPr altLang="de-DE" dirty="0" err="1" lang="de-DE" smtClean="0" sz="3200">
                <a:solidFill>
                  <a:schemeClr val="accent6"/>
                </a:solidFill>
                <a:latin charset="0" panose="02070606080606020203" pitchFamily="18" typeface="Bodoni MT Condensed"/>
              </a:rPr>
              <a:t>semantics</a:t>
            </a:r>
            <a:r>
              <a:rPr altLang="de-DE" dirty="0" lang="de-DE" smtClean="0" sz="3200">
                <a:solidFill>
                  <a:schemeClr val="accent6"/>
                </a:solidFill>
                <a:latin charset="0" panose="02070606080606020203" pitchFamily="18" typeface="Bodoni MT Condensed"/>
              </a:rPr>
              <a:t> </a:t>
            </a:r>
            <a:br>
              <a:rPr altLang="de-DE" dirty="0" lang="de-DE" smtClean="0" sz="3200">
                <a:solidFill>
                  <a:schemeClr val="accent6"/>
                </a:solidFill>
                <a:latin charset="0" panose="02070606080606020203" pitchFamily="18" typeface="Bodoni MT Condensed"/>
              </a:rPr>
            </a:br>
            <a:endParaRPr altLang="de-DE" dirty="0" lang="de-DE" sz="3200"/>
          </a:p>
        </p:txBody>
      </p:sp>
      <p:sp>
        <p:nvSpPr>
          <p:cNvPr id="3" name="Inhaltsplatzhalter 2"/>
          <p:cNvSpPr>
            <a:spLocks noGrp="1"/>
          </p:cNvSpPr>
          <p:nvPr>
            <p:ph idx="1"/>
          </p:nvPr>
        </p:nvSpPr>
        <p:spPr>
          <a:xfrm>
            <a:off x="1835696" y="1196752"/>
            <a:ext cx="6588224" cy="3793706"/>
          </a:xfrm>
        </p:spPr>
        <p:txBody>
          <a:bodyPr numCol="1"/>
          <a:lstStyle/>
          <a:p>
            <a:pPr indent="0" marL="0">
              <a:buNone/>
            </a:pPr>
            <a:r>
              <a:rPr altLang="de-DE" dirty="0" err="1" lang="de-DE" smtClean="0" sz="2800">
                <a:solidFill>
                  <a:schemeClr val="accent6"/>
                </a:solidFill>
                <a:latin charset="0" panose="02070606080606020203" pitchFamily="18" typeface="Bodoni MT Condensed"/>
              </a:rPr>
              <a:t>Social</a:t>
            </a:r>
            <a:r>
              <a:rPr altLang="de-DE" dirty="0" lang="de-DE" smtClean="0" sz="2800">
                <a:solidFill>
                  <a:schemeClr val="accent6"/>
                </a:solidFill>
                <a:latin charset="0" panose="02070606080606020203" pitchFamily="18" typeface="Bodoni MT Condensed"/>
              </a:rPr>
              <a:t> </a:t>
            </a:r>
            <a:r>
              <a:rPr altLang="de-DE" dirty="0" err="1" lang="de-DE" smtClean="0" sz="2800">
                <a:solidFill>
                  <a:schemeClr val="accent6"/>
                </a:solidFill>
                <a:latin charset="0" panose="02070606080606020203" pitchFamily="18" typeface="Bodoni MT Condensed"/>
              </a:rPr>
              <a:t>entrepreneur</a:t>
            </a:r>
            <a:endParaRPr altLang="de-DE" dirty="0" lang="de-DE" smtClean="0" sz="2800">
              <a:solidFill>
                <a:schemeClr val="accent6"/>
              </a:solidFill>
              <a:latin charset="0" panose="02070606080606020203" pitchFamily="18" typeface="Bodoni MT Condensed"/>
            </a:endParaRPr>
          </a:p>
          <a:p>
            <a:pPr indent="0" marL="0">
              <a:buNone/>
            </a:pPr>
            <a:r>
              <a:rPr altLang="de-DE" dirty="0" lang="de-DE" smtClean="0" sz="2800">
                <a:solidFill>
                  <a:schemeClr val="accent6"/>
                </a:solidFill>
                <a:latin charset="0" panose="02070606080606020203" pitchFamily="18" typeface="Bodoni MT Condensed"/>
              </a:rPr>
              <a:t/>
            </a:r>
            <a:br>
              <a:rPr altLang="de-DE" dirty="0" lang="de-DE" smtClean="0" sz="2800">
                <a:solidFill>
                  <a:schemeClr val="accent6"/>
                </a:solidFill>
                <a:latin charset="0" panose="02070606080606020203" pitchFamily="18" typeface="Bodoni MT Condensed"/>
              </a:rPr>
            </a:br>
            <a:r>
              <a:rPr altLang="de-DE" dirty="0" err="1" lang="de-DE" smtClean="0" sz="2800">
                <a:solidFill>
                  <a:schemeClr val="accent6"/>
                </a:solidFill>
                <a:latin charset="0" panose="02070606080606020203" pitchFamily="18" typeface="Bodoni MT Condensed"/>
              </a:rPr>
              <a:t>Social</a:t>
            </a:r>
            <a:r>
              <a:rPr altLang="de-DE" dirty="0" lang="de-DE" smtClean="0" sz="2800">
                <a:solidFill>
                  <a:schemeClr val="accent6"/>
                </a:solidFill>
                <a:latin charset="0" panose="02070606080606020203" pitchFamily="18" typeface="Bodoni MT Condensed"/>
              </a:rPr>
              <a:t> </a:t>
            </a:r>
            <a:r>
              <a:rPr altLang="de-DE" dirty="0" err="1" lang="de-DE" smtClean="0" sz="2800">
                <a:solidFill>
                  <a:schemeClr val="accent6"/>
                </a:solidFill>
                <a:latin charset="0" panose="02070606080606020203" pitchFamily="18" typeface="Bodoni MT Condensed"/>
              </a:rPr>
              <a:t>entrepreneurship</a:t>
            </a:r>
            <a:endParaRPr altLang="de-DE" dirty="0" lang="de-DE" smtClean="0" sz="2800">
              <a:solidFill>
                <a:schemeClr val="accent6"/>
              </a:solidFill>
              <a:latin charset="0" panose="02070606080606020203" pitchFamily="18" typeface="Bodoni MT Condensed"/>
            </a:endParaRPr>
          </a:p>
          <a:p>
            <a:pPr indent="0" marL="0">
              <a:buNone/>
            </a:pPr>
            <a:r>
              <a:rPr altLang="de-DE" dirty="0" lang="de-DE" smtClean="0" sz="2800">
                <a:solidFill>
                  <a:schemeClr val="accent6"/>
                </a:solidFill>
                <a:latin charset="0" panose="02070606080606020203" pitchFamily="18" typeface="Bodoni MT Condensed"/>
              </a:rPr>
              <a:t/>
            </a:r>
            <a:br>
              <a:rPr altLang="de-DE" dirty="0" lang="de-DE" smtClean="0" sz="2800">
                <a:solidFill>
                  <a:schemeClr val="accent6"/>
                </a:solidFill>
                <a:latin charset="0" panose="02070606080606020203" pitchFamily="18" typeface="Bodoni MT Condensed"/>
              </a:rPr>
            </a:br>
            <a:r>
              <a:rPr altLang="de-DE" dirty="0" err="1" lang="de-DE" smtClean="0" sz="2800">
                <a:solidFill>
                  <a:schemeClr val="accent6"/>
                </a:solidFill>
                <a:latin charset="0" panose="02070606080606020203" pitchFamily="18" typeface="Bodoni MT Condensed"/>
              </a:rPr>
              <a:t>Social</a:t>
            </a:r>
            <a:r>
              <a:rPr altLang="de-DE" dirty="0" lang="de-DE" smtClean="0" sz="2800">
                <a:solidFill>
                  <a:schemeClr val="accent6"/>
                </a:solidFill>
                <a:latin charset="0" panose="02070606080606020203" pitchFamily="18" typeface="Bodoni MT Condensed"/>
              </a:rPr>
              <a:t> </a:t>
            </a:r>
            <a:r>
              <a:rPr altLang="de-DE" dirty="0" err="1" lang="de-DE" smtClean="0" sz="2800">
                <a:solidFill>
                  <a:schemeClr val="accent6"/>
                </a:solidFill>
                <a:latin charset="0" panose="02070606080606020203" pitchFamily="18" typeface="Bodoni MT Condensed"/>
              </a:rPr>
              <a:t>entrepreneurship</a:t>
            </a:r>
            <a:r>
              <a:rPr altLang="de-DE" dirty="0" lang="de-DE" smtClean="0" sz="2800">
                <a:solidFill>
                  <a:schemeClr val="accent6"/>
                </a:solidFill>
                <a:latin charset="0" panose="02070606080606020203" pitchFamily="18" typeface="Bodoni MT Condensed"/>
              </a:rPr>
              <a:t> </a:t>
            </a:r>
            <a:r>
              <a:rPr altLang="de-DE" dirty="0" err="1" lang="de-DE" smtClean="0" sz="2800">
                <a:solidFill>
                  <a:schemeClr val="accent6"/>
                </a:solidFill>
                <a:latin charset="0" panose="02070606080606020203" pitchFamily="18" typeface="Bodoni MT Condensed"/>
              </a:rPr>
              <a:t>organization</a:t>
            </a:r>
            <a:r>
              <a:rPr altLang="de-DE" dirty="0" lang="de-DE" smtClean="0" sz="2800">
                <a:solidFill>
                  <a:schemeClr val="accent6"/>
                </a:solidFill>
                <a:latin charset="0" panose="02070606080606020203" pitchFamily="18" typeface="Bodoni MT Condensed"/>
              </a:rPr>
              <a:t>  </a:t>
            </a:r>
          </a:p>
          <a:p>
            <a:pPr indent="0" marL="0">
              <a:buNone/>
            </a:pPr>
            <a:endParaRPr altLang="de-DE" dirty="0" lang="de-DE" sz="2800">
              <a:solidFill>
                <a:schemeClr val="accent6"/>
              </a:solidFill>
              <a:latin charset="0" panose="02070606080606020203" pitchFamily="18" typeface="Bodoni MT Condensed"/>
            </a:endParaRPr>
          </a:p>
          <a:p>
            <a:pPr indent="0" marL="0">
              <a:buNone/>
            </a:pPr>
            <a:endParaRPr altLang="de-DE" dirty="0" lang="de-DE" sz="2800">
              <a:latin charset="0" panose="02070606080606020203" pitchFamily="18" typeface="Bodoni MT Condensed"/>
            </a:endParaRPr>
          </a:p>
        </p:txBody>
      </p:sp>
    </p:spTree>
    <p:extLst>
      <p:ext uri="{BB962C8B-B14F-4D97-AF65-F5344CB8AC3E}">
        <p14:creationId xmlns:p14="http://schemas.microsoft.com/office/powerpoint/2010/main" val="3161463600"/>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3">
                                            <p:txEl>
                                              <p:pRg end="0" st="0"/>
                                            </p:txEl>
                                          </p:spTgt>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grpId="0" id="9" nodeType="clickEffect" presetClass="entr" presetID="1" presetSubtype="0">
                                  <p:stCondLst>
                                    <p:cond delay="0"/>
                                  </p:stCondLst>
                                  <p:childTnLst>
                                    <p:set>
                                      <p:cBhvr>
                                        <p:cTn dur="1" fill="hold" id="10">
                                          <p:stCondLst>
                                            <p:cond delay="0"/>
                                          </p:stCondLst>
                                        </p:cTn>
                                        <p:tgtEl>
                                          <p:spTgt spid="3">
                                            <p:txEl>
                                              <p:pRg end="1" st="1"/>
                                            </p:txEl>
                                          </p:spTgt>
                                        </p:tgtEl>
                                        <p:attrNameLst>
                                          <p:attrName>style.visibility</p:attrName>
                                        </p:attrNameLst>
                                      </p:cBhvr>
                                      <p:to>
                                        <p:strVal val="visible"/>
                                      </p:to>
                                    </p:set>
                                  </p:childTnLst>
                                </p:cTn>
                              </p:par>
                            </p:childTnLst>
                          </p:cTn>
                        </p:par>
                      </p:childTnLst>
                    </p:cTn>
                  </p:par>
                  <p:par>
                    <p:cTn fill="hold" id="11">
                      <p:stCondLst>
                        <p:cond delay="indefinite"/>
                      </p:stCondLst>
                      <p:childTnLst>
                        <p:par>
                          <p:cTn fill="hold" id="12">
                            <p:stCondLst>
                              <p:cond delay="0"/>
                            </p:stCondLst>
                            <p:childTnLst>
                              <p:par>
                                <p:cTn fill="hold" grpId="0" id="13" nodeType="clickEffect" presetClass="entr" presetID="1" presetSubtype="0">
                                  <p:stCondLst>
                                    <p:cond delay="0"/>
                                  </p:stCondLst>
                                  <p:childTnLst>
                                    <p:set>
                                      <p:cBhvr>
                                        <p:cTn dur="1" fill="hold" id="14">
                                          <p:stCondLst>
                                            <p:cond delay="0"/>
                                          </p:stCondLst>
                                        </p:cTn>
                                        <p:tgtEl>
                                          <p:spTgt spid="3">
                                            <p:txEl>
                                              <p:pRg end="2" st="2"/>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build="p" grpId="0" spid="3"/>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altLang="de-DE" dirty="0" err="1" lang="de-DE" smtClean="0" sz="3200">
                <a:solidFill>
                  <a:srgbClr val="9A0202"/>
                </a:solidFill>
                <a:latin charset="0" panose="02070606080606020203" pitchFamily="18" typeface="Bodoni MT Condensed"/>
              </a:rPr>
              <a:t>Social</a:t>
            </a:r>
            <a:r>
              <a:rPr altLang="de-DE" dirty="0" lang="de-DE" smtClean="0" sz="3200">
                <a:solidFill>
                  <a:srgbClr val="9A0202"/>
                </a:solidFill>
                <a:latin charset="0" panose="02070606080606020203" pitchFamily="18" typeface="Bodoni MT Condensed"/>
              </a:rPr>
              <a:t> </a:t>
            </a:r>
            <a:r>
              <a:rPr altLang="de-DE" dirty="0" err="1" lang="de-DE" smtClean="0" sz="3200">
                <a:solidFill>
                  <a:srgbClr val="9A0202"/>
                </a:solidFill>
                <a:latin charset="0" panose="02070606080606020203" pitchFamily="18" typeface="Bodoni MT Condensed"/>
              </a:rPr>
              <a:t>Entrepreneurs</a:t>
            </a:r>
            <a:r>
              <a:rPr altLang="de-DE" dirty="0" lang="de-DE" smtClean="0" sz="3200">
                <a:solidFill>
                  <a:srgbClr val="9A0202"/>
                </a:solidFill>
                <a:latin charset="0" panose="02070606080606020203" pitchFamily="18" typeface="Bodoni MT Condensed"/>
              </a:rPr>
              <a:t> – </a:t>
            </a:r>
            <a:r>
              <a:rPr altLang="de-DE" dirty="0" err="1" lang="de-DE" smtClean="0" sz="3200">
                <a:solidFill>
                  <a:srgbClr val="9A0202"/>
                </a:solidFill>
                <a:latin charset="0" panose="02070606080606020203" pitchFamily="18" typeface="Bodoni MT Condensed"/>
              </a:rPr>
              <a:t>some</a:t>
            </a:r>
            <a:r>
              <a:rPr altLang="de-DE" dirty="0" lang="de-DE" smtClean="0" sz="3200">
                <a:solidFill>
                  <a:srgbClr val="9A0202"/>
                </a:solidFill>
                <a:latin charset="0" panose="02070606080606020203" pitchFamily="18" typeface="Bodoni MT Condensed"/>
              </a:rPr>
              <a:t> </a:t>
            </a:r>
            <a:r>
              <a:rPr altLang="de-DE" dirty="0" err="1" lang="de-DE" smtClean="0" sz="3200">
                <a:solidFill>
                  <a:srgbClr val="9A0202"/>
                </a:solidFill>
                <a:latin charset="0" panose="02070606080606020203" pitchFamily="18" typeface="Bodoni MT Condensed"/>
              </a:rPr>
              <a:t>examples</a:t>
            </a:r>
            <a:endParaRPr altLang="de-DE" dirty="0" lang="de-DE" sz="3200">
              <a:solidFill>
                <a:srgbClr val="9A0202"/>
              </a:solidFill>
              <a:latin charset="0" panose="02070606080606020203" pitchFamily="18" typeface="Bodoni MT Condensed"/>
            </a:endParaRPr>
          </a:p>
        </p:txBody>
      </p:sp>
      <p:sp>
        <p:nvSpPr>
          <p:cNvPr id="3" name="Inhaltsplatzhalter 2"/>
          <p:cNvSpPr>
            <a:spLocks noGrp="1"/>
          </p:cNvSpPr>
          <p:nvPr>
            <p:ph idx="1"/>
          </p:nvPr>
        </p:nvSpPr>
        <p:spPr>
          <a:xfrm>
            <a:off x="1115616" y="5353320"/>
            <a:ext cx="6851650" cy="1296144"/>
          </a:xfrm>
        </p:spPr>
        <p:txBody>
          <a:bodyPr numCol="1"/>
          <a:lstStyle/>
          <a:p>
            <a:pPr indent="0" marL="0">
              <a:buNone/>
            </a:pPr>
            <a:r>
              <a:rPr altLang="de-DE" dirty="0" lang="de-DE" smtClean="0">
                <a:latin charset="0" panose="02070606080606020203" pitchFamily="18" typeface="Bodoni MT Condensed"/>
              </a:rPr>
              <a:t>A </a:t>
            </a:r>
            <a:r>
              <a:rPr altLang="de-DE" dirty="0" err="1" lang="de-DE" smtClean="0">
                <a:latin charset="0" panose="02070606080606020203" pitchFamily="18" typeface="Bodoni MT Condensed"/>
              </a:rPr>
              <a:t>list</a:t>
            </a:r>
            <a:r>
              <a:rPr altLang="de-DE" dirty="0" lang="de-DE" smtClean="0">
                <a:latin charset="0" panose="02070606080606020203" pitchFamily="18" typeface="Bodoni MT Condensed"/>
              </a:rPr>
              <a:t> </a:t>
            </a:r>
            <a:r>
              <a:rPr altLang="de-DE" dirty="0" err="1" lang="de-DE" smtClean="0">
                <a:latin charset="0" panose="02070606080606020203" pitchFamily="18" typeface="Bodoni MT Condensed"/>
              </a:rPr>
              <a:t>to</a:t>
            </a:r>
            <a:r>
              <a:rPr altLang="de-DE" dirty="0" lang="de-DE" smtClean="0">
                <a:latin charset="0" panose="02070606080606020203" pitchFamily="18" typeface="Bodoni MT Condensed"/>
              </a:rPr>
              <a:t> </a:t>
            </a:r>
            <a:r>
              <a:rPr altLang="de-DE" dirty="0" err="1" lang="de-DE" smtClean="0">
                <a:latin charset="0" panose="02070606080606020203" pitchFamily="18" typeface="Bodoni MT Condensed"/>
              </a:rPr>
              <a:t>distinguished</a:t>
            </a:r>
            <a:r>
              <a:rPr altLang="de-DE" dirty="0" lang="de-DE" smtClean="0">
                <a:latin charset="0" panose="02070606080606020203" pitchFamily="18" typeface="Bodoni MT Condensed"/>
              </a:rPr>
              <a:t> </a:t>
            </a:r>
            <a:r>
              <a:rPr altLang="de-DE" dirty="0" err="1" lang="de-DE" smtClean="0">
                <a:latin charset="0" panose="02070606080606020203" pitchFamily="18" typeface="Bodoni MT Condensed"/>
              </a:rPr>
              <a:t>social</a:t>
            </a:r>
            <a:r>
              <a:rPr altLang="de-DE" dirty="0" lang="de-DE" smtClean="0">
                <a:latin charset="0" panose="02070606080606020203" pitchFamily="18" typeface="Bodoni MT Condensed"/>
              </a:rPr>
              <a:t> </a:t>
            </a:r>
            <a:r>
              <a:rPr altLang="de-DE" dirty="0" err="1" lang="de-DE" smtClean="0">
                <a:latin charset="0" panose="02070606080606020203" pitchFamily="18" typeface="Bodoni MT Condensed"/>
              </a:rPr>
              <a:t>entrepreneurs</a:t>
            </a:r>
            <a:r>
              <a:rPr altLang="de-DE" dirty="0" lang="de-DE" smtClean="0">
                <a:latin charset="0" panose="02070606080606020203" pitchFamily="18" typeface="Bodoni MT Condensed"/>
              </a:rPr>
              <a:t>:</a:t>
            </a:r>
          </a:p>
          <a:p>
            <a:pPr indent="0" marL="0">
              <a:buNone/>
            </a:pPr>
            <a:r>
              <a:rPr altLang="de-DE" dirty="0" lang="de-DE" smtClean="0" sz="1800">
                <a:latin charset="0" panose="02070606080606020203" pitchFamily="18" typeface="Bodoni MT Condensed"/>
              </a:rPr>
              <a:t>Germany: </a:t>
            </a:r>
            <a:r>
              <a:rPr altLang="de-DE" dirty="0" lang="de-DE" smtClean="0" sz="1600">
                <a:latin charset="0" panose="02070606080606020203" pitchFamily="18" typeface="Bodoni MT Condensed"/>
                <a:hlinkClick r:id="rId2"/>
              </a:rPr>
              <a:t>http</a:t>
            </a:r>
            <a:r>
              <a:rPr altLang="de-DE" dirty="0" lang="de-DE" sz="1600">
                <a:latin charset="0" panose="02070606080606020203" pitchFamily="18" typeface="Bodoni MT Condensed"/>
                <a:hlinkClick r:id="rId3"/>
              </a:rPr>
              <a:t>://</a:t>
            </a:r>
            <a:r>
              <a:rPr altLang="de-DE" dirty="0" lang="de-DE" smtClean="0" sz="1600">
                <a:latin charset="0" panose="02070606080606020203" pitchFamily="18" typeface="Bodoni MT Condensed"/>
                <a:hlinkClick r:id="rId4"/>
              </a:rPr>
              <a:t>germany.ashoka.org/fellows</a:t>
            </a:r>
            <a:r>
              <a:rPr altLang="de-DE" dirty="0" lang="de-DE" smtClean="0" sz="1600">
                <a:latin charset="0" panose="02070606080606020203" pitchFamily="18" typeface="Bodoni MT Condensed"/>
              </a:rPr>
              <a:t> </a:t>
            </a:r>
          </a:p>
          <a:p>
            <a:pPr indent="0" marL="0">
              <a:buNone/>
            </a:pPr>
            <a:r>
              <a:rPr altLang="de-DE" dirty="0" lang="de-DE" smtClean="0" sz="1800">
                <a:latin charset="0" panose="02070606080606020203" pitchFamily="18" typeface="Bodoni MT Condensed"/>
              </a:rPr>
              <a:t>International: </a:t>
            </a:r>
            <a:r>
              <a:rPr altLang="de-DE" dirty="0" lang="de-DE" sz="1600">
                <a:latin charset="0" panose="02070606080606020203" pitchFamily="18" typeface="Bodoni MT Condensed"/>
                <a:hlinkClick r:id="rId5"/>
              </a:rPr>
              <a:t>https://</a:t>
            </a:r>
            <a:r>
              <a:rPr altLang="de-DE" dirty="0" lang="de-DE" smtClean="0" sz="1600">
                <a:latin charset="0" panose="02070606080606020203" pitchFamily="18" typeface="Bodoni MT Condensed"/>
                <a:hlinkClick r:id="rId6"/>
              </a:rPr>
              <a:t>www.ashoka.org/fellows</a:t>
            </a:r>
            <a:r>
              <a:rPr altLang="de-DE" dirty="0" lang="de-DE" sz="1600">
                <a:latin charset="0" panose="02070606080606020203" pitchFamily="18" typeface="Bodoni MT Condensed"/>
              </a:rPr>
              <a:t> ; </a:t>
            </a:r>
            <a:r>
              <a:rPr altLang="de-DE" dirty="0" lang="de-DE" sz="1600">
                <a:latin charset="0" panose="02070606080606020203" pitchFamily="18" typeface="Bodoni MT Condensed"/>
                <a:hlinkClick r:id="rId7"/>
              </a:rPr>
              <a:t>http://</a:t>
            </a:r>
            <a:r>
              <a:rPr altLang="de-DE" dirty="0" lang="de-DE" smtClean="0" sz="1600">
                <a:latin charset="0" panose="02070606080606020203" pitchFamily="18" typeface="Bodoni MT Condensed"/>
                <a:hlinkClick r:id="rId8"/>
              </a:rPr>
              <a:t>www.schwabfound.org/entrepreneurs</a:t>
            </a:r>
            <a:r>
              <a:rPr altLang="de-DE" dirty="0" lang="de-DE" smtClean="0" sz="1600">
                <a:latin charset="0" panose="02070606080606020203" pitchFamily="18" typeface="Bodoni MT Condensed"/>
              </a:rPr>
              <a:t> </a:t>
            </a:r>
          </a:p>
          <a:p>
            <a:pPr indent="0" marL="0">
              <a:buNone/>
            </a:pPr>
            <a:endParaRPr altLang="de-DE" dirty="0" lang="de-DE" sz="2400">
              <a:latin charset="0" panose="02070606080606020203" pitchFamily="18" typeface="Bodoni MT Condensed"/>
            </a:endParaRPr>
          </a:p>
        </p:txBody>
      </p:sp>
      <p:pic>
        <p:nvPicPr>
          <p:cNvPr descr="Muhammad Yunus" id="52226" name="Picture 2"/>
          <p:cNvPicPr>
            <a:picLocks noChangeArrowheads="1" noChangeAspect="1"/>
          </p:cNvPicPr>
          <p:nvPr/>
        </p:nvPicPr>
        <p:blipFill>
          <a:blip cstate="print" r:embed="rId9">
            <a:extLst>
              <a:ext uri="{28A0092B-C50C-407E-A947-70E740481C1C}">
                <a14:useLocalDpi xmlns:a14="http://schemas.microsoft.com/office/drawing/2010/main" val="0"/>
              </a:ext>
            </a:extLst>
          </a:blip>
          <a:srcRect/>
          <a:stretch>
            <a:fillRect/>
          </a:stretch>
        </p:blipFill>
        <p:spPr>
          <a:xfrm>
            <a:off x="1259632" y="1772816"/>
            <a:ext cx="1898445" cy="2353444"/>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1259632" y="4149080"/>
            <a:ext cx="1898445" cy="830997"/>
          </a:xfrm>
          <a:prstGeom prst="rect">
            <a:avLst/>
          </a:prstGeom>
          <a:noFill/>
        </p:spPr>
        <p:txBody>
          <a:bodyPr numCol="1" rtlCol="0" wrap="square">
            <a:spAutoFit/>
          </a:bodyPr>
          <a:lstStyle/>
          <a:p>
            <a:r>
              <a:rPr altLang="de-DE" dirty="0" lang="de-DE" smtClean="0" sz="700"/>
              <a:t>Quelle: moralheroes.org</a:t>
            </a:r>
          </a:p>
          <a:p>
            <a:endParaRPr altLang="de-DE" dirty="0" lang="de-DE" sz="800"/>
          </a:p>
          <a:p>
            <a:r>
              <a:rPr altLang="de-DE" b="1" dirty="0" lang="de-DE" smtClean="0" sz="1600">
                <a:latin charset="0" panose="02070603080606020203" pitchFamily="18" typeface="Bodoni MT"/>
              </a:rPr>
              <a:t>Muhammad Yunus</a:t>
            </a:r>
          </a:p>
          <a:p>
            <a:r>
              <a:rPr altLang="de-DE" dirty="0" lang="de-DE" smtClean="0" sz="1600">
                <a:latin charset="0" panose="02070603080606020203" pitchFamily="18" typeface="Bodoni MT"/>
              </a:rPr>
              <a:t>Grameen</a:t>
            </a:r>
            <a:endParaRPr altLang="de-DE" dirty="0" lang="de-DE" sz="1600">
              <a:latin charset="0" panose="02070603080606020203" pitchFamily="18" typeface="Bodoni MT"/>
            </a:endParaRPr>
          </a:p>
        </p:txBody>
      </p:sp>
      <p:pic>
        <p:nvPicPr>
          <p:cNvPr descr="Andreas Heinecke_color-copyright maxlautenschlaeger" id="52230" name="Picture 6"/>
          <p:cNvPicPr>
            <a:picLocks noChangeArrowheads="1" noChangeAspect="1"/>
          </p:cNvPicPr>
          <p:nvPr/>
        </p:nvPicPr>
        <p:blipFill rotWithShape="1">
          <a:blip cstate="print" r:embed="rId10">
            <a:extLst>
              <a:ext uri="{28A0092B-C50C-407E-A947-70E740481C1C}">
                <a14:useLocalDpi xmlns:a14="http://schemas.microsoft.com/office/drawing/2010/main" val="0"/>
              </a:ext>
            </a:extLst>
          </a:blip>
          <a:srcRect l="17171" r="2892"/>
          <a:stretch/>
        </p:blipFill>
        <p:spPr>
          <a:xfrm>
            <a:off x="6444208" y="1784154"/>
            <a:ext cx="1872208" cy="2342106"/>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6372200" y="4149080"/>
            <a:ext cx="2304256" cy="954107"/>
          </a:xfrm>
          <a:prstGeom prst="rect">
            <a:avLst/>
          </a:prstGeom>
          <a:noFill/>
        </p:spPr>
        <p:txBody>
          <a:bodyPr numCol="1" rtlCol="0" wrap="square">
            <a:spAutoFit/>
          </a:bodyPr>
          <a:lstStyle/>
          <a:p>
            <a:r>
              <a:rPr altLang="de-DE" dirty="0" lang="de-DE" smtClean="0" sz="700"/>
              <a:t>Quelle: entrepreneurship.de</a:t>
            </a:r>
          </a:p>
          <a:p>
            <a:endParaRPr altLang="de-DE" dirty="0" lang="de-DE" smtClean="0" sz="800"/>
          </a:p>
          <a:p>
            <a:r>
              <a:rPr altLang="de-DE" dirty="0" lang="de-DE" smtClean="0" sz="800"/>
              <a:t> </a:t>
            </a:r>
            <a:r>
              <a:rPr altLang="de-DE" b="1" dirty="0" err="1" lang="de-DE" smtClean="0" sz="1600">
                <a:latin charset="0" panose="02070603080606020203" pitchFamily="18" typeface="Bodoni MT"/>
              </a:rPr>
              <a:t>Anderas</a:t>
            </a:r>
            <a:r>
              <a:rPr altLang="de-DE" b="1" dirty="0" lang="de-DE" smtClean="0" sz="1600">
                <a:latin charset="0" panose="02070603080606020203" pitchFamily="18" typeface="Bodoni MT"/>
              </a:rPr>
              <a:t> </a:t>
            </a:r>
            <a:r>
              <a:rPr altLang="de-DE" b="1" dirty="0" err="1" lang="de-DE" smtClean="0" sz="1600">
                <a:latin charset="0" panose="02070603080606020203" pitchFamily="18" typeface="Bodoni MT"/>
              </a:rPr>
              <a:t>Heinecke</a:t>
            </a:r>
            <a:r>
              <a:rPr altLang="de-DE" dirty="0" lang="de-DE" smtClean="0" sz="1600">
                <a:latin charset="0" panose="02070603080606020203" pitchFamily="18" typeface="Bodoni MT"/>
              </a:rPr>
              <a:t> Dialog im Dunkeln</a:t>
            </a:r>
            <a:endParaRPr altLang="de-DE" dirty="0" lang="de-DE" sz="800">
              <a:latin charset="0" panose="02070603080606020203" pitchFamily="18" typeface="Bodoni MT"/>
            </a:endParaRPr>
          </a:p>
          <a:p>
            <a:endParaRPr altLang="de-DE" dirty="0" lang="de-DE" sz="800"/>
          </a:p>
        </p:txBody>
      </p:sp>
      <p:pic>
        <p:nvPicPr>
          <p:cNvPr descr="Katja Urbatsch" id="52232" name="Picture 8"/>
          <p:cNvPicPr>
            <a:picLocks noChangeArrowheads="1" noChangeAspect="1"/>
          </p:cNvPicPr>
          <p:nvPr/>
        </p:nvPicPr>
        <p:blipFill rotWithShape="1">
          <a:blip cstate="print" r:embed="rId11">
            <a:extLst>
              <a:ext uri="{28A0092B-C50C-407E-A947-70E740481C1C}">
                <a14:useLocalDpi xmlns:a14="http://schemas.microsoft.com/office/drawing/2010/main" val="0"/>
              </a:ext>
            </a:extLst>
          </a:blip>
          <a:srcRect b="3553"/>
          <a:stretch/>
        </p:blipFill>
        <p:spPr>
          <a:xfrm>
            <a:off x="3939158" y="1784153"/>
            <a:ext cx="1712962" cy="2342107"/>
          </a:xfrm>
          <a:prstGeom prst="rect">
            <a:avLst/>
          </a:prstGeom>
          <a:noFill/>
          <a:extLst>
            <a:ext uri="{909E8E84-426E-40DD-AFC4-6F175D3DCCD1}">
              <a14:hiddenFill xmlns:a14="http://schemas.microsoft.com/office/drawing/2010/main">
                <a:solidFill>
                  <a:srgbClr val="FFFFFF"/>
                </a:solidFill>
              </a14:hiddenFill>
            </a:ext>
          </a:extLst>
        </p:spPr>
      </p:pic>
      <p:sp>
        <p:nvSpPr>
          <p:cNvPr id="11" name="Textfeld 10"/>
          <p:cNvSpPr txBox="1"/>
          <p:nvPr/>
        </p:nvSpPr>
        <p:spPr>
          <a:xfrm>
            <a:off x="3846416" y="4149080"/>
            <a:ext cx="1898445" cy="830997"/>
          </a:xfrm>
          <a:prstGeom prst="rect">
            <a:avLst/>
          </a:prstGeom>
          <a:noFill/>
        </p:spPr>
        <p:txBody>
          <a:bodyPr numCol="1" rtlCol="0" wrap="square">
            <a:spAutoFit/>
          </a:bodyPr>
          <a:lstStyle/>
          <a:p>
            <a:r>
              <a:rPr altLang="de-DE" dirty="0" lang="de-DE" smtClean="0" sz="700"/>
              <a:t>Quelle: arbeiterkind.de</a:t>
            </a:r>
          </a:p>
          <a:p>
            <a:endParaRPr altLang="de-DE" dirty="0" lang="de-DE" sz="800"/>
          </a:p>
          <a:p>
            <a:r>
              <a:rPr altLang="de-DE" b="1" dirty="0" lang="de-DE" smtClean="0" sz="1600">
                <a:latin charset="0" panose="02070603080606020203" pitchFamily="18" typeface="Bodoni MT"/>
              </a:rPr>
              <a:t>Katja </a:t>
            </a:r>
            <a:r>
              <a:rPr altLang="de-DE" b="1" dirty="0" err="1" lang="de-DE" smtClean="0" sz="1600">
                <a:latin charset="0" panose="02070603080606020203" pitchFamily="18" typeface="Bodoni MT"/>
              </a:rPr>
              <a:t>Urbatsch</a:t>
            </a:r>
            <a:endParaRPr altLang="de-DE" b="1" dirty="0" lang="de-DE" smtClean="0" sz="1600">
              <a:latin charset="0" panose="02070603080606020203" pitchFamily="18" typeface="Bodoni MT"/>
            </a:endParaRPr>
          </a:p>
          <a:p>
            <a:r>
              <a:rPr altLang="de-DE" dirty="0" lang="de-DE" smtClean="0" sz="1600">
                <a:latin charset="0" panose="02070603080606020203" pitchFamily="18" typeface="Bodoni MT"/>
              </a:rPr>
              <a:t>Arbeiterkind.de</a:t>
            </a:r>
            <a:endParaRPr altLang="de-DE" dirty="0" lang="de-DE" sz="1600">
              <a:latin charset="0" panose="02070603080606020203" pitchFamily="18" typeface="Bodoni MT"/>
            </a:endParaRPr>
          </a:p>
        </p:txBody>
      </p:sp>
    </p:spTree>
    <p:extLst>
      <p:ext uri="{BB962C8B-B14F-4D97-AF65-F5344CB8AC3E}">
        <p14:creationId xmlns:p14="http://schemas.microsoft.com/office/powerpoint/2010/main" val="1270482092"/>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3">
                                            <p:txEl>
                                              <p:pRg end="0" st="0"/>
                                            </p:txEl>
                                          </p:spTgt>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grpId="0" id="9" nodeType="clickEffect" presetClass="entr" presetID="1" presetSubtype="0">
                                  <p:stCondLst>
                                    <p:cond delay="0"/>
                                  </p:stCondLst>
                                  <p:childTnLst>
                                    <p:set>
                                      <p:cBhvr>
                                        <p:cTn dur="1" fill="hold" id="10">
                                          <p:stCondLst>
                                            <p:cond delay="0"/>
                                          </p:stCondLst>
                                        </p:cTn>
                                        <p:tgtEl>
                                          <p:spTgt spid="3">
                                            <p:txEl>
                                              <p:pRg end="1" st="1"/>
                                            </p:txEl>
                                          </p:spTgt>
                                        </p:tgtEl>
                                        <p:attrNameLst>
                                          <p:attrName>style.visibility</p:attrName>
                                        </p:attrNameLst>
                                      </p:cBhvr>
                                      <p:to>
                                        <p:strVal val="visible"/>
                                      </p:to>
                                    </p:set>
                                  </p:childTnLst>
                                </p:cTn>
                              </p:par>
                            </p:childTnLst>
                          </p:cTn>
                        </p:par>
                      </p:childTnLst>
                    </p:cTn>
                  </p:par>
                  <p:par>
                    <p:cTn fill="hold" id="11">
                      <p:stCondLst>
                        <p:cond delay="indefinite"/>
                      </p:stCondLst>
                      <p:childTnLst>
                        <p:par>
                          <p:cTn fill="hold" id="12">
                            <p:stCondLst>
                              <p:cond delay="0"/>
                            </p:stCondLst>
                            <p:childTnLst>
                              <p:par>
                                <p:cTn fill="hold" grpId="0" id="13" nodeType="clickEffect" presetClass="entr" presetID="1" presetSubtype="0">
                                  <p:stCondLst>
                                    <p:cond delay="0"/>
                                  </p:stCondLst>
                                  <p:childTnLst>
                                    <p:set>
                                      <p:cBhvr>
                                        <p:cTn dur="1" fill="hold" id="14">
                                          <p:stCondLst>
                                            <p:cond delay="0"/>
                                          </p:stCondLst>
                                        </p:cTn>
                                        <p:tgtEl>
                                          <p:spTgt spid="3">
                                            <p:txEl>
                                              <p:pRg end="2" st="2"/>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build="p" grpId="0" spid="3"/>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numCol="1"/>
          <a:lstStyle/>
          <a:p>
            <a:r>
              <a:rPr altLang="cs-CZ" dirty="0" lang="cs-CZ" smtClean="0">
                <a:solidFill>
                  <a:schemeClr val="tx1"/>
                </a:solidFill>
              </a:rPr>
              <a:t>Muhammad </a:t>
            </a:r>
            <a:r>
              <a:rPr altLang="cs-CZ" dirty="0" err="1" lang="cs-CZ" smtClean="0">
                <a:solidFill>
                  <a:schemeClr val="tx1"/>
                </a:solidFill>
              </a:rPr>
              <a:t>Yunus</a:t>
            </a:r>
            <a:r>
              <a:rPr altLang="cs-CZ" dirty="0" lang="cs-CZ" smtClean="0">
                <a:solidFill>
                  <a:schemeClr val="tx1"/>
                </a:solidFill>
              </a:rPr>
              <a:t> (moralheroes.org)</a:t>
            </a:r>
            <a:endParaRPr altLang="cs-CZ" dirty="0" lang="cs-CZ">
              <a:solidFill>
                <a:schemeClr val="tx1"/>
              </a:solidFill>
            </a:endParaRPr>
          </a:p>
        </p:txBody>
      </p:sp>
      <p:sp>
        <p:nvSpPr>
          <p:cNvPr id="3" name="Zástupný symbol pro obsah 2"/>
          <p:cNvSpPr>
            <a:spLocks noGrp="1"/>
          </p:cNvSpPr>
          <p:nvPr>
            <p:ph idx="1"/>
          </p:nvPr>
        </p:nvSpPr>
        <p:spPr/>
        <p:txBody>
          <a:bodyPr numCol="1"/>
          <a:lstStyle/>
          <a:p>
            <a:r>
              <a:rPr altLang="cs-CZ" b="0" dirty="0" lang="cs-CZ" smtClean="0"/>
              <a:t>Bangladéšský </a:t>
            </a:r>
            <a:r>
              <a:rPr altLang="cs-CZ" b="0" dirty="0" lang="cs-CZ"/>
              <a:t>ekonom a bankéř, </a:t>
            </a:r>
            <a:r>
              <a:rPr altLang="cs-CZ" b="0" dirty="0" lang="cs-CZ" smtClean="0"/>
              <a:t>nositel </a:t>
            </a:r>
            <a:r>
              <a:rPr altLang="cs-CZ" b="0" dirty="0" lang="cs-CZ"/>
              <a:t>Nobelovy ceny za mír </a:t>
            </a:r>
            <a:r>
              <a:rPr altLang="cs-CZ" b="0" dirty="0" lang="cs-CZ" smtClean="0"/>
              <a:t>2006; úvěrový </a:t>
            </a:r>
            <a:r>
              <a:rPr altLang="cs-CZ" b="0" dirty="0" lang="cs-CZ"/>
              <a:t>nástroj </a:t>
            </a:r>
            <a:r>
              <a:rPr altLang="cs-CZ" b="0" dirty="0" err="1" lang="cs-CZ" smtClean="0"/>
              <a:t>mikropůjček</a:t>
            </a:r>
            <a:r>
              <a:rPr altLang="cs-CZ" b="0" dirty="0" lang="cs-CZ" smtClean="0"/>
              <a:t>;</a:t>
            </a:r>
          </a:p>
          <a:p>
            <a:r>
              <a:rPr altLang="cs-CZ" b="0" dirty="0" lang="cs-CZ" smtClean="0"/>
              <a:t>Hladomor v Bangladéši (1974) - myšlenka </a:t>
            </a:r>
            <a:r>
              <a:rPr altLang="cs-CZ" b="0" dirty="0" lang="cs-CZ"/>
              <a:t>zavedení sociálně ekonomického programu pro chudé, který by byl založen právě na tzv. </a:t>
            </a:r>
            <a:r>
              <a:rPr altLang="cs-CZ" b="0" dirty="0" err="1" lang="cs-CZ" smtClean="0"/>
              <a:t>mikropůjčkách</a:t>
            </a:r>
            <a:endParaRPr altLang="cs-CZ" b="0" dirty="0" lang="cs-CZ"/>
          </a:p>
          <a:p>
            <a:r>
              <a:rPr altLang="cs-CZ" b="0" dirty="0" lang="cs-CZ" smtClean="0"/>
              <a:t>MP - souvisí </a:t>
            </a:r>
            <a:r>
              <a:rPr altLang="cs-CZ" b="0" dirty="0" lang="cs-CZ"/>
              <a:t>s naléhavou potřebou finančních prostředků na jedné </a:t>
            </a:r>
            <a:r>
              <a:rPr altLang="cs-CZ" b="0" dirty="0" lang="cs-CZ" smtClean="0"/>
              <a:t>straně a neochotou </a:t>
            </a:r>
            <a:r>
              <a:rPr altLang="cs-CZ" b="0" dirty="0" lang="cs-CZ"/>
              <a:t>tradičních bank půjčovat chudým lidem kvůli jejich vysoké </a:t>
            </a:r>
            <a:r>
              <a:rPr altLang="cs-CZ" b="0" dirty="0" lang="cs-CZ" smtClean="0"/>
              <a:t>rizikovosti.</a:t>
            </a:r>
          </a:p>
          <a:p>
            <a:pPr lvl="2"/>
            <a:r>
              <a:rPr altLang="cs-CZ" b="0" dirty="0" lang="cs-CZ" smtClean="0"/>
              <a:t>„řešení“: lichváři (nebankovní </a:t>
            </a:r>
            <a:r>
              <a:rPr altLang="cs-CZ" b="0" dirty="0" err="1" lang="cs-CZ" smtClean="0"/>
              <a:t>instirtuce</a:t>
            </a:r>
            <a:r>
              <a:rPr altLang="cs-CZ" b="0" dirty="0" lang="cs-CZ" smtClean="0"/>
              <a:t>)</a:t>
            </a:r>
          </a:p>
          <a:p>
            <a:pPr lvl="2"/>
            <a:r>
              <a:rPr altLang="cs-CZ" dirty="0" lang="cs-CZ" smtClean="0"/>
              <a:t>Řešení:</a:t>
            </a:r>
            <a:endParaRPr altLang="cs-CZ" dirty="0" lang="cs-CZ"/>
          </a:p>
        </p:txBody>
      </p:sp>
    </p:spTree>
    <p:extLst>
      <p:ext uri="{BB962C8B-B14F-4D97-AF65-F5344CB8AC3E}">
        <p14:creationId xmlns:p14="http://schemas.microsoft.com/office/powerpoint/2010/main" val="2710555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numCol="1"/>
          <a:lstStyle/>
          <a:p>
            <a:r>
              <a:rPr altLang="cs-CZ" dirty="0" lang="cs-CZ">
                <a:solidFill>
                  <a:schemeClr val="tx1"/>
                </a:solidFill>
              </a:rPr>
              <a:t>Muhammad </a:t>
            </a:r>
            <a:r>
              <a:rPr altLang="cs-CZ" dirty="0" err="1" lang="cs-CZ">
                <a:solidFill>
                  <a:schemeClr val="tx1"/>
                </a:solidFill>
              </a:rPr>
              <a:t>Yunus</a:t>
            </a:r>
            <a:r>
              <a:rPr altLang="cs-CZ" dirty="0" lang="cs-CZ">
                <a:solidFill>
                  <a:schemeClr val="tx1"/>
                </a:solidFill>
              </a:rPr>
              <a:t> (moralheroes.org)</a:t>
            </a:r>
            <a:endParaRPr altLang="cs-CZ" dirty="0" lang="cs-CZ"/>
          </a:p>
        </p:txBody>
      </p:sp>
      <p:sp>
        <p:nvSpPr>
          <p:cNvPr id="3" name="Zástupný symbol pro obsah 2"/>
          <p:cNvSpPr>
            <a:spLocks noGrp="1"/>
          </p:cNvSpPr>
          <p:nvPr>
            <p:ph idx="1"/>
          </p:nvPr>
        </p:nvSpPr>
        <p:spPr/>
        <p:txBody>
          <a:bodyPr numCol="1"/>
          <a:lstStyle/>
          <a:p>
            <a:r>
              <a:rPr altLang="cs-CZ" dirty="0" err="1" lang="cs-CZ" smtClean="0"/>
              <a:t>Mikropůjčky</a:t>
            </a:r>
            <a:r>
              <a:rPr altLang="cs-CZ" dirty="0" lang="cs-CZ" smtClean="0"/>
              <a:t>: velmi </a:t>
            </a:r>
            <a:r>
              <a:rPr altLang="cs-CZ" dirty="0" lang="cs-CZ"/>
              <a:t>malé půjčky, většinou s cílem podpořit soběstačnost, případně přímo rozvoj individuálního podnikání. </a:t>
            </a:r>
            <a:endParaRPr altLang="cs-CZ" dirty="0" lang="cs-CZ" smtClean="0"/>
          </a:p>
          <a:p>
            <a:r>
              <a:rPr altLang="cs-CZ" dirty="0" lang="cs-CZ" smtClean="0"/>
              <a:t>První </a:t>
            </a:r>
            <a:r>
              <a:rPr altLang="cs-CZ" dirty="0" lang="cs-CZ"/>
              <a:t>takovou půjčku poskytl sám </a:t>
            </a:r>
            <a:r>
              <a:rPr altLang="cs-CZ" dirty="0" err="1" lang="cs-CZ"/>
              <a:t>Yunus</a:t>
            </a:r>
            <a:r>
              <a:rPr altLang="cs-CZ" dirty="0" lang="cs-CZ"/>
              <a:t>, když půjčil 27 USD ženám ve vesnici </a:t>
            </a:r>
            <a:r>
              <a:rPr altLang="cs-CZ" dirty="0" err="1" lang="cs-CZ"/>
              <a:t>Jobra</a:t>
            </a:r>
            <a:r>
              <a:rPr altLang="cs-CZ" dirty="0" lang="cs-CZ"/>
              <a:t>, které se zabývaly výrobou bambusového nábytku. </a:t>
            </a:r>
            <a:endParaRPr altLang="cs-CZ" dirty="0" lang="cs-CZ" smtClean="0"/>
          </a:p>
          <a:p>
            <a:r>
              <a:rPr altLang="cs-CZ" dirty="0" err="1" lang="cs-CZ" smtClean="0"/>
              <a:t>Yunusův</a:t>
            </a:r>
            <a:r>
              <a:rPr altLang="cs-CZ" dirty="0" lang="cs-CZ" smtClean="0"/>
              <a:t> </a:t>
            </a:r>
            <a:r>
              <a:rPr altLang="cs-CZ" dirty="0" lang="cs-CZ"/>
              <a:t>sociálně ekonomický program, který měl velký úspěch, později podpořila i vláda. V prosinci roku 1976 se </a:t>
            </a:r>
            <a:r>
              <a:rPr altLang="cs-CZ" dirty="0" err="1" lang="cs-CZ"/>
              <a:t>Yunusovi</a:t>
            </a:r>
            <a:r>
              <a:rPr altLang="cs-CZ" dirty="0" lang="cs-CZ"/>
              <a:t> podařilo pro lidi z vesnice </a:t>
            </a:r>
            <a:r>
              <a:rPr altLang="cs-CZ" dirty="0" err="1" lang="cs-CZ"/>
              <a:t>Jobra</a:t>
            </a:r>
            <a:r>
              <a:rPr altLang="cs-CZ" dirty="0" lang="cs-CZ"/>
              <a:t> získat vládní půjčku z banky Janata Bank. </a:t>
            </a:r>
          </a:p>
        </p:txBody>
      </p:sp>
    </p:spTree>
    <p:extLst>
      <p:ext uri="{BB962C8B-B14F-4D97-AF65-F5344CB8AC3E}">
        <p14:creationId xmlns:p14="http://schemas.microsoft.com/office/powerpoint/2010/main" val="17094408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numCol="1"/>
          <a:lstStyle/>
          <a:p>
            <a:r>
              <a:rPr altLang="cs-CZ" dirty="0" lang="cs-CZ">
                <a:solidFill>
                  <a:schemeClr val="tx1"/>
                </a:solidFill>
              </a:rPr>
              <a:t>Muhammad </a:t>
            </a:r>
            <a:r>
              <a:rPr altLang="cs-CZ" dirty="0" err="1" lang="cs-CZ">
                <a:solidFill>
                  <a:schemeClr val="tx1"/>
                </a:solidFill>
              </a:rPr>
              <a:t>Yunus</a:t>
            </a:r>
            <a:r>
              <a:rPr altLang="cs-CZ" dirty="0" lang="cs-CZ">
                <a:solidFill>
                  <a:schemeClr val="tx1"/>
                </a:solidFill>
              </a:rPr>
              <a:t> (moralheroes.org)</a:t>
            </a:r>
            <a:endParaRPr altLang="cs-CZ" dirty="0" lang="cs-CZ"/>
          </a:p>
        </p:txBody>
      </p:sp>
      <p:sp>
        <p:nvSpPr>
          <p:cNvPr id="3" name="Zástupný symbol pro obsah 2"/>
          <p:cNvSpPr>
            <a:spLocks noGrp="1"/>
          </p:cNvSpPr>
          <p:nvPr>
            <p:ph idx="1"/>
          </p:nvPr>
        </p:nvSpPr>
        <p:spPr>
          <a:xfrm>
            <a:off x="1835150" y="1916113"/>
            <a:ext cx="6851650" cy="4609231"/>
          </a:xfrm>
        </p:spPr>
        <p:txBody>
          <a:bodyPr numCol="1"/>
          <a:lstStyle/>
          <a:p>
            <a:r>
              <a:rPr altLang="cs-CZ" b="0" dirty="0" lang="cs-CZ" smtClean="0"/>
              <a:t>V </a:t>
            </a:r>
            <a:r>
              <a:rPr altLang="cs-CZ" b="0" dirty="0" lang="cs-CZ"/>
              <a:t>roce 1983 se z pilotního projektu stala plnohodnotná banka </a:t>
            </a:r>
            <a:r>
              <a:rPr altLang="cs-CZ" b="0" dirty="0" err="1" lang="cs-CZ"/>
              <a:t>Grameen</a:t>
            </a:r>
            <a:r>
              <a:rPr altLang="cs-CZ" b="0" dirty="0" lang="cs-CZ"/>
              <a:t> Bank (Vesnická banka), která se specializovala na půjčky pro chudé Bangladéšany, převážně ženy. </a:t>
            </a:r>
          </a:p>
          <a:p>
            <a:r>
              <a:rPr altLang="cs-CZ" b="0" dirty="0" lang="cs-CZ"/>
              <a:t>V roce 2007 přesáhla výše úvěrů částku 6.38 miliard USD, kterou </a:t>
            </a:r>
            <a:r>
              <a:rPr altLang="cs-CZ" b="0" dirty="0" err="1" lang="cs-CZ"/>
              <a:t>Grameen</a:t>
            </a:r>
            <a:r>
              <a:rPr altLang="cs-CZ" b="0" dirty="0" lang="cs-CZ"/>
              <a:t> Bank vydala 7.4 miliónu dlužníkům. </a:t>
            </a:r>
            <a:endParaRPr altLang="cs-CZ" b="0" dirty="0" lang="cs-CZ" smtClean="0"/>
          </a:p>
          <a:p>
            <a:pPr lvl="2"/>
            <a:r>
              <a:rPr altLang="cs-CZ" b="0" dirty="0" lang="cs-CZ" smtClean="0"/>
              <a:t>K </a:t>
            </a:r>
            <a:r>
              <a:rPr altLang="cs-CZ" b="0" dirty="0" lang="cs-CZ"/>
              <a:t>zajištění splácení vymyslela banka systém „skupin solidarity“. Tyto malé skupiny lidí se každý týden scházejí k uzavírání obchodů s bankou a vzájemně se podporují ve svém úsilí v oblasti ekonomického růstu a prosperity. S postupným ekonomickým růstem přidala banka k </a:t>
            </a:r>
            <a:r>
              <a:rPr altLang="cs-CZ" b="0" dirty="0" err="1" lang="cs-CZ"/>
              <a:t>mikropůjčkám</a:t>
            </a:r>
            <a:r>
              <a:rPr altLang="cs-CZ" b="0" dirty="0" lang="cs-CZ"/>
              <a:t> také další typy úvěrů: na bydlení, zavlažovací systémy, rybolov aj… (blíže viz např. https://mladypodnikatel.cz/muhammad-yunus-zivotni-pribeh-t4157).</a:t>
            </a:r>
          </a:p>
          <a:p>
            <a:endParaRPr altLang="cs-CZ" dirty="0" lang="cs-CZ"/>
          </a:p>
        </p:txBody>
      </p:sp>
    </p:spTree>
    <p:extLst>
      <p:ext uri="{BB962C8B-B14F-4D97-AF65-F5344CB8AC3E}">
        <p14:creationId xmlns:p14="http://schemas.microsoft.com/office/powerpoint/2010/main" val="1709440806"/>
      </p:ext>
    </p:extLst>
  </p:cSld>
  <p:clrMapOvr>
    <a:masterClrMapping/>
  </p:clrMapOvr>
  <p:timing>
    <p:tnLst>
      <p:par>
        <p:cTn dur="indefinite" id="1" nodeType="tmRoot" restart="never"/>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numCol="1"/>
          <a:lstStyle/>
          <a:p>
            <a:r>
              <a:rPr altLang="cs-CZ" dirty="0" lang="cs-CZ">
                <a:solidFill>
                  <a:srgbClr val="000000"/>
                </a:solidFill>
                <a:latin typeface="Cambria"/>
              </a:rPr>
              <a:t>Katja </a:t>
            </a:r>
            <a:r>
              <a:rPr altLang="cs-CZ" dirty="0" err="1" lang="cs-CZ">
                <a:solidFill>
                  <a:srgbClr val="000000"/>
                </a:solidFill>
                <a:latin typeface="Cambria"/>
              </a:rPr>
              <a:t>Urbatsch</a:t>
            </a:r>
            <a:r>
              <a:rPr altLang="cs-CZ" dirty="0" lang="cs-CZ">
                <a:solidFill>
                  <a:srgbClr val="000000"/>
                </a:solidFill>
                <a:latin typeface="Cambria"/>
              </a:rPr>
              <a:t> (zdroj: arbeiterkind.de)</a:t>
            </a:r>
            <a:endParaRPr altLang="cs-CZ" dirty="0" lang="cs-CZ"/>
          </a:p>
        </p:txBody>
      </p:sp>
      <p:sp>
        <p:nvSpPr>
          <p:cNvPr id="3" name="Zástupný symbol pro obsah 2"/>
          <p:cNvSpPr>
            <a:spLocks noGrp="1"/>
          </p:cNvSpPr>
          <p:nvPr>
            <p:ph idx="1"/>
          </p:nvPr>
        </p:nvSpPr>
        <p:spPr/>
        <p:txBody>
          <a:bodyPr numCol="1"/>
          <a:lstStyle/>
          <a:p>
            <a:r>
              <a:rPr altLang="cs-CZ" b="0" dirty="0" lang="cs-CZ"/>
              <a:t>Zakladatelka a generální ředitelka neziskové organizace </a:t>
            </a:r>
            <a:r>
              <a:rPr altLang="cs-CZ" b="0" dirty="0" lang="cs-CZ" smtClean="0"/>
              <a:t>ArbeiterKind.de;</a:t>
            </a:r>
          </a:p>
          <a:p>
            <a:r>
              <a:rPr altLang="cs-CZ" b="0" dirty="0" lang="cs-CZ"/>
              <a:t>Organizace povzbuzuje žáky z rodin bez </a:t>
            </a:r>
            <a:r>
              <a:rPr altLang="cs-CZ" b="0" dirty="0" lang="cs-CZ" smtClean="0"/>
              <a:t>VŠ </a:t>
            </a:r>
            <a:r>
              <a:rPr altLang="cs-CZ" b="0" dirty="0" lang="cs-CZ"/>
              <a:t>vzdělání, aby studovali jako první ve své </a:t>
            </a:r>
            <a:r>
              <a:rPr altLang="cs-CZ" b="0" dirty="0" lang="cs-CZ" smtClean="0"/>
              <a:t>rodině</a:t>
            </a:r>
          </a:p>
          <a:p>
            <a:r>
              <a:rPr altLang="cs-CZ" b="0" dirty="0" lang="cs-CZ" smtClean="0"/>
              <a:t>Na </a:t>
            </a:r>
            <a:r>
              <a:rPr altLang="cs-CZ" b="0" dirty="0" lang="cs-CZ"/>
              <a:t>celostátní úrovni zapojeno 6000 dobrovolníků v rámci 75 místních </a:t>
            </a:r>
            <a:r>
              <a:rPr altLang="cs-CZ" b="0" dirty="0" lang="cs-CZ" smtClean="0"/>
              <a:t>skupin</a:t>
            </a:r>
          </a:p>
          <a:p>
            <a:r>
              <a:rPr altLang="cs-CZ" b="0" dirty="0" lang="cs-CZ"/>
              <a:t>v</a:t>
            </a:r>
            <a:r>
              <a:rPr altLang="cs-CZ" b="0" dirty="0" lang="cs-CZ" smtClean="0"/>
              <a:t> </a:t>
            </a:r>
            <a:r>
              <a:rPr altLang="cs-CZ" b="0" dirty="0" lang="cs-CZ"/>
              <a:t>Německu je pravděpodobnost, že se dítě stane studentem, stále výrazně závislá na vzdělání rodičů.</a:t>
            </a:r>
            <a:endParaRPr altLang="cs-CZ" dirty="0" lang="cs-CZ"/>
          </a:p>
        </p:txBody>
      </p:sp>
    </p:spTree>
    <p:extLst>
      <p:ext uri="{BB962C8B-B14F-4D97-AF65-F5344CB8AC3E}">
        <p14:creationId xmlns:p14="http://schemas.microsoft.com/office/powerpoint/2010/main" val="1926508415"/>
      </p:ext>
    </p:extLst>
  </p:cSld>
  <p:clrMapOvr>
    <a:masterClrMapping/>
  </p:clrMapOvr>
  <p:timing>
    <p:tnLst>
      <p:par>
        <p:cTn dur="indefinite" id="1" nodeType="tmRoot" restart="never"/>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numCol="1"/>
          <a:lstStyle/>
          <a:p>
            <a:r>
              <a:rPr altLang="cs-CZ" dirty="0" lang="cs-CZ">
                <a:solidFill>
                  <a:srgbClr val="000000"/>
                </a:solidFill>
                <a:latin typeface="Cambria"/>
              </a:rPr>
              <a:t>Katja </a:t>
            </a:r>
            <a:r>
              <a:rPr altLang="cs-CZ" dirty="0" err="1" lang="cs-CZ">
                <a:solidFill>
                  <a:srgbClr val="000000"/>
                </a:solidFill>
                <a:latin typeface="Cambria"/>
              </a:rPr>
              <a:t>Urbatsch</a:t>
            </a:r>
            <a:r>
              <a:rPr altLang="cs-CZ" dirty="0" lang="cs-CZ">
                <a:solidFill>
                  <a:srgbClr val="000000"/>
                </a:solidFill>
                <a:latin typeface="Cambria"/>
              </a:rPr>
              <a:t> (zdroj: arbeiterkind.de)</a:t>
            </a:r>
            <a:endParaRPr altLang="cs-CZ" dirty="0" lang="cs-CZ"/>
          </a:p>
        </p:txBody>
      </p:sp>
      <p:sp>
        <p:nvSpPr>
          <p:cNvPr id="3" name="Zástupný symbol pro obsah 2"/>
          <p:cNvSpPr>
            <a:spLocks noGrp="1"/>
          </p:cNvSpPr>
          <p:nvPr>
            <p:ph idx="1"/>
          </p:nvPr>
        </p:nvSpPr>
        <p:spPr/>
        <p:txBody>
          <a:bodyPr numCol="1"/>
          <a:lstStyle/>
          <a:p>
            <a:r>
              <a:rPr altLang="cs-CZ" dirty="0" lang="cs-CZ"/>
              <a:t>osobní podpora </a:t>
            </a:r>
            <a:r>
              <a:rPr altLang="cs-CZ" dirty="0" lang="cs-CZ" smtClean="0"/>
              <a:t>v místních </a:t>
            </a:r>
            <a:r>
              <a:rPr altLang="cs-CZ" dirty="0" lang="cs-CZ"/>
              <a:t>skupinách s otevřenými setkáními, konzultačními hodinami a individuálním </a:t>
            </a:r>
            <a:r>
              <a:rPr altLang="cs-CZ" dirty="0" err="1" lang="cs-CZ"/>
              <a:t>mentoringem</a:t>
            </a:r>
            <a:endParaRPr altLang="cs-CZ" dirty="0" lang="cs-CZ"/>
          </a:p>
          <a:p>
            <a:r>
              <a:rPr altLang="cs-CZ" dirty="0" lang="cs-CZ"/>
              <a:t>Informační akce ve školách, kde je akademičtí odborníci v praxi seznámí s vlastní vzdělávací historií, stejně jako s informacemi na vysokých školách a na vzdělávacích veletrzích</a:t>
            </a:r>
          </a:p>
          <a:p>
            <a:r>
              <a:rPr altLang="cs-CZ" dirty="0" lang="cs-CZ"/>
              <a:t>Informační telefon pro studenty a </a:t>
            </a:r>
            <a:r>
              <a:rPr altLang="cs-CZ" dirty="0" lang="cs-CZ" smtClean="0"/>
              <a:t>rodiče</a:t>
            </a:r>
            <a:endParaRPr altLang="cs-CZ" dirty="0" lang="cs-CZ"/>
          </a:p>
          <a:p>
            <a:r>
              <a:rPr altLang="cs-CZ" dirty="0" lang="cs-CZ"/>
              <a:t>Informační portál: www.arbeiterkind.de</a:t>
            </a:r>
          </a:p>
          <a:p>
            <a:r>
              <a:rPr altLang="cs-CZ" dirty="0" lang="cs-CZ"/>
              <a:t>vlastní sociální síť na adrese http://netzwerk.arbeiterkind.de</a:t>
            </a:r>
          </a:p>
          <a:p>
            <a:endParaRPr altLang="cs-CZ" dirty="0" lang="cs-CZ"/>
          </a:p>
        </p:txBody>
      </p:sp>
    </p:spTree>
    <p:extLst>
      <p:ext uri="{BB962C8B-B14F-4D97-AF65-F5344CB8AC3E}">
        <p14:creationId xmlns:p14="http://schemas.microsoft.com/office/powerpoint/2010/main" val="1047731786"/>
      </p:ext>
    </p:extLst>
  </p:cSld>
  <p:clrMapOvr>
    <a:masterClrMapping/>
  </p:clrMapOvr>
  <p:timing>
    <p:tnLst>
      <p:par>
        <p:cTn dur="indefinite" id="1" nodeType="tmRoot" restart="never"/>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numCol="1"/>
          <a:lstStyle/>
          <a:p>
            <a:endParaRPr altLang="cs-CZ" lang="cs-CZ"/>
          </a:p>
        </p:txBody>
      </p:sp>
      <p:sp>
        <p:nvSpPr>
          <p:cNvPr id="3" name="Zástupný symbol pro obsah 2"/>
          <p:cNvSpPr>
            <a:spLocks noGrp="1"/>
          </p:cNvSpPr>
          <p:nvPr>
            <p:ph idx="1"/>
          </p:nvPr>
        </p:nvSpPr>
        <p:spPr/>
        <p:txBody>
          <a:bodyPr numCol="1"/>
          <a:lstStyle/>
          <a:p>
            <a:endParaRPr altLang="cs-CZ" lang="cs-CZ"/>
          </a:p>
        </p:txBody>
      </p:sp>
    </p:spTree>
    <p:extLst>
      <p:ext uri="{BB962C8B-B14F-4D97-AF65-F5344CB8AC3E}">
        <p14:creationId xmlns:p14="http://schemas.microsoft.com/office/powerpoint/2010/main" val="2457388238"/>
      </p:ext>
    </p:extLst>
  </p:cSld>
  <p:clrMapOvr>
    <a:masterClrMapping/>
  </p:clrMapOvr>
  <p:timing>
    <p:tnLst>
      <p:par>
        <p:cTn dur="indefinite" id="1" nodeType="tmRoot" restart="never"/>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a:xfrm>
            <a:off x="2555875" y="0"/>
            <a:ext cx="6588125" cy="1143000"/>
          </a:xfrm>
        </p:spPr>
        <p:txBody>
          <a:bodyPr numCol="1"/>
          <a:lstStyle/>
          <a:p>
            <a:r>
              <a:rPr altLang="de-DE" dirty="0" lang="de-DE" smtClean="0" sz="3200">
                <a:solidFill>
                  <a:srgbClr val="9A0202"/>
                </a:solidFill>
                <a:latin charset="0" panose="02070606080606020203" pitchFamily="18" typeface="Bodoni MT Condensed"/>
              </a:rPr>
              <a:t>… </a:t>
            </a:r>
            <a:r>
              <a:rPr altLang="de-DE" dirty="0" err="1" lang="de-DE" smtClean="0" sz="3200">
                <a:solidFill>
                  <a:srgbClr val="9A0202"/>
                </a:solidFill>
                <a:latin charset="0" panose="02070606080606020203" pitchFamily="18" typeface="Bodoni MT Condensed"/>
              </a:rPr>
              <a:t>and</a:t>
            </a:r>
            <a:r>
              <a:rPr altLang="de-DE" dirty="0" lang="de-DE" smtClean="0" sz="3200">
                <a:solidFill>
                  <a:srgbClr val="9A0202"/>
                </a:solidFill>
                <a:latin charset="0" panose="02070606080606020203" pitchFamily="18" typeface="Bodoni MT Condensed"/>
              </a:rPr>
              <a:t> </a:t>
            </a:r>
            <a:r>
              <a:rPr altLang="de-DE" dirty="0" err="1" lang="de-DE" smtClean="0" sz="3200">
                <a:solidFill>
                  <a:srgbClr val="9A0202"/>
                </a:solidFill>
                <a:latin charset="0" panose="02070606080606020203" pitchFamily="18" typeface="Bodoni MT Condensed"/>
              </a:rPr>
              <a:t>some</a:t>
            </a:r>
            <a:r>
              <a:rPr altLang="de-DE" dirty="0" lang="de-DE" smtClean="0" sz="3200">
                <a:solidFill>
                  <a:srgbClr val="9A0202"/>
                </a:solidFill>
                <a:latin charset="0" panose="02070606080606020203" pitchFamily="18" typeface="Bodoni MT Condensed"/>
              </a:rPr>
              <a:t> „</a:t>
            </a:r>
            <a:r>
              <a:rPr altLang="de-DE" dirty="0" err="1" lang="de-DE" smtClean="0" sz="3200">
                <a:solidFill>
                  <a:srgbClr val="9A0202"/>
                </a:solidFill>
                <a:latin charset="0" panose="02070606080606020203" pitchFamily="18" typeface="Bodoni MT Condensed"/>
              </a:rPr>
              <a:t>unknown</a:t>
            </a:r>
            <a:r>
              <a:rPr altLang="de-DE" dirty="0" lang="de-DE" smtClean="0" sz="3200">
                <a:solidFill>
                  <a:srgbClr val="9A0202"/>
                </a:solidFill>
                <a:latin charset="0" panose="02070606080606020203" pitchFamily="18" typeface="Bodoni MT Condensed"/>
              </a:rPr>
              <a:t>“ </a:t>
            </a:r>
            <a:r>
              <a:rPr altLang="de-DE" dirty="0" err="1" lang="de-DE" smtClean="0" sz="3200">
                <a:solidFill>
                  <a:srgbClr val="9A0202"/>
                </a:solidFill>
                <a:latin charset="0" panose="02070606080606020203" pitchFamily="18" typeface="Bodoni MT Condensed"/>
              </a:rPr>
              <a:t>examples</a:t>
            </a:r>
            <a:r>
              <a:rPr altLang="de-DE" dirty="0" lang="de-DE" smtClean="0" sz="3200">
                <a:solidFill>
                  <a:srgbClr val="9A0202"/>
                </a:solidFill>
                <a:latin charset="0" panose="02070606080606020203" pitchFamily="18" typeface="Bodoni MT Condensed"/>
              </a:rPr>
              <a:t>:</a:t>
            </a:r>
            <a:endParaRPr altLang="de-DE" dirty="0" lang="de-DE" sz="3200">
              <a:solidFill>
                <a:srgbClr val="9A0202"/>
              </a:solidFill>
              <a:latin charset="0" panose="02070606080606020203" pitchFamily="18" typeface="Bodoni MT Condensed"/>
            </a:endParaRPr>
          </a:p>
        </p:txBody>
      </p:sp>
      <p:pic>
        <p:nvPicPr>
          <p:cNvPr id="7" name="Grafik 6"/>
          <p:cNvPicPr>
            <a:picLocks noChangeAspect="1"/>
          </p:cNvPicPr>
          <p:nvPr/>
        </p:nvPicPr>
        <p:blipFill rotWithShape="1">
          <a:blip cstate="print" r:embed="rId2"/>
          <a:srcRect b="17516" l="8492" r="39485" t="16532"/>
          <a:stretch/>
        </p:blipFill>
        <p:spPr>
          <a:xfrm>
            <a:off x="3779912" y="2572565"/>
            <a:ext cx="5040560" cy="3592739"/>
          </a:xfrm>
          <a:prstGeom prst="rect">
            <a:avLst/>
          </a:prstGeom>
        </p:spPr>
      </p:pic>
      <p:pic>
        <p:nvPicPr>
          <p:cNvPr id="6" name="Grafik 5"/>
          <p:cNvPicPr>
            <a:picLocks noChangeAspect="1"/>
          </p:cNvPicPr>
          <p:nvPr/>
        </p:nvPicPr>
        <p:blipFill rotWithShape="1">
          <a:blip cstate="print" r:embed="rId3"/>
          <a:srcRect b="23266" l="14751" r="40420" t="16938"/>
          <a:stretch/>
        </p:blipFill>
        <p:spPr>
          <a:xfrm>
            <a:off x="1763688" y="3772445"/>
            <a:ext cx="3744416" cy="2808149"/>
          </a:xfrm>
          <a:prstGeom prst="rect">
            <a:avLst/>
          </a:prstGeom>
        </p:spPr>
      </p:pic>
      <p:pic>
        <p:nvPicPr>
          <p:cNvPr descr="AWO-Logo" id="53250" name="Picture 2"/>
          <p:cNvPicPr>
            <a:picLocks noChangeArrowheads="1" noChangeAspect="1"/>
          </p:cNvPicPr>
          <p:nvPr/>
        </p:nvPicPr>
        <p:blipFill>
          <a:blip cstate="print" r:embed="rId4">
            <a:extLst>
              <a:ext uri="{28A0092B-C50C-407E-A947-70E740481C1C}">
                <a14:useLocalDpi xmlns:a14="http://schemas.microsoft.com/office/drawing/2010/main" val="0"/>
              </a:ext>
            </a:extLst>
          </a:blip>
          <a:srcRect/>
          <a:stretch>
            <a:fillRect/>
          </a:stretch>
        </p:blipFill>
        <p:spPr>
          <a:xfrm>
            <a:off x="352401" y="4869159"/>
            <a:ext cx="1128296" cy="888533"/>
          </a:xfrm>
          <a:prstGeom prst="rect">
            <a:avLst/>
          </a:prstGeom>
          <a:noFill/>
          <a:extLst>
            <a:ext uri="{909E8E84-426E-40DD-AFC4-6F175D3DCCD1}">
              <a14:hiddenFill xmlns:a14="http://schemas.microsoft.com/office/drawing/2010/main">
                <a:solidFill>
                  <a:srgbClr val="FFFFFF"/>
                </a:solidFill>
              </a14:hiddenFill>
            </a:ext>
          </a:extLst>
        </p:spPr>
      </p:pic>
      <p:pic>
        <p:nvPicPr>
          <p:cNvPr descr="Bild in Originalgröße anzeigen" id="53254" name="Picture 6"/>
          <p:cNvPicPr>
            <a:picLocks noChangeArrowheads="1" noChangeAspect="1"/>
          </p:cNvPicPr>
          <p:nvPr/>
        </p:nvPicPr>
        <p:blipFill>
          <a:blip cstate="print" r:embed="rId5">
            <a:extLst>
              <a:ext uri="{28A0092B-C50C-407E-A947-70E740481C1C}">
                <a14:useLocalDpi xmlns:a14="http://schemas.microsoft.com/office/drawing/2010/main" val="0"/>
              </a:ext>
            </a:extLst>
          </a:blip>
          <a:srcRect/>
          <a:stretch>
            <a:fillRect/>
          </a:stretch>
        </p:blipFill>
        <p:spPr>
          <a:xfrm>
            <a:off x="846382" y="3861048"/>
            <a:ext cx="581025" cy="762000"/>
          </a:xfrm>
          <a:prstGeom prst="rect">
            <a:avLst/>
          </a:prstGeom>
          <a:noFill/>
          <a:extLst>
            <a:ext uri="{909E8E84-426E-40DD-AFC4-6F175D3DCCD1}">
              <a14:hiddenFill xmlns:a14="http://schemas.microsoft.com/office/drawing/2010/main">
                <a:solidFill>
                  <a:srgbClr val="FFFFFF"/>
                </a:solidFill>
              </a14:hiddenFill>
            </a:ext>
          </a:extLst>
        </p:spPr>
      </p:pic>
      <p:pic>
        <p:nvPicPr>
          <p:cNvPr descr="Diakonie Deutschland" id="53256" name="Picture 8"/>
          <p:cNvPicPr>
            <a:picLocks noChangeArrowheads="1" noChangeAspect="1"/>
          </p:cNvPicPr>
          <p:nvPr/>
        </p:nvPicPr>
        <p:blipFill rotWithShape="1">
          <a:blip cstate="print" r:embed="rId6">
            <a:extLst>
              <a:ext uri="{28A0092B-C50C-407E-A947-70E740481C1C}">
                <a14:useLocalDpi xmlns:a14="http://schemas.microsoft.com/office/drawing/2010/main" val="0"/>
              </a:ext>
            </a:extLst>
          </a:blip>
          <a:srcRect b="43874"/>
          <a:stretch/>
        </p:blipFill>
        <p:spPr>
          <a:xfrm>
            <a:off x="5791095" y="6319359"/>
            <a:ext cx="2095500" cy="277993"/>
          </a:xfrm>
          <a:prstGeom prst="rect">
            <a:avLst/>
          </a:prstGeom>
          <a:noFill/>
          <a:extLst>
            <a:ext uri="{909E8E84-426E-40DD-AFC4-6F175D3DCCD1}">
              <a14:hiddenFill xmlns:a14="http://schemas.microsoft.com/office/drawing/2010/main">
                <a:solidFill>
                  <a:srgbClr val="FFFFFF"/>
                </a:solidFill>
              </a14:hiddenFill>
            </a:ext>
          </a:extLst>
        </p:spPr>
      </p:pic>
      <p:sp>
        <p:nvSpPr>
          <p:cNvPr id="13" name="Inhaltsplatzhalter 2"/>
          <p:cNvSpPr>
            <a:spLocks noGrp="1"/>
          </p:cNvSpPr>
          <p:nvPr>
            <p:ph idx="1"/>
          </p:nvPr>
        </p:nvSpPr>
        <p:spPr>
          <a:xfrm>
            <a:off x="539552" y="1389111"/>
            <a:ext cx="7848872" cy="1175793"/>
          </a:xfrm>
        </p:spPr>
        <p:txBody>
          <a:bodyPr numCol="1"/>
          <a:lstStyle/>
          <a:p>
            <a:pPr indent="0" marL="0">
              <a:buNone/>
            </a:pPr>
            <a:r>
              <a:rPr altLang="de-DE" b="0" dirty="0" err="1" lang="de-DE" smtClean="0">
                <a:solidFill>
                  <a:schemeClr val="tx1"/>
                </a:solidFill>
                <a:latin charset="0" panose="02070606080606020203" pitchFamily="18" typeface="Bodoni MT Condensed"/>
              </a:rPr>
              <a:t>Entrepreneurial</a:t>
            </a:r>
            <a:r>
              <a:rPr altLang="de-DE" b="0" dirty="0" lang="de-DE" smtClean="0">
                <a:solidFill>
                  <a:schemeClr val="tx1"/>
                </a:solidFill>
                <a:latin charset="0" panose="02070606080606020203" pitchFamily="18" typeface="Bodoni MT Condensed"/>
              </a:rPr>
              <a:t> </a:t>
            </a:r>
            <a:r>
              <a:rPr altLang="de-DE" b="0" dirty="0" err="1" lang="de-DE" smtClean="0">
                <a:solidFill>
                  <a:schemeClr val="tx1"/>
                </a:solidFill>
                <a:latin charset="0" panose="02070606080606020203" pitchFamily="18" typeface="Bodoni MT Condensed"/>
              </a:rPr>
              <a:t>ideas</a:t>
            </a:r>
            <a:r>
              <a:rPr altLang="de-DE" b="0" dirty="0" lang="de-DE" smtClean="0">
                <a:solidFill>
                  <a:schemeClr val="tx1"/>
                </a:solidFill>
                <a:latin charset="0" panose="02070606080606020203" pitchFamily="18" typeface="Bodoni MT Condensed"/>
              </a:rPr>
              <a:t> </a:t>
            </a:r>
            <a:r>
              <a:rPr altLang="de-DE" b="0" dirty="0" err="1" lang="de-DE" smtClean="0">
                <a:solidFill>
                  <a:schemeClr val="tx1"/>
                </a:solidFill>
                <a:latin charset="0" panose="02070606080606020203" pitchFamily="18" typeface="Bodoni MT Condensed"/>
              </a:rPr>
              <a:t>and</a:t>
            </a:r>
            <a:r>
              <a:rPr altLang="de-DE" b="0" dirty="0" lang="de-DE" smtClean="0">
                <a:solidFill>
                  <a:schemeClr val="tx1"/>
                </a:solidFill>
                <a:latin charset="0" panose="02070606080606020203" pitchFamily="18" typeface="Bodoni MT Condensed"/>
              </a:rPr>
              <a:t> </a:t>
            </a:r>
            <a:r>
              <a:rPr altLang="de-DE" b="0" dirty="0" err="1" lang="de-DE" smtClean="0">
                <a:solidFill>
                  <a:schemeClr val="tx1"/>
                </a:solidFill>
                <a:latin charset="0" panose="02070606080606020203" pitchFamily="18" typeface="Bodoni MT Condensed"/>
              </a:rPr>
              <a:t>incentives</a:t>
            </a:r>
            <a:r>
              <a:rPr altLang="de-DE" b="0" dirty="0" lang="de-DE" smtClean="0">
                <a:solidFill>
                  <a:schemeClr val="tx1"/>
                </a:solidFill>
                <a:latin charset="0" panose="02070606080606020203" pitchFamily="18" typeface="Bodoni MT Condensed"/>
              </a:rPr>
              <a:t> in </a:t>
            </a:r>
            <a:r>
              <a:rPr altLang="de-DE" b="0" dirty="0" err="1" lang="de-DE" smtClean="0">
                <a:solidFill>
                  <a:schemeClr val="tx1"/>
                </a:solidFill>
                <a:latin charset="0" panose="02070606080606020203" pitchFamily="18" typeface="Bodoni MT Condensed"/>
              </a:rPr>
              <a:t>the</a:t>
            </a:r>
            <a:r>
              <a:rPr altLang="de-DE" b="0" dirty="0" lang="de-DE" smtClean="0">
                <a:solidFill>
                  <a:schemeClr val="tx1"/>
                </a:solidFill>
                <a:latin charset="0" panose="02070606080606020203" pitchFamily="18" typeface="Bodoni MT Condensed"/>
              </a:rPr>
              <a:t> </a:t>
            </a:r>
            <a:r>
              <a:rPr altLang="de-DE" b="0" dirty="0" err="1" lang="de-DE" smtClean="0">
                <a:solidFill>
                  <a:schemeClr val="tx1"/>
                </a:solidFill>
                <a:latin charset="0" panose="02070606080606020203" pitchFamily="18" typeface="Bodoni MT Condensed"/>
              </a:rPr>
              <a:t>social</a:t>
            </a:r>
            <a:r>
              <a:rPr altLang="de-DE" b="0" dirty="0" lang="de-DE" smtClean="0">
                <a:solidFill>
                  <a:schemeClr val="tx1"/>
                </a:solidFill>
                <a:latin charset="0" panose="02070606080606020203" pitchFamily="18" typeface="Bodoni MT Condensed"/>
              </a:rPr>
              <a:t> </a:t>
            </a:r>
            <a:r>
              <a:rPr altLang="de-DE" b="0" dirty="0" err="1" lang="de-DE" smtClean="0">
                <a:solidFill>
                  <a:schemeClr val="tx1"/>
                </a:solidFill>
                <a:latin charset="0" panose="02070606080606020203" pitchFamily="18" typeface="Bodoni MT Condensed"/>
              </a:rPr>
              <a:t>service</a:t>
            </a:r>
            <a:r>
              <a:rPr altLang="de-DE" b="0" dirty="0" lang="de-DE" smtClean="0">
                <a:solidFill>
                  <a:schemeClr val="tx1"/>
                </a:solidFill>
                <a:latin charset="0" panose="02070606080606020203" pitchFamily="18" typeface="Bodoni MT Condensed"/>
              </a:rPr>
              <a:t> </a:t>
            </a:r>
            <a:r>
              <a:rPr altLang="de-DE" b="0" dirty="0" err="1" lang="de-DE" smtClean="0">
                <a:solidFill>
                  <a:schemeClr val="tx1"/>
                </a:solidFill>
                <a:latin charset="0" panose="02070606080606020203" pitchFamily="18" typeface="Bodoni MT Condensed"/>
              </a:rPr>
              <a:t>sector</a:t>
            </a:r>
            <a:r>
              <a:rPr altLang="de-DE" b="0" dirty="0" lang="de-DE" smtClean="0">
                <a:solidFill>
                  <a:schemeClr val="tx1"/>
                </a:solidFill>
                <a:latin charset="0" panose="02070606080606020203" pitchFamily="18" typeface="Bodoni MT Condensed"/>
              </a:rPr>
              <a:t>, </a:t>
            </a:r>
            <a:r>
              <a:rPr altLang="de-DE" b="0" dirty="0" err="1" lang="de-DE" smtClean="0">
                <a:solidFill>
                  <a:schemeClr val="tx1"/>
                </a:solidFill>
                <a:latin charset="0" panose="02070606080606020203" pitchFamily="18" typeface="Bodoni MT Condensed"/>
              </a:rPr>
              <a:t>by</a:t>
            </a:r>
            <a:r>
              <a:rPr altLang="de-DE" b="0" dirty="0" lang="de-DE" smtClean="0">
                <a:solidFill>
                  <a:schemeClr val="tx1"/>
                </a:solidFill>
                <a:latin charset="0" panose="02070606080606020203" pitchFamily="18" typeface="Bodoni MT Condensed"/>
              </a:rPr>
              <a:t> </a:t>
            </a:r>
            <a:r>
              <a:rPr altLang="de-DE" b="0" dirty="0" err="1" lang="de-DE" smtClean="0">
                <a:solidFill>
                  <a:schemeClr val="tx1"/>
                </a:solidFill>
                <a:latin charset="0" panose="02070606080606020203" pitchFamily="18" typeface="Bodoni MT Condensed"/>
              </a:rPr>
              <a:t>municipalities</a:t>
            </a:r>
            <a:r>
              <a:rPr altLang="de-DE" b="0" dirty="0" lang="de-DE" smtClean="0">
                <a:solidFill>
                  <a:schemeClr val="tx1"/>
                </a:solidFill>
                <a:latin charset="0" panose="02070606080606020203" pitchFamily="18" typeface="Bodoni MT Condensed"/>
              </a:rPr>
              <a:t>, </a:t>
            </a:r>
            <a:r>
              <a:rPr altLang="de-DE" b="0" dirty="0" err="1" lang="de-DE" smtClean="0">
                <a:solidFill>
                  <a:schemeClr val="tx1"/>
                </a:solidFill>
                <a:latin charset="0" panose="02070606080606020203" pitchFamily="18" typeface="Bodoni MT Condensed"/>
              </a:rPr>
              <a:t>by</a:t>
            </a:r>
            <a:r>
              <a:rPr altLang="de-DE" b="0" dirty="0" lang="de-DE" smtClean="0">
                <a:solidFill>
                  <a:schemeClr val="tx1"/>
                </a:solidFill>
                <a:latin charset="0" panose="02070606080606020203" pitchFamily="18" typeface="Bodoni MT Condensed"/>
              </a:rPr>
              <a:t> </a:t>
            </a:r>
            <a:r>
              <a:rPr altLang="de-DE" b="0" dirty="0" err="1" lang="de-DE" smtClean="0">
                <a:solidFill>
                  <a:schemeClr val="tx1"/>
                </a:solidFill>
                <a:latin charset="0" panose="02070606080606020203" pitchFamily="18" typeface="Bodoni MT Condensed"/>
              </a:rPr>
              <a:t>cooperatives</a:t>
            </a:r>
            <a:r>
              <a:rPr altLang="de-DE" b="0" dirty="0" lang="de-DE" smtClean="0">
                <a:solidFill>
                  <a:schemeClr val="tx1"/>
                </a:solidFill>
                <a:latin charset="0" panose="02070606080606020203" pitchFamily="18" typeface="Bodoni MT Condensed"/>
              </a:rPr>
              <a:t>: </a:t>
            </a:r>
          </a:p>
          <a:p>
            <a:pPr indent="0" marL="0">
              <a:buNone/>
            </a:pPr>
            <a:r>
              <a:rPr altLang="de-DE" dirty="0" lang="de-DE" smtClean="0">
                <a:latin charset="0" panose="02070606080606020203" pitchFamily="18" typeface="Bodoni MT Condensed"/>
                <a:sym charset="2" panose="05000000000000000000" pitchFamily="2" typeface="Wingdings"/>
              </a:rPr>
              <a:t></a:t>
            </a:r>
            <a:r>
              <a:rPr altLang="de-DE" dirty="0" lang="de-DE" smtClean="0">
                <a:latin charset="0" panose="02070606080606020203" pitchFamily="18" typeface="Bodoni MT Condensed"/>
              </a:rPr>
              <a:t> Bias in </a:t>
            </a:r>
            <a:r>
              <a:rPr altLang="de-DE" dirty="0" err="1" lang="de-DE" smtClean="0">
                <a:latin charset="0" panose="02070606080606020203" pitchFamily="18" typeface="Bodoni MT Condensed"/>
              </a:rPr>
              <a:t>the</a:t>
            </a:r>
            <a:r>
              <a:rPr altLang="de-DE" dirty="0" lang="de-DE" smtClean="0">
                <a:latin charset="0" panose="02070606080606020203" pitchFamily="18" typeface="Bodoni MT Condensed"/>
              </a:rPr>
              <a:t> </a:t>
            </a:r>
            <a:r>
              <a:rPr altLang="de-DE" dirty="0" err="1" lang="de-DE" smtClean="0">
                <a:latin charset="0" panose="02070606080606020203" pitchFamily="18" typeface="Bodoni MT Condensed"/>
              </a:rPr>
              <a:t>media</a:t>
            </a:r>
            <a:r>
              <a:rPr altLang="de-DE" dirty="0" lang="de-DE" smtClean="0">
                <a:latin charset="0" panose="02070606080606020203" pitchFamily="18" typeface="Bodoni MT Condensed"/>
              </a:rPr>
              <a:t>: </a:t>
            </a:r>
            <a:r>
              <a:rPr altLang="de-DE" dirty="0" err="1" lang="de-DE" smtClean="0">
                <a:latin charset="0" panose="02070606080606020203" pitchFamily="18" typeface="Bodoni MT Condensed"/>
              </a:rPr>
              <a:t>only</a:t>
            </a:r>
            <a:r>
              <a:rPr altLang="de-DE" dirty="0" lang="de-DE" smtClean="0">
                <a:latin charset="0" panose="02070606080606020203" pitchFamily="18" typeface="Bodoni MT Condensed"/>
              </a:rPr>
              <a:t> </a:t>
            </a:r>
            <a:r>
              <a:rPr altLang="de-DE" dirty="0" err="1" lang="de-DE" smtClean="0">
                <a:latin charset="0" panose="02070606080606020203" pitchFamily="18" typeface="Bodoni MT Condensed"/>
              </a:rPr>
              <a:t>few</a:t>
            </a:r>
            <a:r>
              <a:rPr altLang="de-DE" dirty="0" lang="de-DE" smtClean="0">
                <a:latin charset="0" panose="02070606080606020203" pitchFamily="18" typeface="Bodoni MT Condensed"/>
              </a:rPr>
              <a:t> </a:t>
            </a:r>
            <a:r>
              <a:rPr altLang="de-DE" dirty="0" err="1" lang="de-DE" smtClean="0">
                <a:latin charset="0" panose="02070606080606020203" pitchFamily="18" typeface="Bodoni MT Condensed"/>
              </a:rPr>
              <a:t>social</a:t>
            </a:r>
            <a:r>
              <a:rPr altLang="de-DE" dirty="0" lang="de-DE" smtClean="0">
                <a:latin charset="0" panose="02070606080606020203" pitchFamily="18" typeface="Bodoni MT Condensed"/>
              </a:rPr>
              <a:t> </a:t>
            </a:r>
            <a:r>
              <a:rPr altLang="de-DE" dirty="0" err="1" lang="de-DE" smtClean="0">
                <a:latin charset="0" panose="02070606080606020203" pitchFamily="18" typeface="Bodoni MT Condensed"/>
              </a:rPr>
              <a:t>entrepreneurs</a:t>
            </a:r>
            <a:r>
              <a:rPr altLang="de-DE" dirty="0" lang="de-DE" smtClean="0">
                <a:latin charset="0" panose="02070606080606020203" pitchFamily="18" typeface="Bodoni MT Condensed"/>
              </a:rPr>
              <a:t> </a:t>
            </a:r>
            <a:r>
              <a:rPr altLang="de-DE" dirty="0" err="1" lang="de-DE" smtClean="0">
                <a:latin charset="0" panose="02070606080606020203" pitchFamily="18" typeface="Bodoni MT Condensed"/>
              </a:rPr>
              <a:t>with</a:t>
            </a:r>
            <a:r>
              <a:rPr altLang="de-DE" dirty="0" lang="de-DE" smtClean="0">
                <a:latin charset="0" panose="02070606080606020203" pitchFamily="18" typeface="Bodoni MT Condensed"/>
              </a:rPr>
              <a:t> a </a:t>
            </a:r>
            <a:r>
              <a:rPr altLang="de-DE" dirty="0" err="1" lang="de-DE" smtClean="0">
                <a:latin charset="0" panose="02070606080606020203" pitchFamily="18" typeface="Bodoni MT Condensed"/>
              </a:rPr>
              <a:t>high</a:t>
            </a:r>
            <a:r>
              <a:rPr altLang="de-DE" dirty="0" lang="de-DE" smtClean="0">
                <a:latin charset="0" panose="02070606080606020203" pitchFamily="18" typeface="Bodoni MT Condensed"/>
              </a:rPr>
              <a:t> „</a:t>
            </a:r>
            <a:r>
              <a:rPr altLang="de-DE" dirty="0" err="1" lang="de-DE" smtClean="0">
                <a:latin charset="0" panose="02070606080606020203" pitchFamily="18" typeface="Bodoni MT Condensed"/>
              </a:rPr>
              <a:t>glamour</a:t>
            </a:r>
            <a:r>
              <a:rPr altLang="de-DE" dirty="0" lang="de-DE" smtClean="0">
                <a:latin charset="0" panose="02070606080606020203" pitchFamily="18" typeface="Bodoni MT Condensed"/>
              </a:rPr>
              <a:t>“ </a:t>
            </a:r>
            <a:r>
              <a:rPr altLang="de-DE" dirty="0" err="1" lang="de-DE" smtClean="0">
                <a:latin charset="0" panose="02070606080606020203" pitchFamily="18" typeface="Bodoni MT Condensed"/>
              </a:rPr>
              <a:t>are</a:t>
            </a:r>
            <a:r>
              <a:rPr altLang="de-DE" dirty="0" lang="de-DE" smtClean="0">
                <a:latin charset="0" panose="02070606080606020203" pitchFamily="18" typeface="Bodoni MT Condensed"/>
              </a:rPr>
              <a:t> in </a:t>
            </a:r>
            <a:r>
              <a:rPr altLang="de-DE" dirty="0" err="1" lang="de-DE" smtClean="0">
                <a:latin charset="0" panose="02070606080606020203" pitchFamily="18" typeface="Bodoni MT Condensed"/>
              </a:rPr>
              <a:t>the</a:t>
            </a:r>
            <a:r>
              <a:rPr altLang="de-DE" dirty="0" lang="de-DE" smtClean="0">
                <a:latin charset="0" panose="02070606080606020203" pitchFamily="18" typeface="Bodoni MT Condensed"/>
              </a:rPr>
              <a:t> 	</a:t>
            </a:r>
            <a:r>
              <a:rPr altLang="de-DE" dirty="0" err="1" lang="de-DE" smtClean="0">
                <a:latin charset="0" panose="02070606080606020203" pitchFamily="18" typeface="Bodoni MT Condensed"/>
              </a:rPr>
              <a:t>focus</a:t>
            </a:r>
            <a:r>
              <a:rPr altLang="de-DE" dirty="0" lang="de-DE" smtClean="0">
                <a:latin charset="0" panose="02070606080606020203" pitchFamily="18" typeface="Bodoni MT Condensed"/>
              </a:rPr>
              <a:t> </a:t>
            </a:r>
            <a:endParaRPr altLang="de-DE" dirty="0" lang="de-DE" sz="2400">
              <a:latin charset="0" panose="02070606080606020203" pitchFamily="18" typeface="Bodoni MT Condensed"/>
            </a:endParaRPr>
          </a:p>
        </p:txBody>
      </p:sp>
    </p:spTree>
    <p:extLst>
      <p:ext uri="{BB962C8B-B14F-4D97-AF65-F5344CB8AC3E}">
        <p14:creationId xmlns:p14="http://schemas.microsoft.com/office/powerpoint/2010/main" val="3465202952"/>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13">
                                            <p:txEl>
                                              <p:pRg end="0" st="0"/>
                                            </p:txEl>
                                          </p:spTgt>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grpId="0" id="9" nodeType="clickEffect" presetClass="entr" presetID="1" presetSubtype="0">
                                  <p:stCondLst>
                                    <p:cond delay="0"/>
                                  </p:stCondLst>
                                  <p:childTnLst>
                                    <p:set>
                                      <p:cBhvr>
                                        <p:cTn dur="1" fill="hold" id="10">
                                          <p:stCondLst>
                                            <p:cond delay="0"/>
                                          </p:stCondLst>
                                        </p:cTn>
                                        <p:tgtEl>
                                          <p:spTgt spid="13">
                                            <p:txEl>
                                              <p:pRg end="1" st="1"/>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build="p" grpId="0" spid="13"/>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altLang="en-GB" lang="en-GB"/>
          </a:p>
        </p:txBody>
      </p:sp>
      <p:sp>
        <p:nvSpPr>
          <p:cNvPr id="3" name="Inhaltsplatzhalter 2"/>
          <p:cNvSpPr>
            <a:spLocks noGrp="1"/>
          </p:cNvSpPr>
          <p:nvPr>
            <p:ph idx="1"/>
          </p:nvPr>
        </p:nvSpPr>
        <p:spPr>
          <a:xfrm>
            <a:off x="1814994" y="1916116"/>
            <a:ext cx="6851599" cy="3455937"/>
          </a:xfrm>
        </p:spPr>
        <p:txBody>
          <a:bodyPr/>
          <a:lstStyle/>
          <a:p>
            <a:r>
              <a:rPr/>
              <a:t>http://anno-cr.cz/odborne-analyzy-na-socialni-temata-vznikle-v-anno-cr/</a:t>
            </a:r>
            <a:endParaRPr altLang="en-GB" lang="en-GB"/>
          </a:p>
          <a:p>
            <a:r>
              <a:rPr/>
              <a:t/>
            </a:r>
          </a:p>
        </p:txBody>
      </p:sp>
    </p:spTree>
  </p:cSl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endParaRPr altLang="de-DE" lang="de-DE"/>
          </a:p>
        </p:txBody>
      </p:sp>
      <p:pic>
        <p:nvPicPr>
          <p:cNvPr id="4" name="Picture 7"/>
          <p:cNvPicPr>
            <a:picLocks noChangeArrowheads="1" noChangeAspect="1"/>
          </p:cNvPicPr>
          <p:nvPr/>
        </p:nvPicPr>
        <p:blipFill>
          <a:blip cstate="print" r:embed="rId2"/>
          <a:srcRect b="14844" l="17265" r="35587" t="33464"/>
          <a:stretch>
            <a:fillRect/>
          </a:stretch>
        </p:blipFill>
        <p:spPr>
          <a:xfrm>
            <a:off x="2017714" y="1166813"/>
            <a:ext cx="5206262" cy="4566443"/>
          </a:xfrm>
          <a:prstGeom prst="rect">
            <a:avLst/>
          </a:prstGeom>
          <a:noFill/>
          <a:ln w="9525">
            <a:noFill/>
            <a:miter lim="800000"/>
            <a:headEnd/>
            <a:tailEnd/>
          </a:ln>
        </p:spPr>
      </p:pic>
      <p:sp>
        <p:nvSpPr>
          <p:cNvPr id="5" name="Titel 1"/>
          <p:cNvSpPr txBox="1">
            <a:spLocks/>
          </p:cNvSpPr>
          <p:nvPr/>
        </p:nvSpPr>
        <p:spPr>
          <a:xfrm>
            <a:off x="2555776" y="-27384"/>
            <a:ext cx="6588125" cy="1143000"/>
          </a:xfrm>
          <a:prstGeom prst="rect">
            <a:avLst/>
          </a:prstGeom>
          <a:noFill/>
          <a:ln w="9525">
            <a:noFill/>
            <a:miter lim="800000"/>
            <a:headEnd/>
            <a:tailEnd/>
          </a:ln>
        </p:spPr>
        <p:txBody>
          <a:bodyPr anchor="ctr" anchorCtr="0" bIns="45720" compatLnSpc="1" lIns="91440" numCol="1" rIns="91440" tIns="45720" vert="horz" wrap="square">
            <a:prstTxWarp prst="textNoShape">
              <a:avLst/>
            </a:prstTxWarp>
          </a:bodyPr>
          <a:lstStyle>
            <a:lvl1pPr algn="l" eaLnBrk="0" fontAlgn="base" hangingPunct="0" rtl="0">
              <a:spcBef>
                <a:spcPct val="0"/>
              </a:spcBef>
              <a:spcAft>
                <a:spcPct val="0"/>
              </a:spcAft>
              <a:defRPr b="1" sz="2000">
                <a:solidFill>
                  <a:schemeClr val="bg1"/>
                </a:solidFill>
                <a:latin typeface="+mj-lt"/>
                <a:ea typeface="+mj-ea"/>
                <a:cs typeface="+mj-cs"/>
              </a:defRPr>
            </a:lvl1pPr>
            <a:lvl2pPr algn="l" eaLnBrk="0" fontAlgn="base" hangingPunct="0" rtl="0">
              <a:spcBef>
                <a:spcPct val="0"/>
              </a:spcBef>
              <a:spcAft>
                <a:spcPct val="0"/>
              </a:spcAft>
              <a:defRPr b="1" sz="2000">
                <a:solidFill>
                  <a:schemeClr val="bg1"/>
                </a:solidFill>
                <a:latin charset="0" typeface="Arial"/>
                <a:cs charset="0" typeface="Arial"/>
              </a:defRPr>
            </a:lvl2pPr>
            <a:lvl3pPr algn="l" eaLnBrk="0" fontAlgn="base" hangingPunct="0" rtl="0">
              <a:spcBef>
                <a:spcPct val="0"/>
              </a:spcBef>
              <a:spcAft>
                <a:spcPct val="0"/>
              </a:spcAft>
              <a:defRPr b="1" sz="2000">
                <a:solidFill>
                  <a:schemeClr val="bg1"/>
                </a:solidFill>
                <a:latin charset="0" typeface="Arial"/>
                <a:cs charset="0" typeface="Arial"/>
              </a:defRPr>
            </a:lvl3pPr>
            <a:lvl4pPr algn="l" eaLnBrk="0" fontAlgn="base" hangingPunct="0" rtl="0">
              <a:spcBef>
                <a:spcPct val="0"/>
              </a:spcBef>
              <a:spcAft>
                <a:spcPct val="0"/>
              </a:spcAft>
              <a:defRPr b="1" sz="2000">
                <a:solidFill>
                  <a:schemeClr val="bg1"/>
                </a:solidFill>
                <a:latin charset="0" typeface="Arial"/>
                <a:cs charset="0" typeface="Arial"/>
              </a:defRPr>
            </a:lvl4pPr>
            <a:lvl5pPr algn="l" eaLnBrk="0" fontAlgn="base" hangingPunct="0" rtl="0">
              <a:spcBef>
                <a:spcPct val="0"/>
              </a:spcBef>
              <a:spcAft>
                <a:spcPct val="0"/>
              </a:spcAft>
              <a:defRPr b="1" sz="2000">
                <a:solidFill>
                  <a:schemeClr val="bg1"/>
                </a:solidFill>
                <a:latin charset="0" typeface="Arial"/>
                <a:cs charset="0" typeface="Arial"/>
              </a:defRPr>
            </a:lvl5pPr>
            <a:lvl6pPr algn="l" fontAlgn="base" marL="457200" rtl="0">
              <a:spcBef>
                <a:spcPct val="0"/>
              </a:spcBef>
              <a:spcAft>
                <a:spcPct val="0"/>
              </a:spcAft>
              <a:defRPr b="1" sz="2000">
                <a:solidFill>
                  <a:schemeClr val="bg1"/>
                </a:solidFill>
                <a:latin charset="0" typeface="Arial"/>
                <a:cs charset="0" typeface="Arial"/>
              </a:defRPr>
            </a:lvl6pPr>
            <a:lvl7pPr algn="l" fontAlgn="base" marL="914400" rtl="0">
              <a:spcBef>
                <a:spcPct val="0"/>
              </a:spcBef>
              <a:spcAft>
                <a:spcPct val="0"/>
              </a:spcAft>
              <a:defRPr b="1" sz="2000">
                <a:solidFill>
                  <a:schemeClr val="bg1"/>
                </a:solidFill>
                <a:latin charset="0" typeface="Arial"/>
                <a:cs charset="0" typeface="Arial"/>
              </a:defRPr>
            </a:lvl7pPr>
            <a:lvl8pPr algn="l" fontAlgn="base" marL="1371600" rtl="0">
              <a:spcBef>
                <a:spcPct val="0"/>
              </a:spcBef>
              <a:spcAft>
                <a:spcPct val="0"/>
              </a:spcAft>
              <a:defRPr b="1" sz="2000">
                <a:solidFill>
                  <a:schemeClr val="bg1"/>
                </a:solidFill>
                <a:latin charset="0" typeface="Arial"/>
                <a:cs charset="0" typeface="Arial"/>
              </a:defRPr>
            </a:lvl8pPr>
            <a:lvl9pPr algn="l" fontAlgn="base" marL="1828800" rtl="0">
              <a:spcBef>
                <a:spcPct val="0"/>
              </a:spcBef>
              <a:spcAft>
                <a:spcPct val="0"/>
              </a:spcAft>
              <a:defRPr b="1" sz="2000">
                <a:solidFill>
                  <a:schemeClr val="bg1"/>
                </a:solidFill>
                <a:latin charset="0" typeface="Arial"/>
                <a:cs charset="0" typeface="Arial"/>
              </a:defRPr>
            </a:lvl9pPr>
          </a:lstStyle>
          <a:p>
            <a:r>
              <a:rPr altLang="de-DE" dirty="0" kern="0" lang="de-DE" smtClean="0" sz="3200">
                <a:solidFill>
                  <a:srgbClr val="9A0202"/>
                </a:solidFill>
                <a:latin charset="0" panose="02070606080606020203" pitchFamily="18" typeface="Bodoni MT Condensed"/>
              </a:rPr>
              <a:t>An </a:t>
            </a:r>
            <a:r>
              <a:rPr altLang="de-DE" dirty="0" err="1" kern="0" lang="de-DE" smtClean="0" sz="3200">
                <a:solidFill>
                  <a:srgbClr val="9A0202"/>
                </a:solidFill>
                <a:latin charset="0" panose="02070606080606020203" pitchFamily="18" typeface="Bodoni MT Condensed"/>
              </a:rPr>
              <a:t>elite</a:t>
            </a:r>
            <a:r>
              <a:rPr altLang="de-DE" dirty="0" kern="0" lang="de-DE" smtClean="0" sz="3200">
                <a:solidFill>
                  <a:srgbClr val="9A0202"/>
                </a:solidFill>
                <a:latin charset="0" panose="02070606080606020203" pitchFamily="18" typeface="Bodoni MT Condensed"/>
              </a:rPr>
              <a:t> </a:t>
            </a:r>
            <a:r>
              <a:rPr altLang="de-DE" dirty="0" err="1" kern="0" lang="de-DE" smtClean="0" sz="3200">
                <a:solidFill>
                  <a:srgbClr val="9A0202"/>
                </a:solidFill>
                <a:latin charset="0" panose="02070606080606020203" pitchFamily="18" typeface="Bodoni MT Condensed"/>
              </a:rPr>
              <a:t>phenomena</a:t>
            </a:r>
            <a:r>
              <a:rPr altLang="de-DE" dirty="0" kern="0" lang="de-DE" smtClean="0" sz="3200">
                <a:solidFill>
                  <a:srgbClr val="9A0202"/>
                </a:solidFill>
                <a:latin charset="0" panose="02070606080606020203" pitchFamily="18" typeface="Bodoni MT Condensed"/>
              </a:rPr>
              <a:t>?</a:t>
            </a:r>
            <a:endParaRPr altLang="de-DE" dirty="0" kern="0" lang="de-DE" sz="3200">
              <a:solidFill>
                <a:srgbClr val="9A0202"/>
              </a:solidFill>
              <a:latin charset="0" panose="02070606080606020203" pitchFamily="18" typeface="Bodoni MT Condensed"/>
            </a:endParaRPr>
          </a:p>
        </p:txBody>
      </p:sp>
      <p:sp>
        <p:nvSpPr>
          <p:cNvPr id="6" name="Textfeld 5"/>
          <p:cNvSpPr txBox="1">
            <a:spLocks noChangeArrowheads="1"/>
          </p:cNvSpPr>
          <p:nvPr/>
        </p:nvSpPr>
        <p:spPr>
          <a:xfrm>
            <a:off x="2017714" y="5757069"/>
            <a:ext cx="45365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wrap="square">
            <a:spAutoFit/>
          </a:bodyPr>
          <a:lstStyle>
            <a:lvl1pPr>
              <a:spcBef>
                <a:spcPct val="20000"/>
              </a:spcBef>
              <a:buFont charset="0" panose="020B0604020202020204" pitchFamily="34" typeface="Arial"/>
              <a:buChar char="•"/>
              <a:defRPr sz="3200">
                <a:solidFill>
                  <a:schemeClr val="tx1"/>
                </a:solidFill>
                <a:latin charset="0" panose="020F0502020204030204" pitchFamily="34" typeface="Calibri"/>
              </a:defRPr>
            </a:lvl1pPr>
            <a:lvl2pPr indent="-285750" marL="742950">
              <a:spcBef>
                <a:spcPct val="20000"/>
              </a:spcBef>
              <a:buFont charset="0" panose="020B0604020202020204" pitchFamily="34" typeface="Arial"/>
              <a:buChar char="–"/>
              <a:defRPr sz="2800">
                <a:solidFill>
                  <a:schemeClr val="tx1"/>
                </a:solidFill>
                <a:latin charset="0" panose="020F0502020204030204" pitchFamily="34" typeface="Calibri"/>
              </a:defRPr>
            </a:lvl2pPr>
            <a:lvl3pPr indent="-228600" marL="1143000">
              <a:spcBef>
                <a:spcPct val="20000"/>
              </a:spcBef>
              <a:buFont charset="0" panose="020B0604020202020204" pitchFamily="34" typeface="Arial"/>
              <a:buChar char="•"/>
              <a:defRPr sz="2400">
                <a:solidFill>
                  <a:schemeClr val="tx1"/>
                </a:solidFill>
                <a:latin charset="0" panose="020F0502020204030204" pitchFamily="34" typeface="Calibri"/>
              </a:defRPr>
            </a:lvl3pPr>
            <a:lvl4pPr indent="-228600" marL="1600200">
              <a:spcBef>
                <a:spcPct val="20000"/>
              </a:spcBef>
              <a:buFont charset="0" panose="020B0604020202020204" pitchFamily="34" typeface="Arial"/>
              <a:buChar char="–"/>
              <a:defRPr sz="2000">
                <a:solidFill>
                  <a:schemeClr val="tx1"/>
                </a:solidFill>
                <a:latin charset="0" panose="020F0502020204030204" pitchFamily="34" typeface="Calibri"/>
              </a:defRPr>
            </a:lvl4pPr>
            <a:lvl5pPr indent="-228600" marL="2057400">
              <a:spcBef>
                <a:spcPct val="20000"/>
              </a:spcBef>
              <a:buFont charset="0" panose="020B0604020202020204" pitchFamily="34" typeface="Arial"/>
              <a:buChar char="»"/>
              <a:defRPr sz="2000">
                <a:solidFill>
                  <a:schemeClr val="tx1"/>
                </a:solidFill>
                <a:latin charset="0" panose="020F0502020204030204" pitchFamily="34" typeface="Calibri"/>
              </a:defRPr>
            </a:lvl5pPr>
            <a:lvl6pPr eaLnBrk="0" fontAlgn="base" hangingPunct="0" indent="-228600" marL="2514600">
              <a:spcBef>
                <a:spcPct val="20000"/>
              </a:spcBef>
              <a:spcAft>
                <a:spcPct val="0"/>
              </a:spcAft>
              <a:buFont charset="0" panose="020B0604020202020204" pitchFamily="34" typeface="Arial"/>
              <a:buChar char="»"/>
              <a:defRPr sz="2000">
                <a:solidFill>
                  <a:schemeClr val="tx1"/>
                </a:solidFill>
                <a:latin charset="0" panose="020F0502020204030204" pitchFamily="34" typeface="Calibri"/>
              </a:defRPr>
            </a:lvl6pPr>
            <a:lvl7pPr eaLnBrk="0" fontAlgn="base" hangingPunct="0" indent="-228600" marL="2971800">
              <a:spcBef>
                <a:spcPct val="20000"/>
              </a:spcBef>
              <a:spcAft>
                <a:spcPct val="0"/>
              </a:spcAft>
              <a:buFont charset="0" panose="020B0604020202020204" pitchFamily="34" typeface="Arial"/>
              <a:buChar char="»"/>
              <a:defRPr sz="2000">
                <a:solidFill>
                  <a:schemeClr val="tx1"/>
                </a:solidFill>
                <a:latin charset="0" panose="020F0502020204030204" pitchFamily="34" typeface="Calibri"/>
              </a:defRPr>
            </a:lvl7pPr>
            <a:lvl8pPr eaLnBrk="0" fontAlgn="base" hangingPunct="0" indent="-228600" marL="3429000">
              <a:spcBef>
                <a:spcPct val="20000"/>
              </a:spcBef>
              <a:spcAft>
                <a:spcPct val="0"/>
              </a:spcAft>
              <a:buFont charset="0" panose="020B0604020202020204" pitchFamily="34" typeface="Arial"/>
              <a:buChar char="»"/>
              <a:defRPr sz="2000">
                <a:solidFill>
                  <a:schemeClr val="tx1"/>
                </a:solidFill>
                <a:latin charset="0" panose="020F0502020204030204" pitchFamily="34" typeface="Calibri"/>
              </a:defRPr>
            </a:lvl8pPr>
            <a:lvl9pPr eaLnBrk="0" fontAlgn="base" hangingPunct="0" indent="-228600" marL="3886200">
              <a:spcBef>
                <a:spcPct val="20000"/>
              </a:spcBef>
              <a:spcAft>
                <a:spcPct val="0"/>
              </a:spcAft>
              <a:buFont charset="0" panose="020B0604020202020204" pitchFamily="34" typeface="Arial"/>
              <a:buChar char="»"/>
              <a:defRPr sz="2000">
                <a:solidFill>
                  <a:schemeClr val="tx1"/>
                </a:solidFill>
                <a:latin charset="0" panose="020F0502020204030204" pitchFamily="34" typeface="Calibri"/>
              </a:defRPr>
            </a:lvl9pPr>
          </a:lstStyle>
          <a:p>
            <a:pPr eaLnBrk="1" hangingPunct="1">
              <a:spcBef>
                <a:spcPct val="0"/>
              </a:spcBef>
              <a:buFontTx/>
              <a:buNone/>
            </a:pPr>
            <a:r>
              <a:rPr altLang="de-DE" dirty="0" lang="de-DE" smtClean="0" sz="1000">
                <a:latin charset="0" panose="020B0604020202020204" pitchFamily="34" typeface="Arial"/>
              </a:rPr>
              <a:t>(Quelle: MEFOSE Studie (Jansen et al. 2013), Grafik erschienen in Enorm, Wirtschaft für den Menschen)</a:t>
            </a:r>
            <a:endParaRPr altLang="de-DE" dirty="0" lang="de-DE" sz="1000">
              <a:latin charset="0" panose="020B0604020202020204" pitchFamily="34" typeface="Arial"/>
            </a:endParaRPr>
          </a:p>
        </p:txBody>
      </p:sp>
    </p:spTree>
    <p:extLst>
      <p:ext uri="{BB962C8B-B14F-4D97-AF65-F5344CB8AC3E}">
        <p14:creationId xmlns:p14="http://schemas.microsoft.com/office/powerpoint/2010/main" val="34732713"/>
      </p:ext>
    </p:extLst>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ntr" presetID="1" presetSubtype="0">
                                  <p:stCondLst>
                                    <p:cond delay="0"/>
                                  </p:stCondLst>
                                  <p:childTnLst>
                                    <p:set>
                                      <p:cBhvr>
                                        <p:cTn dur="1" fill="hold" id="6">
                                          <p:stCondLst>
                                            <p:cond delay="0"/>
                                          </p:stCondLst>
                                        </p:cTn>
                                        <p:tgtEl>
                                          <p:spTgt spid="6"/>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6"/>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versteinerter Fisch, Dastilbe elongatus" id="52230" name="Picture 6"/>
          <p:cNvPicPr>
            <a:picLocks noChangeArrowheads="1" noChangeAspect="1"/>
          </p:cNvPicPr>
          <p:nvPr/>
        </p:nvPicPr>
        <p:blipFill>
          <a:blip cstate="print" r:embed="rId2">
            <a:extLst>
              <a:ext uri="{28A0092B-C50C-407E-A947-70E740481C1C}">
                <a14:useLocalDpi xmlns:a14="http://schemas.microsoft.com/office/drawing/2010/main" val="0"/>
              </a:ext>
            </a:extLst>
          </a:blip>
          <a:srcRect/>
          <a:stretch>
            <a:fillRect/>
          </a:stretch>
        </p:blipFill>
        <p:spPr>
          <a:xfrm>
            <a:off x="1187624" y="1340768"/>
            <a:ext cx="7560840" cy="567063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numCol="1"/>
          <a:lstStyle/>
          <a:p>
            <a:endParaRPr altLang="de-DE" lang="de-DE"/>
          </a:p>
        </p:txBody>
      </p:sp>
      <p:sp>
        <p:nvSpPr>
          <p:cNvPr id="3" name="Inhaltsplatzhalter 2"/>
          <p:cNvSpPr>
            <a:spLocks noGrp="1"/>
          </p:cNvSpPr>
          <p:nvPr>
            <p:ph idx="1"/>
          </p:nvPr>
        </p:nvSpPr>
        <p:spPr>
          <a:xfrm>
            <a:off x="2556284" y="908720"/>
            <a:ext cx="4175956" cy="3793706"/>
          </a:xfrm>
        </p:spPr>
        <p:txBody>
          <a:bodyPr numCol="1"/>
          <a:lstStyle/>
          <a:p>
            <a:pPr indent="0" marL="0">
              <a:buNone/>
            </a:pPr>
            <a:r>
              <a:rPr altLang="de-DE" dirty="0" lang="de-DE" smtClean="0" sz="6000">
                <a:solidFill>
                  <a:schemeClr val="accent6"/>
                </a:solidFill>
                <a:latin charset="0" panose="02070606080606020203" pitchFamily="18" typeface="Bodoni MT Condensed"/>
              </a:rPr>
              <a:t>.</a:t>
            </a:r>
            <a:r>
              <a:rPr altLang="de-DE" dirty="0" err="1" lang="de-DE" smtClean="0" sz="6000">
                <a:solidFill>
                  <a:schemeClr val="accent6"/>
                </a:solidFill>
                <a:latin charset="0" panose="02070606080606020203" pitchFamily="18" typeface="Bodoni MT Condensed"/>
              </a:rPr>
              <a:t>new</a:t>
            </a:r>
            <a:r>
              <a:rPr altLang="de-DE" dirty="0" lang="de-DE" smtClean="0" sz="6000">
                <a:solidFill>
                  <a:schemeClr val="accent6"/>
                </a:solidFill>
                <a:latin charset="0" panose="02070606080606020203" pitchFamily="18" typeface="Bodoni MT Condensed"/>
              </a:rPr>
              <a:t> </a:t>
            </a:r>
            <a:r>
              <a:rPr altLang="de-DE" dirty="0" err="1" lang="de-DE" smtClean="0" sz="6000">
                <a:solidFill>
                  <a:schemeClr val="accent6"/>
                </a:solidFill>
                <a:latin charset="0" panose="02070606080606020203" pitchFamily="18" typeface="Bodoni MT Condensed"/>
              </a:rPr>
              <a:t>or</a:t>
            </a:r>
            <a:r>
              <a:rPr altLang="de-DE" dirty="0" lang="de-DE" smtClean="0" sz="6000">
                <a:solidFill>
                  <a:schemeClr val="accent6"/>
                </a:solidFill>
                <a:latin charset="0" panose="02070606080606020203" pitchFamily="18" typeface="Bodoni MT Condensed"/>
              </a:rPr>
              <a:t> </a:t>
            </a:r>
            <a:r>
              <a:rPr altLang="de-DE" dirty="0" err="1" lang="de-DE" smtClean="0" sz="6000">
                <a:solidFill>
                  <a:schemeClr val="accent6"/>
                </a:solidFill>
                <a:latin charset="0" panose="02070606080606020203" pitchFamily="18" typeface="Bodoni MT Condensed"/>
              </a:rPr>
              <a:t>fossils</a:t>
            </a:r>
            <a:r>
              <a:rPr altLang="de-DE" dirty="0" lang="de-DE" smtClean="0" sz="6000">
                <a:solidFill>
                  <a:srgbClr val="9A0202"/>
                </a:solidFill>
                <a:latin charset="0" panose="02070606080606020203" pitchFamily="18" typeface="Bodoni MT Condensed"/>
              </a:rPr>
              <a:t>?</a:t>
            </a:r>
            <a:endParaRPr altLang="de-DE" dirty="0" lang="de-DE" sz="6000">
              <a:solidFill>
                <a:srgbClr val="9A0202"/>
              </a:solidFill>
              <a:latin charset="0" panose="02070606080606020203" pitchFamily="18" typeface="Bodoni MT Condensed"/>
            </a:endParaRPr>
          </a:p>
          <a:p>
            <a:pPr indent="0" marL="0">
              <a:buNone/>
            </a:pPr>
            <a:endParaRPr altLang="de-DE" dirty="0" lang="de-DE" sz="6000">
              <a:latin charset="0" panose="02070606080606020203" pitchFamily="18" typeface="Bodoni MT Condensed"/>
            </a:endParaRPr>
          </a:p>
        </p:txBody>
      </p:sp>
      <p:sp>
        <p:nvSpPr>
          <p:cNvPr id="5" name="Textfeld 4"/>
          <p:cNvSpPr txBox="1"/>
          <p:nvPr/>
        </p:nvSpPr>
        <p:spPr>
          <a:xfrm>
            <a:off x="0" y="6683642"/>
            <a:ext cx="2880320" cy="200055"/>
          </a:xfrm>
          <a:prstGeom prst="rect">
            <a:avLst/>
          </a:prstGeom>
          <a:noFill/>
        </p:spPr>
        <p:txBody>
          <a:bodyPr numCol="1" rtlCol="0" wrap="square">
            <a:spAutoFit/>
          </a:bodyPr>
          <a:lstStyle/>
          <a:p>
            <a:r>
              <a:rPr altLang="de-DE" dirty="0" lang="de-DE" smtClean="0" sz="700"/>
              <a:t>Quelle: www.fossilien.de</a:t>
            </a:r>
            <a:endParaRPr altLang="de-DE" dirty="0" lang="de-DE" sz="700"/>
          </a:p>
        </p:txBody>
      </p:sp>
    </p:spTree>
    <p:extLst>
      <p:ext uri="{BB962C8B-B14F-4D97-AF65-F5344CB8AC3E}">
        <p14:creationId xmlns:p14="http://schemas.microsoft.com/office/powerpoint/2010/main" val="713814216"/>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3">
                                            <p:txEl>
                                              <p:pRg end="0" st="0"/>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build="p" grpId="0" spid="3"/>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endParaRPr altLang="de-DE" lang="de-DE"/>
          </a:p>
        </p:txBody>
      </p:sp>
      <p:pic>
        <p:nvPicPr>
          <p:cNvPr id="5" name="Grafik 4"/>
          <p:cNvPicPr>
            <a:picLocks noChangeAspect="1"/>
          </p:cNvPicPr>
          <p:nvPr/>
        </p:nvPicPr>
        <p:blipFill rotWithShape="1">
          <a:blip cstate="print" r:embed="rId2">
            <a:extLst>
              <a:ext uri="{28A0092B-C50C-407E-A947-70E740481C1C}">
                <a14:useLocalDpi xmlns:a14="http://schemas.microsoft.com/office/drawing/2010/main" val="0"/>
              </a:ext>
            </a:extLst>
          </a:blip>
          <a:srcRect b="14020"/>
          <a:stretch/>
        </p:blipFill>
        <p:spPr>
          <a:xfrm>
            <a:off x="6751446" y="1340769"/>
            <a:ext cx="2303120" cy="2592288"/>
          </a:xfrm>
          <a:prstGeom prst="rect">
            <a:avLst/>
          </a:prstGeom>
        </p:spPr>
      </p:pic>
      <p:sp>
        <p:nvSpPr>
          <p:cNvPr id="6" name="Textfeld 5"/>
          <p:cNvSpPr txBox="1"/>
          <p:nvPr/>
        </p:nvSpPr>
        <p:spPr>
          <a:xfrm>
            <a:off x="6695728" y="4044983"/>
            <a:ext cx="2448272" cy="646331"/>
          </a:xfrm>
          <a:prstGeom prst="rect">
            <a:avLst/>
          </a:prstGeom>
          <a:noFill/>
        </p:spPr>
        <p:txBody>
          <a:bodyPr numCol="1" rtlCol="0" wrap="square">
            <a:spAutoFit/>
          </a:bodyPr>
          <a:lstStyle/>
          <a:p>
            <a:r>
              <a:rPr altLang="de-DE" b="1" dirty="0" lang="de-DE" smtClean="0" sz="1200">
                <a:latin charset="0" panose="02070603080606020203" pitchFamily="18" typeface="Bodoni MT"/>
              </a:rPr>
              <a:t>Robert Owen, </a:t>
            </a:r>
          </a:p>
          <a:p>
            <a:r>
              <a:rPr dirty="0" lang="en-US" smtClean="0" sz="1200">
                <a:latin charset="0" panose="02070603080606020203" pitchFamily="18" typeface="Bodoni MT"/>
              </a:rPr>
              <a:t>1771-1858; entrepreneur and co-founder of cooperative system</a:t>
            </a:r>
            <a:endParaRPr dirty="0" lang="en-US" sz="1200">
              <a:latin charset="0" panose="02070603080606020203" pitchFamily="18" typeface="Bodoni MT"/>
            </a:endParaRPr>
          </a:p>
        </p:txBody>
      </p:sp>
      <p:pic>
        <p:nvPicPr>
          <p:cNvPr id="7" name="Grafik 6"/>
          <p:cNvPicPr>
            <a:picLocks noChangeAspect="1"/>
          </p:cNvPicPr>
          <p:nvPr/>
        </p:nvPicPr>
        <p:blipFill>
          <a:blip cstate="print" r:embed="rId3"/>
          <a:stretch>
            <a:fillRect/>
          </a:stretch>
        </p:blipFill>
        <p:spPr>
          <a:xfrm>
            <a:off x="4519198" y="1909836"/>
            <a:ext cx="2095500" cy="2619375"/>
          </a:xfrm>
          <a:prstGeom prst="rect">
            <a:avLst/>
          </a:prstGeom>
        </p:spPr>
      </p:pic>
      <p:sp>
        <p:nvSpPr>
          <p:cNvPr id="8" name="Textfeld 7"/>
          <p:cNvSpPr txBox="1"/>
          <p:nvPr/>
        </p:nvSpPr>
        <p:spPr>
          <a:xfrm>
            <a:off x="4499992" y="4651760"/>
            <a:ext cx="2323462" cy="646331"/>
          </a:xfrm>
          <a:prstGeom prst="rect">
            <a:avLst/>
          </a:prstGeom>
          <a:noFill/>
        </p:spPr>
        <p:txBody>
          <a:bodyPr numCol="1" rtlCol="0" wrap="square">
            <a:spAutoFit/>
          </a:bodyPr>
          <a:lstStyle/>
          <a:p>
            <a:r>
              <a:rPr b="1" dirty="0" lang="en-US" smtClean="0" sz="1200">
                <a:latin charset="0" panose="02070603080606020203" pitchFamily="18" typeface="Bodoni MT"/>
              </a:rPr>
              <a:t>Friedrich Wilhelm </a:t>
            </a:r>
            <a:r>
              <a:rPr b="1" dirty="0" err="1" lang="en-US" smtClean="0" sz="1200">
                <a:latin charset="0" panose="02070603080606020203" pitchFamily="18" typeface="Bodoni MT"/>
              </a:rPr>
              <a:t>Raiffeisen</a:t>
            </a:r>
            <a:r>
              <a:rPr b="1" dirty="0" lang="en-US" smtClean="0" sz="1200">
                <a:latin charset="0" panose="02070603080606020203" pitchFamily="18" typeface="Bodoni MT"/>
              </a:rPr>
              <a:t> </a:t>
            </a:r>
            <a:r>
              <a:rPr dirty="0" lang="en-US" smtClean="0" sz="1200">
                <a:latin charset="0" panose="02070603080606020203" pitchFamily="18" typeface="Bodoni MT"/>
              </a:rPr>
              <a:t>1818 - 1888; official, micro credit, cooperative bank system</a:t>
            </a:r>
            <a:endParaRPr dirty="0" lang="en-US" sz="1200">
              <a:latin charset="0" panose="02070603080606020203" pitchFamily="18" typeface="Bodoni MT"/>
            </a:endParaRPr>
          </a:p>
        </p:txBody>
      </p:sp>
      <p:pic>
        <p:nvPicPr>
          <p:cNvPr id="9" name="Grafik 8"/>
          <p:cNvPicPr>
            <a:picLocks noChangeAspect="1"/>
          </p:cNvPicPr>
          <p:nvPr/>
        </p:nvPicPr>
        <p:blipFill rotWithShape="1">
          <a:blip cstate="print" r:embed="rId4"/>
          <a:srcRect b="38188" l="25096" r="51660" t="11610"/>
          <a:stretch/>
        </p:blipFill>
        <p:spPr>
          <a:xfrm>
            <a:off x="2313278" y="1556792"/>
            <a:ext cx="2114706" cy="2567857"/>
          </a:xfrm>
          <a:prstGeom prst="rect">
            <a:avLst/>
          </a:prstGeom>
        </p:spPr>
      </p:pic>
      <p:sp>
        <p:nvSpPr>
          <p:cNvPr id="10" name="Textfeld 9"/>
          <p:cNvSpPr txBox="1"/>
          <p:nvPr/>
        </p:nvSpPr>
        <p:spPr>
          <a:xfrm>
            <a:off x="2285196" y="4215275"/>
            <a:ext cx="2234002" cy="646331"/>
          </a:xfrm>
          <a:prstGeom prst="rect">
            <a:avLst/>
          </a:prstGeom>
          <a:noFill/>
        </p:spPr>
        <p:txBody>
          <a:bodyPr numCol="1" rtlCol="0" wrap="square">
            <a:spAutoFit/>
          </a:bodyPr>
          <a:lstStyle/>
          <a:p>
            <a:r>
              <a:rPr altLang="de-DE" b="1" dirty="0" lang="de-DE" smtClean="0" sz="1200">
                <a:latin charset="0" panose="02070603080606020203" pitchFamily="18" typeface="Bodoni MT"/>
              </a:rPr>
              <a:t>Florence Nightingale, </a:t>
            </a:r>
          </a:p>
          <a:p>
            <a:r>
              <a:rPr altLang="de-DE" dirty="0" lang="de-DE" smtClean="0" sz="1200">
                <a:latin charset="0" panose="02070603080606020203" pitchFamily="18" typeface="Bodoni MT"/>
              </a:rPr>
              <a:t>1820 - 1910; </a:t>
            </a:r>
            <a:r>
              <a:rPr altLang="de-DE" dirty="0" err="1" lang="de-DE" smtClean="0" sz="1200">
                <a:latin charset="0" panose="02070603080606020203" pitchFamily="18" typeface="Bodoni MT"/>
              </a:rPr>
              <a:t>nurse</a:t>
            </a:r>
            <a:r>
              <a:rPr altLang="de-DE" dirty="0" lang="de-DE" smtClean="0" sz="1200">
                <a:latin charset="0" panose="02070603080606020203" pitchFamily="18" typeface="Bodoni MT"/>
              </a:rPr>
              <a:t>, </a:t>
            </a:r>
            <a:r>
              <a:rPr altLang="de-DE" dirty="0" err="1" lang="de-DE" smtClean="0" sz="1200">
                <a:latin charset="0" panose="02070603080606020203" pitchFamily="18" typeface="Bodoni MT"/>
              </a:rPr>
              <a:t>founder</a:t>
            </a:r>
            <a:r>
              <a:rPr altLang="de-DE" dirty="0" lang="de-DE" smtClean="0" sz="1200">
                <a:latin charset="0" panose="02070603080606020203" pitchFamily="18" typeface="Bodoni MT"/>
              </a:rPr>
              <a:t> </a:t>
            </a:r>
            <a:r>
              <a:rPr altLang="de-DE" dirty="0" err="1" lang="de-DE" smtClean="0" sz="1200">
                <a:latin charset="0" panose="02070603080606020203" pitchFamily="18" typeface="Bodoni MT"/>
              </a:rPr>
              <a:t>of</a:t>
            </a:r>
            <a:r>
              <a:rPr altLang="de-DE" dirty="0" lang="de-DE" smtClean="0" sz="1200">
                <a:latin charset="0" panose="02070603080606020203" pitchFamily="18" typeface="Bodoni MT"/>
              </a:rPr>
              <a:t> modern </a:t>
            </a:r>
            <a:r>
              <a:rPr altLang="de-DE" dirty="0" err="1" lang="de-DE" smtClean="0" sz="1200">
                <a:latin charset="0" panose="02070603080606020203" pitchFamily="18" typeface="Bodoni MT"/>
              </a:rPr>
              <a:t>cnursing</a:t>
            </a:r>
            <a:r>
              <a:rPr altLang="de-DE" dirty="0" lang="de-DE" smtClean="0" sz="1200">
                <a:latin charset="0" panose="02070603080606020203" pitchFamily="18" typeface="Bodoni MT"/>
              </a:rPr>
              <a:t> </a:t>
            </a:r>
            <a:endParaRPr altLang="de-DE" dirty="0" lang="de-DE" sz="1200">
              <a:latin charset="0" panose="02070603080606020203" pitchFamily="18" typeface="Bodoni MT"/>
            </a:endParaRPr>
          </a:p>
        </p:txBody>
      </p:sp>
      <p:pic>
        <p:nvPicPr>
          <p:cNvPr id="11" name="Grafik 10"/>
          <p:cNvPicPr>
            <a:picLocks noChangeAspect="1"/>
          </p:cNvPicPr>
          <p:nvPr/>
        </p:nvPicPr>
        <p:blipFill rotWithShape="1">
          <a:blip cstate="print" r:embed="rId5"/>
          <a:srcRect b="24204" l="33759" r="42997" t="14765"/>
          <a:stretch/>
        </p:blipFill>
        <p:spPr>
          <a:xfrm>
            <a:off x="123484" y="1705185"/>
            <a:ext cx="1999963" cy="2952327"/>
          </a:xfrm>
          <a:prstGeom prst="rect">
            <a:avLst/>
          </a:prstGeom>
        </p:spPr>
      </p:pic>
      <p:sp>
        <p:nvSpPr>
          <p:cNvPr id="12" name="Textfeld 11"/>
          <p:cNvSpPr txBox="1"/>
          <p:nvPr/>
        </p:nvSpPr>
        <p:spPr>
          <a:xfrm>
            <a:off x="108666" y="4748138"/>
            <a:ext cx="2234002" cy="830997"/>
          </a:xfrm>
          <a:prstGeom prst="rect">
            <a:avLst/>
          </a:prstGeom>
          <a:noFill/>
        </p:spPr>
        <p:txBody>
          <a:bodyPr numCol="1" rtlCol="0" wrap="square">
            <a:spAutoFit/>
          </a:bodyPr>
          <a:lstStyle/>
          <a:p>
            <a:r>
              <a:rPr b="1" dirty="0" lang="en-US" smtClean="0" sz="1200">
                <a:latin charset="0" panose="02070603080606020203" pitchFamily="18" typeface="Bodoni MT"/>
              </a:rPr>
              <a:t>Maria Montessori,</a:t>
            </a:r>
          </a:p>
          <a:p>
            <a:r>
              <a:rPr dirty="0" lang="en-US" smtClean="0" sz="1200">
                <a:latin charset="0" panose="02070603080606020203" pitchFamily="18" typeface="Bodoni MT"/>
              </a:rPr>
              <a:t>1870 - 1952; physician, founder of Montessori educational institutions </a:t>
            </a:r>
            <a:endParaRPr dirty="0" lang="en-US" sz="1200">
              <a:latin charset="0" panose="02070603080606020203" pitchFamily="18" typeface="Bodoni MT"/>
            </a:endParaRPr>
          </a:p>
        </p:txBody>
      </p:sp>
      <p:sp>
        <p:nvSpPr>
          <p:cNvPr id="13" name="Inhaltsplatzhalter 2"/>
          <p:cNvSpPr txBox="1">
            <a:spLocks/>
          </p:cNvSpPr>
          <p:nvPr/>
        </p:nvSpPr>
        <p:spPr>
          <a:xfrm>
            <a:off x="1311767" y="5790821"/>
            <a:ext cx="68516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lstStyle>
            <a:lvl1pPr indent="-342900" marL="342900">
              <a:spcBef>
                <a:spcPct val="20000"/>
              </a:spcBef>
              <a:buFont charset="0" panose="020B0604020202020204" pitchFamily="34" typeface="Arial"/>
              <a:buChar char="•"/>
              <a:defRPr sz="3200">
                <a:solidFill>
                  <a:schemeClr val="tx1"/>
                </a:solidFill>
                <a:latin charset="0" panose="020F0502020204030204" pitchFamily="34" typeface="Calibri"/>
              </a:defRPr>
            </a:lvl1pPr>
            <a:lvl2pPr indent="-285750" marL="742950">
              <a:spcBef>
                <a:spcPct val="20000"/>
              </a:spcBef>
              <a:buFont charset="0" panose="020B0604020202020204" pitchFamily="34" typeface="Arial"/>
              <a:buChar char="–"/>
              <a:defRPr sz="2800">
                <a:solidFill>
                  <a:schemeClr val="tx1"/>
                </a:solidFill>
                <a:latin charset="0" panose="020F0502020204030204" pitchFamily="34" typeface="Calibri"/>
              </a:defRPr>
            </a:lvl2pPr>
            <a:lvl3pPr indent="-228600" marL="1143000">
              <a:spcBef>
                <a:spcPct val="20000"/>
              </a:spcBef>
              <a:buFont charset="0" panose="020B0604020202020204" pitchFamily="34" typeface="Arial"/>
              <a:buChar char="•"/>
              <a:defRPr sz="2400">
                <a:solidFill>
                  <a:schemeClr val="tx1"/>
                </a:solidFill>
                <a:latin charset="0" panose="020F0502020204030204" pitchFamily="34" typeface="Calibri"/>
              </a:defRPr>
            </a:lvl3pPr>
            <a:lvl4pPr indent="-228600" marL="1600200">
              <a:spcBef>
                <a:spcPct val="20000"/>
              </a:spcBef>
              <a:buFont charset="0" panose="020B0604020202020204" pitchFamily="34" typeface="Arial"/>
              <a:buChar char="–"/>
              <a:defRPr sz="2000">
                <a:solidFill>
                  <a:schemeClr val="tx1"/>
                </a:solidFill>
                <a:latin charset="0" panose="020F0502020204030204" pitchFamily="34" typeface="Calibri"/>
              </a:defRPr>
            </a:lvl4pPr>
            <a:lvl5pPr indent="-228600" marL="2057400">
              <a:spcBef>
                <a:spcPct val="20000"/>
              </a:spcBef>
              <a:buFont charset="0" panose="020B0604020202020204" pitchFamily="34" typeface="Arial"/>
              <a:buChar char="»"/>
              <a:defRPr sz="2000">
                <a:solidFill>
                  <a:schemeClr val="tx1"/>
                </a:solidFill>
                <a:latin charset="0" panose="020F0502020204030204" pitchFamily="34" typeface="Calibri"/>
              </a:defRPr>
            </a:lvl5pPr>
            <a:lvl6pPr eaLnBrk="0" fontAlgn="base" hangingPunct="0" indent="-228600" marL="2514600">
              <a:spcBef>
                <a:spcPct val="20000"/>
              </a:spcBef>
              <a:spcAft>
                <a:spcPct val="0"/>
              </a:spcAft>
              <a:buFont charset="0" panose="020B0604020202020204" pitchFamily="34" typeface="Arial"/>
              <a:buChar char="»"/>
              <a:defRPr sz="2000">
                <a:solidFill>
                  <a:schemeClr val="tx1"/>
                </a:solidFill>
                <a:latin charset="0" panose="020F0502020204030204" pitchFamily="34" typeface="Calibri"/>
              </a:defRPr>
            </a:lvl6pPr>
            <a:lvl7pPr eaLnBrk="0" fontAlgn="base" hangingPunct="0" indent="-228600" marL="2971800">
              <a:spcBef>
                <a:spcPct val="20000"/>
              </a:spcBef>
              <a:spcAft>
                <a:spcPct val="0"/>
              </a:spcAft>
              <a:buFont charset="0" panose="020B0604020202020204" pitchFamily="34" typeface="Arial"/>
              <a:buChar char="»"/>
              <a:defRPr sz="2000">
                <a:solidFill>
                  <a:schemeClr val="tx1"/>
                </a:solidFill>
                <a:latin charset="0" panose="020F0502020204030204" pitchFamily="34" typeface="Calibri"/>
              </a:defRPr>
            </a:lvl7pPr>
            <a:lvl8pPr eaLnBrk="0" fontAlgn="base" hangingPunct="0" indent="-228600" marL="3429000">
              <a:spcBef>
                <a:spcPct val="20000"/>
              </a:spcBef>
              <a:spcAft>
                <a:spcPct val="0"/>
              </a:spcAft>
              <a:buFont charset="0" panose="020B0604020202020204" pitchFamily="34" typeface="Arial"/>
              <a:buChar char="»"/>
              <a:defRPr sz="2000">
                <a:solidFill>
                  <a:schemeClr val="tx1"/>
                </a:solidFill>
                <a:latin charset="0" panose="020F0502020204030204" pitchFamily="34" typeface="Calibri"/>
              </a:defRPr>
            </a:lvl8pPr>
            <a:lvl9pPr eaLnBrk="0" fontAlgn="base" hangingPunct="0" indent="-228600" marL="3886200">
              <a:spcBef>
                <a:spcPct val="20000"/>
              </a:spcBef>
              <a:spcAft>
                <a:spcPct val="0"/>
              </a:spcAft>
              <a:buFont charset="0" panose="020B0604020202020204" pitchFamily="34" typeface="Arial"/>
              <a:buChar char="»"/>
              <a:defRPr sz="2000">
                <a:solidFill>
                  <a:schemeClr val="tx1"/>
                </a:solidFill>
                <a:latin charset="0" panose="020F0502020204030204" pitchFamily="34" typeface="Calibri"/>
              </a:defRPr>
            </a:lvl9pPr>
          </a:lstStyle>
          <a:p>
            <a:pPr indent="0" marL="0">
              <a:buNone/>
            </a:pPr>
            <a:r>
              <a:rPr altLang="de-DE" dirty="0" lang="en-US" smtClean="0" sz="2400">
                <a:latin charset="0" panose="02070603080606020203" pitchFamily="18" typeface="Bodoni MT"/>
              </a:rPr>
              <a:t>Social Entrepreneurs are not a new phenomenon</a:t>
            </a:r>
            <a:endParaRPr altLang="de-DE" dirty="0" lang="en-US">
              <a:solidFill>
                <a:schemeClr val="accent6"/>
              </a:solidFill>
              <a:latin charset="0" panose="02070603080606020203" pitchFamily="18" typeface="Bodoni MT"/>
            </a:endParaRPr>
          </a:p>
          <a:p>
            <a:endParaRPr altLang="de-DE" dirty="0" lang="en-US" sz="2400">
              <a:latin charset="0" panose="02070603080606020203" pitchFamily="18" typeface="Bodoni MT"/>
            </a:endParaRPr>
          </a:p>
          <a:p>
            <a:endParaRPr altLang="de-DE" dirty="0" lang="en-US" sz="1800">
              <a:latin charset="0" panose="02070603080606020203" pitchFamily="18" typeface="Bodoni MT"/>
            </a:endParaRPr>
          </a:p>
        </p:txBody>
      </p:sp>
    </p:spTree>
    <p:extLst>
      <p:ext uri="{BB962C8B-B14F-4D97-AF65-F5344CB8AC3E}">
        <p14:creationId xmlns:p14="http://schemas.microsoft.com/office/powerpoint/2010/main" val="742173893"/>
      </p:ext>
    </p:extLst>
  </p:cSld>
  <p:clrMapOvr>
    <a:masterClrMapping/>
  </p:clrMapOvr>
  <p:timing>
    <p:tnLst>
      <p:par>
        <p:cTn dur="indefinite" id="1" nodeType="tmRoot" restart="never"/>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endParaRPr altLang="de-DE" lang="de-DE"/>
          </a:p>
        </p:txBody>
      </p:sp>
      <p:sp>
        <p:nvSpPr>
          <p:cNvPr id="3" name="Inhaltsplatzhalter 2"/>
          <p:cNvSpPr>
            <a:spLocks noGrp="1"/>
          </p:cNvSpPr>
          <p:nvPr>
            <p:ph idx="1"/>
          </p:nvPr>
        </p:nvSpPr>
        <p:spPr>
          <a:xfrm>
            <a:off x="3635896" y="908719"/>
            <a:ext cx="6851650" cy="3455987"/>
          </a:xfrm>
        </p:spPr>
        <p:txBody>
          <a:bodyPr numCol="1"/>
          <a:lstStyle/>
          <a:p>
            <a:pPr indent="0" marL="0">
              <a:buNone/>
            </a:pPr>
            <a:r>
              <a:rPr altLang="de-DE" dirty="0" err="1" lang="de-DE" smtClean="0" sz="6000">
                <a:latin charset="0" panose="02070606080606020203" pitchFamily="18" typeface="Bodoni MT Condensed"/>
              </a:rPr>
              <a:t>How</a:t>
            </a:r>
            <a:r>
              <a:rPr altLang="de-DE" dirty="0" lang="de-DE" smtClean="0" sz="6000">
                <a:latin charset="0" panose="02070606080606020203" pitchFamily="18" typeface="Bodoni MT Condensed"/>
              </a:rPr>
              <a:t> </a:t>
            </a:r>
            <a:r>
              <a:rPr altLang="de-DE" dirty="0" err="1" lang="de-DE" smtClean="0" sz="6000">
                <a:latin charset="0" panose="02070606080606020203" pitchFamily="18" typeface="Bodoni MT Condensed"/>
              </a:rPr>
              <a:t>does</a:t>
            </a:r>
            <a:r>
              <a:rPr altLang="de-DE" dirty="0" lang="de-DE" smtClean="0" sz="6000">
                <a:latin charset="0" panose="02070606080606020203" pitchFamily="18" typeface="Bodoni MT Condensed"/>
              </a:rPr>
              <a:t> </a:t>
            </a:r>
            <a:r>
              <a:rPr altLang="de-DE" dirty="0" err="1" lang="de-DE" smtClean="0" sz="6000">
                <a:latin charset="0" panose="02070606080606020203" pitchFamily="18" typeface="Bodoni MT Condensed"/>
              </a:rPr>
              <a:t>it</a:t>
            </a:r>
            <a:r>
              <a:rPr altLang="de-DE" dirty="0" lang="de-DE" smtClean="0" sz="6000">
                <a:latin charset="0" panose="02070606080606020203" pitchFamily="18" typeface="Bodoni MT Condensed"/>
              </a:rPr>
              <a:t> </a:t>
            </a:r>
            <a:r>
              <a:rPr altLang="de-DE" dirty="0" err="1" lang="de-DE" smtClean="0" sz="6000">
                <a:latin charset="0" panose="02070606080606020203" pitchFamily="18" typeface="Bodoni MT Condensed"/>
              </a:rPr>
              <a:t>work</a:t>
            </a:r>
            <a:r>
              <a:rPr altLang="de-DE" dirty="0" lang="de-DE" smtClean="0" sz="6000">
                <a:latin charset="0" panose="02070606080606020203" pitchFamily="18" typeface="Bodoni MT Condensed"/>
              </a:rPr>
              <a:t>? </a:t>
            </a:r>
            <a:endParaRPr altLang="de-DE" dirty="0" lang="de-DE" sz="6000">
              <a:solidFill>
                <a:schemeClr val="bg1">
                  <a:lumMod val="50000"/>
                </a:schemeClr>
              </a:solidFill>
              <a:latin charset="0" panose="02070606080606020203" pitchFamily="18" typeface="Bodoni MT Condensed"/>
            </a:endParaRPr>
          </a:p>
          <a:p>
            <a:pPr indent="0" marL="0">
              <a:buNone/>
            </a:pPr>
            <a:endParaRPr altLang="de-DE" dirty="0" lang="de-DE" sz="6000">
              <a:latin charset="0" panose="02070606080606020203" pitchFamily="18" typeface="Bodoni MT Condensed"/>
            </a:endParaRPr>
          </a:p>
        </p:txBody>
      </p:sp>
      <p:pic>
        <p:nvPicPr>
          <p:cNvPr descr="http://images.mtvnn.com/527e9476006efc2d0bff58447547522b/622x350%3E" id="52226" name="Picture 2"/>
          <p:cNvPicPr>
            <a:picLocks noChangeArrowheads="1" noChangeAspect="1"/>
          </p:cNvPicPr>
          <p:nvPr/>
        </p:nvPicPr>
        <p:blipFill>
          <a:blip cstate="print" r:embed="rId2">
            <a:extLst>
              <a:ext uri="{28A0092B-C50C-407E-A947-70E740481C1C}">
                <a14:useLocalDpi xmlns:a14="http://schemas.microsoft.com/office/drawing/2010/main" val="0"/>
              </a:ext>
            </a:extLst>
          </a:blip>
          <a:srcRect/>
          <a:stretch>
            <a:fillRect/>
          </a:stretch>
        </p:blipFill>
        <p:spPr>
          <a:xfrm>
            <a:off x="1087372" y="2051719"/>
            <a:ext cx="8021132" cy="4513499"/>
          </a:xfrm>
          <a:prstGeom prst="rect">
            <a:avLst/>
          </a:prstGeom>
          <a:noFill/>
          <a:extLst>
            <a:ext uri="{909E8E84-426E-40DD-AFC4-6F175D3DCCD1}">
              <a14:hiddenFill xmlns:a14="http://schemas.microsoft.com/office/drawing/2010/main">
                <a:solidFill>
                  <a:srgbClr val="FFFFFF"/>
                </a:solidFill>
              </a14:hiddenFill>
            </a:ext>
          </a:extLst>
        </p:spPr>
      </p:pic>
      <p:sp>
        <p:nvSpPr>
          <p:cNvPr id="5" name="Textfeld 4"/>
          <p:cNvSpPr txBox="1"/>
          <p:nvPr/>
        </p:nvSpPr>
        <p:spPr>
          <a:xfrm>
            <a:off x="0" y="6683642"/>
            <a:ext cx="2880320" cy="200055"/>
          </a:xfrm>
          <a:prstGeom prst="rect">
            <a:avLst/>
          </a:prstGeom>
          <a:noFill/>
        </p:spPr>
        <p:txBody>
          <a:bodyPr numCol="1" rtlCol="0" wrap="square">
            <a:spAutoFit/>
          </a:bodyPr>
          <a:lstStyle/>
          <a:p>
            <a:r>
              <a:rPr altLang="de-DE" dirty="0" lang="de-DE" smtClean="0" sz="700"/>
              <a:t>© national </a:t>
            </a:r>
            <a:r>
              <a:rPr altLang="de-DE" dirty="0" err="1" lang="de-DE" smtClean="0" sz="700"/>
              <a:t>geopgrahic</a:t>
            </a:r>
            <a:endParaRPr altLang="de-DE" dirty="0" lang="de-DE" sz="700"/>
          </a:p>
        </p:txBody>
      </p:sp>
    </p:spTree>
    <p:extLst>
      <p:ext uri="{BB962C8B-B14F-4D97-AF65-F5344CB8AC3E}">
        <p14:creationId xmlns:p14="http://schemas.microsoft.com/office/powerpoint/2010/main" val="2336812944"/>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3">
                                            <p:txEl>
                                              <p:pRg end="0" st="0"/>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build="p" grpId="0" spid="3"/>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eck 3"/>
          <p:cNvSpPr>
            <a:spLocks noChangeArrowheads="1"/>
          </p:cNvSpPr>
          <p:nvPr/>
        </p:nvSpPr>
        <p:spPr>
          <a:xfrm>
            <a:off x="719138" y="1603490"/>
            <a:ext cx="676751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a:solidFill>
                  <a:schemeClr val="tx1"/>
                </a:solidFill>
                <a:latin charset="0" panose="020B0604020202020204" pitchFamily="34" typeface="Arial"/>
                <a:cs charset="0" panose="020B0604020202020204" pitchFamily="34" typeface="Arial"/>
              </a:defRPr>
            </a:lvl1pPr>
            <a:lvl2pPr indent="-285750" marL="742950">
              <a:defRPr>
                <a:solidFill>
                  <a:schemeClr val="tx1"/>
                </a:solidFill>
                <a:latin charset="0" panose="020B0604020202020204" pitchFamily="34" typeface="Arial"/>
                <a:cs charset="0" panose="020B0604020202020204" pitchFamily="34" typeface="Arial"/>
              </a:defRPr>
            </a:lvl2pPr>
            <a:lvl3pPr indent="-228600" marL="1143000">
              <a:defRPr>
                <a:solidFill>
                  <a:schemeClr val="tx1"/>
                </a:solidFill>
                <a:latin charset="0" panose="020B0604020202020204" pitchFamily="34" typeface="Arial"/>
                <a:cs charset="0" panose="020B0604020202020204" pitchFamily="34" typeface="Arial"/>
              </a:defRPr>
            </a:lvl3pPr>
            <a:lvl4pPr indent="-228600" marL="1600200">
              <a:defRPr>
                <a:solidFill>
                  <a:schemeClr val="tx1"/>
                </a:solidFill>
                <a:latin charset="0" panose="020B0604020202020204" pitchFamily="34" typeface="Arial"/>
                <a:cs charset="0" panose="020B0604020202020204" pitchFamily="34" typeface="Arial"/>
              </a:defRPr>
            </a:lvl4pPr>
            <a:lvl5pPr indent="-228600" marL="2057400">
              <a:defRPr>
                <a:solidFill>
                  <a:schemeClr val="tx1"/>
                </a:solidFill>
                <a:latin charset="0" panose="020B0604020202020204" pitchFamily="34" typeface="Arial"/>
                <a:cs charset="0" panose="020B0604020202020204" pitchFamily="34" typeface="Arial"/>
              </a:defRPr>
            </a:lvl5pPr>
            <a:lvl6pPr eaLnBrk="0" fontAlgn="base" hangingPunct="0" indent="-228600" marL="2514600">
              <a:spcBef>
                <a:spcPct val="0"/>
              </a:spcBef>
              <a:spcAft>
                <a:spcPct val="0"/>
              </a:spcAft>
              <a:defRPr>
                <a:solidFill>
                  <a:schemeClr val="tx1"/>
                </a:solidFill>
                <a:latin charset="0" panose="020B0604020202020204" pitchFamily="34" typeface="Arial"/>
                <a:cs charset="0" panose="020B0604020202020204" pitchFamily="34" typeface="Arial"/>
              </a:defRPr>
            </a:lvl6pPr>
            <a:lvl7pPr eaLnBrk="0" fontAlgn="base" hangingPunct="0" indent="-228600" marL="2971800">
              <a:spcBef>
                <a:spcPct val="0"/>
              </a:spcBef>
              <a:spcAft>
                <a:spcPct val="0"/>
              </a:spcAft>
              <a:defRPr>
                <a:solidFill>
                  <a:schemeClr val="tx1"/>
                </a:solidFill>
                <a:latin charset="0" panose="020B0604020202020204" pitchFamily="34" typeface="Arial"/>
                <a:cs charset="0" panose="020B0604020202020204" pitchFamily="34" typeface="Arial"/>
              </a:defRPr>
            </a:lvl7pPr>
            <a:lvl8pPr eaLnBrk="0" fontAlgn="base" hangingPunct="0" indent="-228600" marL="3429000">
              <a:spcBef>
                <a:spcPct val="0"/>
              </a:spcBef>
              <a:spcAft>
                <a:spcPct val="0"/>
              </a:spcAft>
              <a:defRPr>
                <a:solidFill>
                  <a:schemeClr val="tx1"/>
                </a:solidFill>
                <a:latin charset="0" panose="020B0604020202020204" pitchFamily="34" typeface="Arial"/>
                <a:cs charset="0" panose="020B0604020202020204" pitchFamily="34" typeface="Arial"/>
              </a:defRPr>
            </a:lvl8pPr>
            <a:lvl9pPr eaLnBrk="0" fontAlgn="base" hangingPunct="0" indent="-228600" marL="3886200">
              <a:spcBef>
                <a:spcPct val="0"/>
              </a:spcBef>
              <a:spcAft>
                <a:spcPct val="0"/>
              </a:spcAft>
              <a:defRPr>
                <a:solidFill>
                  <a:schemeClr val="tx1"/>
                </a:solidFill>
                <a:latin charset="0" panose="020B0604020202020204" pitchFamily="34" typeface="Arial"/>
                <a:cs charset="0" panose="020B0604020202020204" pitchFamily="34" typeface="Arial"/>
              </a:defRPr>
            </a:lvl9pPr>
          </a:lstStyle>
          <a:p>
            <a:pPr eaLnBrk="1" hangingPunct="1">
              <a:defRPr/>
            </a:pPr>
            <a:r>
              <a:rPr b="1" dirty="0" err="1" lang="en-US" smtClean="0" sz="2400">
                <a:latin charset="0" panose="02070603080606020203" pitchFamily="18" typeface="Bodoni MT"/>
              </a:rPr>
              <a:t>Verbavoice</a:t>
            </a:r>
            <a:r>
              <a:rPr b="1" dirty="0" lang="en-US" smtClean="0" sz="2400">
                <a:latin charset="0" panose="02070603080606020203" pitchFamily="18" typeface="Bodoni MT"/>
              </a:rPr>
              <a:t> (</a:t>
            </a:r>
            <a:r>
              <a:rPr b="1" dirty="0" err="1" lang="en-US" smtClean="0" sz="2400">
                <a:latin charset="0" panose="02070603080606020203" pitchFamily="18" typeface="Bodoni MT"/>
              </a:rPr>
              <a:t>München</a:t>
            </a:r>
            <a:r>
              <a:rPr b="1" dirty="0" lang="en-US" smtClean="0" sz="2400">
                <a:latin charset="0" panose="02070603080606020203" pitchFamily="18" typeface="Bodoni MT"/>
              </a:rPr>
              <a:t>)</a:t>
            </a:r>
            <a:endParaRPr b="1" dirty="0" lang="en-US" smtClean="0">
              <a:latin charset="0" panose="02070603080606020203" pitchFamily="18" typeface="Bodoni MT"/>
            </a:endParaRPr>
          </a:p>
          <a:p>
            <a:pPr eaLnBrk="1" hangingPunct="1">
              <a:defRPr/>
            </a:pPr>
            <a:r>
              <a:rPr b="1" dirty="0" lang="en-US" smtClean="0">
                <a:solidFill>
                  <a:schemeClr val="accent2">
                    <a:lumMod val="75000"/>
                  </a:schemeClr>
                </a:solidFill>
                <a:latin charset="0" panose="02070603080606020203" pitchFamily="18" typeface="Bodoni MT"/>
              </a:rPr>
              <a:t>Direct SE approach of value creation</a:t>
            </a:r>
            <a:endParaRPr b="1" dirty="0" lang="en-US">
              <a:solidFill>
                <a:schemeClr val="accent2">
                  <a:lumMod val="75000"/>
                </a:schemeClr>
              </a:solidFill>
              <a:latin charset="0" panose="02070603080606020203" pitchFamily="18" typeface="Bodoni MT"/>
            </a:endParaRPr>
          </a:p>
        </p:txBody>
      </p:sp>
      <p:pic>
        <p:nvPicPr>
          <p:cNvPr descr="VerbaVoice" id="5" name="Picture 2"/>
          <p:cNvPicPr>
            <a:picLocks noChangeArrowheads="1" noChangeAspect="1"/>
          </p:cNvPicPr>
          <p:nvPr/>
        </p:nvPicPr>
        <p:blipFill>
          <a:blip cstate="print" r:embed="rId2">
            <a:extLst>
              <a:ext uri="{28A0092B-C50C-407E-A947-70E740481C1C}">
                <a14:useLocalDpi xmlns:a14="http://schemas.microsoft.com/office/drawing/2010/main" val="0"/>
              </a:ext>
            </a:extLst>
          </a:blip>
          <a:srcRect/>
          <a:stretch>
            <a:fillRect/>
          </a:stretch>
        </p:blipFill>
        <p:spPr>
          <a:xfrm>
            <a:off x="5435600" y="1341438"/>
            <a:ext cx="2816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Tabelle 5"/>
          <p:cNvGraphicFramePr>
            <a:graphicFrameLocks noGrp="1"/>
          </p:cNvGraphicFramePr>
          <p:nvPr>
            <p:extLst>
              <p:ext uri="{D42A27DB-BD31-4B8C-83A1-F6EECF244321}">
                <p14:modId xmlns:p14="http://schemas.microsoft.com/office/powerpoint/2010/main" val="2047873985"/>
              </p:ext>
            </p:extLst>
          </p:nvPr>
        </p:nvGraphicFramePr>
        <p:xfrm>
          <a:off x="719138" y="2808288"/>
          <a:ext cx="7651750" cy="2443270"/>
        </p:xfrm>
        <a:graphic>
          <a:graphicData uri="http://schemas.openxmlformats.org/drawingml/2006/table">
            <a:tbl>
              <a:tblPr bandRow="1" firstRow="1">
                <a:tableStyleId>{2D5ABB26-0587-4C30-8999-92F81FD0307C}</a:tableStyleId>
              </a:tblPr>
              <a:tblGrid>
                <a:gridCol w="1980549">
                  <a:extLst>
                    <a:ext uri="{9D8B030D-6E8A-4147-A177-3AD203B41FA5}">
                      <a16:colId xmlns:a16="http://schemas.microsoft.com/office/drawing/2014/main" val="20000"/>
                    </a:ext>
                  </a:extLst>
                </a:gridCol>
                <a:gridCol w="5671201">
                  <a:extLst>
                    <a:ext uri="{9D8B030D-6E8A-4147-A177-3AD203B41FA5}">
                      <a16:colId xmlns:a16="http://schemas.microsoft.com/office/drawing/2014/main" val="20001"/>
                    </a:ext>
                  </a:extLst>
                </a:gridCol>
              </a:tblGrid>
              <a:tr h="370734">
                <a:tc>
                  <a:txBody>
                    <a:bodyPr numCol="1"/>
                    <a:lstStyle/>
                    <a:p>
                      <a:r>
                        <a:rPr dirty="0" i="1" lang="en-US" noProof="0" smtClean="0" sz="1600">
                          <a:latin charset="0" panose="02070603080606020203" pitchFamily="18" typeface="Bodoni MT"/>
                          <a:cs charset="0" panose="020B0604020202020204" pitchFamily="34" typeface="Arial"/>
                        </a:rPr>
                        <a:t>Field of activity:</a:t>
                      </a:r>
                      <a:endParaRPr dirty="0" i="1" lang="en-US" noProof="0" sz="1600">
                        <a:latin charset="0" panose="02070603080606020203" pitchFamily="18" typeface="Bodoni MT"/>
                        <a:cs charset="0" panose="020B0604020202020204" pitchFamily="34" typeface="Arial"/>
                      </a:endParaRPr>
                    </a:p>
                  </a:txBody>
                  <a:tcPr marB="45707" marT="45707"/>
                </a:tc>
                <a:tc>
                  <a:txBody>
                    <a:bodyPr numCol="1"/>
                    <a:lstStyle/>
                    <a:p>
                      <a:r>
                        <a:rPr dirty="0" lang="en-US" noProof="0" smtClean="0" sz="1600">
                          <a:latin charset="0" panose="02070603080606020203" pitchFamily="18" typeface="Bodoni MT"/>
                          <a:cs charset="0" panose="020B0604020202020204" pitchFamily="34" typeface="Arial"/>
                        </a:rPr>
                        <a:t>services for hearing-impaired</a:t>
                      </a:r>
                      <a:r>
                        <a:rPr baseline="0" dirty="0" lang="en-US" noProof="0" smtClean="0" sz="1600">
                          <a:latin charset="0" panose="02070603080606020203" pitchFamily="18" typeface="Bodoni MT"/>
                          <a:cs charset="0" panose="020B0604020202020204" pitchFamily="34" typeface="Arial"/>
                        </a:rPr>
                        <a:t> </a:t>
                      </a:r>
                      <a:r>
                        <a:rPr dirty="0" lang="en-US" noProof="0" smtClean="0" sz="1600">
                          <a:latin charset="0" panose="02070603080606020203" pitchFamily="18" typeface="Bodoni MT"/>
                          <a:cs charset="0" panose="020B0604020202020204" pitchFamily="34" typeface="Arial"/>
                        </a:rPr>
                        <a:t>people</a:t>
                      </a:r>
                      <a:endParaRPr dirty="0" lang="en-US" noProof="0" sz="1600">
                        <a:latin charset="0" panose="02070603080606020203" pitchFamily="18" typeface="Bodoni MT"/>
                        <a:cs charset="0" panose="020B0604020202020204" pitchFamily="34" typeface="Arial"/>
                      </a:endParaRPr>
                    </a:p>
                  </a:txBody>
                  <a:tcPr marB="45707" marT="45707"/>
                </a:tc>
                <a:extLst>
                  <a:ext uri="{0D108BD9-81ED-4DB2-BD59-A6C34878D82A}">
                    <a16:rowId xmlns:a16="http://schemas.microsoft.com/office/drawing/2014/main" val="10000"/>
                  </a:ext>
                </a:extLst>
              </a:tr>
              <a:tr h="822887">
                <a:tc>
                  <a:txBody>
                    <a:bodyPr numCol="1"/>
                    <a:lstStyle/>
                    <a:p>
                      <a:pPr algn="l" defTabSz="914400" eaLnBrk="1" hangingPunct="1" indent="0" latinLnBrk="0" marL="0" marR="0" rtl="0">
                        <a:lnSpc>
                          <a:spcPct val="100000"/>
                        </a:lnSpc>
                        <a:spcBef>
                          <a:spcPts val="0"/>
                        </a:spcBef>
                        <a:spcAft>
                          <a:spcPts val="0"/>
                        </a:spcAft>
                        <a:buClrTx/>
                        <a:buSzTx/>
                        <a:buFontTx/>
                        <a:buNone/>
                        <a:tabLst/>
                        <a:defRPr/>
                      </a:pPr>
                      <a:r>
                        <a:rPr dirty="0" i="1" lang="en-US" noProof="0" smtClean="0" sz="1600">
                          <a:latin charset="0" panose="02070603080606020203" pitchFamily="18" typeface="Bodoni MT"/>
                          <a:cs charset="0" panose="020B0604020202020204" pitchFamily="34" typeface="Arial"/>
                        </a:rPr>
                        <a:t>Approach:</a:t>
                      </a:r>
                    </a:p>
                  </a:txBody>
                  <a:tcPr marB="45707" marT="45707"/>
                </a:tc>
                <a:tc>
                  <a:txBody>
                    <a:bodyPr numCol="1"/>
                    <a:lstStyle/>
                    <a:p>
                      <a:r>
                        <a:rPr dirty="0" lang="en-US" noProof="0" smtClean="0" sz="1600">
                          <a:latin charset="0" panose="02070603080606020203" pitchFamily="18" typeface="Bodoni MT"/>
                          <a:cs charset="0" panose="020B0604020202020204" pitchFamily="34" typeface="Arial"/>
                        </a:rPr>
                        <a:t>providing mobile, ICT</a:t>
                      </a:r>
                      <a:r>
                        <a:rPr baseline="0" dirty="0" lang="en-US" noProof="0" smtClean="0" sz="1600">
                          <a:latin charset="0" panose="02070603080606020203" pitchFamily="18" typeface="Bodoni MT"/>
                          <a:cs charset="0" panose="020B0604020202020204" pitchFamily="34" typeface="Arial"/>
                        </a:rPr>
                        <a:t>-based interpreters services that allows hearing-impaired to participate in society (education, events, public authorities, media)</a:t>
                      </a:r>
                      <a:endParaRPr dirty="0" lang="en-US" noProof="0" sz="1600">
                        <a:latin charset="0" panose="02070603080606020203" pitchFamily="18" typeface="Bodoni MT"/>
                        <a:cs charset="0" panose="020B0604020202020204" pitchFamily="34" typeface="Arial"/>
                      </a:endParaRPr>
                    </a:p>
                  </a:txBody>
                  <a:tcPr marB="45707" marT="45707"/>
                </a:tc>
                <a:extLst>
                  <a:ext uri="{0D108BD9-81ED-4DB2-BD59-A6C34878D82A}">
                    <a16:rowId xmlns:a16="http://schemas.microsoft.com/office/drawing/2014/main" val="10001"/>
                  </a:ext>
                </a:extLst>
              </a:tr>
              <a:tr h="579063">
                <a:tc>
                  <a:txBody>
                    <a:bodyPr numCol="1"/>
                    <a:lstStyle/>
                    <a:p>
                      <a:r>
                        <a:rPr dirty="0" i="1" lang="en-US" noProof="0" smtClean="0" sz="1600">
                          <a:latin charset="0" panose="02070603080606020203" pitchFamily="18" typeface="Bodoni MT"/>
                          <a:cs charset="0" panose="020B0604020202020204" pitchFamily="34" typeface="Arial"/>
                        </a:rPr>
                        <a:t>Income</a:t>
                      </a:r>
                      <a:r>
                        <a:rPr baseline="0" dirty="0" i="1" lang="en-US" noProof="0" smtClean="0" sz="1600">
                          <a:latin charset="0" panose="02070603080606020203" pitchFamily="18" typeface="Bodoni MT"/>
                          <a:cs charset="0" panose="020B0604020202020204" pitchFamily="34" typeface="Arial"/>
                        </a:rPr>
                        <a:t> structure:</a:t>
                      </a:r>
                    </a:p>
                  </a:txBody>
                  <a:tcPr marB="45707" marT="45707"/>
                </a:tc>
                <a:tc>
                  <a:txBody>
                    <a:bodyPr numCol="1"/>
                    <a:lstStyle/>
                    <a:p>
                      <a:r>
                        <a:rPr dirty="0" lang="en-US" noProof="0" smtClean="0" sz="1600">
                          <a:latin charset="0" panose="02070603080606020203" pitchFamily="18" typeface="Bodoni MT"/>
                          <a:cs charset="0" panose="020B0604020202020204" pitchFamily="34" typeface="Arial"/>
                        </a:rPr>
                        <a:t>service fees via </a:t>
                      </a:r>
                      <a:r>
                        <a:rPr dirty="0" i="1" lang="en-US" noProof="0" smtClean="0" sz="1600">
                          <a:latin charset="0" panose="02070603080606020203" pitchFamily="18" typeface="Bodoni MT"/>
                          <a:cs charset="0" panose="020B0604020202020204" pitchFamily="34" typeface="Arial"/>
                        </a:rPr>
                        <a:t>public social service systems</a:t>
                      </a:r>
                      <a:r>
                        <a:rPr dirty="0" lang="en-US" noProof="0" smtClean="0" sz="1600">
                          <a:latin charset="0" panose="02070603080606020203" pitchFamily="18" typeface="Bodoni MT"/>
                          <a:cs charset="0" panose="020B0604020202020204" pitchFamily="34" typeface="Arial"/>
                        </a:rPr>
                        <a:t>; growth capital from impact investment fund</a:t>
                      </a:r>
                      <a:endParaRPr dirty="0" lang="en-US" noProof="0" sz="1600">
                        <a:latin charset="0" panose="02070603080606020203" pitchFamily="18" typeface="Bodoni MT"/>
                        <a:cs charset="0" panose="020B0604020202020204" pitchFamily="34" typeface="Arial"/>
                      </a:endParaRPr>
                    </a:p>
                  </a:txBody>
                  <a:tcPr marB="45707" marT="45707"/>
                </a:tc>
                <a:extLst>
                  <a:ext uri="{0D108BD9-81ED-4DB2-BD59-A6C34878D82A}">
                    <a16:rowId xmlns:a16="http://schemas.microsoft.com/office/drawing/2014/main" val="10002"/>
                  </a:ext>
                </a:extLst>
              </a:tr>
              <a:tr h="335239">
                <a:tc>
                  <a:txBody>
                    <a:bodyPr numCol="1"/>
                    <a:lstStyle/>
                    <a:p>
                      <a:r>
                        <a:rPr dirty="0" i="1" lang="en-US" noProof="0" smtClean="0" sz="1600">
                          <a:latin charset="0" panose="02070603080606020203" pitchFamily="18" typeface="Bodoni MT"/>
                          <a:cs charset="0" panose="020B0604020202020204" pitchFamily="34" typeface="Arial"/>
                        </a:rPr>
                        <a:t>Legal form:</a:t>
                      </a:r>
                    </a:p>
                  </a:txBody>
                  <a:tcPr marB="45707" marT="45707"/>
                </a:tc>
                <a:tc>
                  <a:txBody>
                    <a:bodyPr numCol="1"/>
                    <a:lstStyle/>
                    <a:p>
                      <a:r>
                        <a:rPr dirty="0" lang="en-US" noProof="0" smtClean="0" sz="1600">
                          <a:latin charset="0" panose="02070603080606020203" pitchFamily="18" typeface="Bodoni MT"/>
                          <a:cs charset="0" panose="020B0604020202020204" pitchFamily="34" typeface="Arial"/>
                        </a:rPr>
                        <a:t>limited liability company (GmbH)</a:t>
                      </a:r>
                      <a:endParaRPr dirty="0" lang="en-US" noProof="0" sz="1600">
                        <a:latin charset="0" panose="02070603080606020203" pitchFamily="18" typeface="Bodoni MT"/>
                        <a:cs charset="0" panose="020B0604020202020204" pitchFamily="34" typeface="Arial"/>
                      </a:endParaRPr>
                    </a:p>
                  </a:txBody>
                  <a:tcPr marB="45707" marT="45707"/>
                </a:tc>
                <a:extLst>
                  <a:ext uri="{0D108BD9-81ED-4DB2-BD59-A6C34878D82A}">
                    <a16:rowId xmlns:a16="http://schemas.microsoft.com/office/drawing/2014/main" val="10003"/>
                  </a:ext>
                </a:extLst>
              </a:tr>
              <a:tr h="335239">
                <a:tc>
                  <a:txBody>
                    <a:bodyPr numCol="1"/>
                    <a:lstStyle/>
                    <a:p>
                      <a:endParaRPr dirty="0" i="1" lang="en-US" noProof="0" sz="1600">
                        <a:latin charset="0" panose="02070603080606020203" pitchFamily="18" typeface="Bodoni MT"/>
                        <a:cs charset="0" panose="020B0604020202020204" pitchFamily="34" typeface="Arial"/>
                      </a:endParaRPr>
                    </a:p>
                  </a:txBody>
                  <a:tcPr marB="45707" marT="45707"/>
                </a:tc>
                <a:tc>
                  <a:txBody>
                    <a:bodyPr numCol="1"/>
                    <a:lstStyle/>
                    <a:p>
                      <a:endParaRPr dirty="0" lang="en-US" noProof="0" sz="1100">
                        <a:latin charset="0" panose="02070603080606020203" pitchFamily="18" typeface="Bodoni MT"/>
                        <a:cs charset="0" panose="020B0604020202020204" pitchFamily="34" typeface="Arial"/>
                      </a:endParaRPr>
                    </a:p>
                  </a:txBody>
                  <a:tcPr marB="45707" marT="45707"/>
                </a:tc>
                <a:extLst>
                  <a:ext uri="{0D108BD9-81ED-4DB2-BD59-A6C34878D82A}">
                    <a16:rowId xmlns:a16="http://schemas.microsoft.com/office/drawing/2014/main" val="10004"/>
                  </a:ext>
                </a:extLst>
              </a:tr>
            </a:tbl>
          </a:graphicData>
        </a:graphic>
      </p:graphicFrame>
      <p:pic>
        <p:nvPicPr>
          <p:cNvPr descr="Bildungskongress in Wien mit Live-Text" id="7" name="Picture 2"/>
          <p:cNvPicPr>
            <a:picLocks noChangeArrowheads="1" noChangeAspect="1"/>
          </p:cNvPicPr>
          <p:nvPr/>
        </p:nvPicPr>
        <p:blipFill>
          <a:blip cstate="print" r:embed="rId3">
            <a:extLst>
              <a:ext uri="{28A0092B-C50C-407E-A947-70E740481C1C}">
                <a14:useLocalDpi xmlns:a14="http://schemas.microsoft.com/office/drawing/2010/main" val="0"/>
              </a:ext>
            </a:extLst>
          </a:blip>
          <a:srcRect/>
          <a:stretch>
            <a:fillRect/>
          </a:stretch>
        </p:blipFill>
        <p:spPr>
          <a:xfrm>
            <a:off x="5772150" y="4859338"/>
            <a:ext cx="2143125"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descr="Studentin mit VerbaVoice App" id="8" name="Picture 4"/>
          <p:cNvPicPr>
            <a:picLocks noChangeArrowheads="1" noChangeAspect="1"/>
          </p:cNvPicPr>
          <p:nvPr/>
        </p:nvPicPr>
        <p:blipFill>
          <a:blip cstate="print" r:embed="rId4">
            <a:extLst>
              <a:ext uri="{28A0092B-C50C-407E-A947-70E740481C1C}">
                <a14:useLocalDpi xmlns:a14="http://schemas.microsoft.com/office/drawing/2010/main" val="0"/>
              </a:ext>
            </a:extLst>
          </a:blip>
          <a:srcRect t="18230"/>
          <a:stretch>
            <a:fillRect/>
          </a:stretch>
        </p:blipFill>
        <p:spPr>
          <a:xfrm>
            <a:off x="3203575" y="5084763"/>
            <a:ext cx="2089150"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el 8"/>
          <p:cNvSpPr>
            <a:spLocks noGrp="1"/>
          </p:cNvSpPr>
          <p:nvPr>
            <p:ph type="title"/>
          </p:nvPr>
        </p:nvSpPr>
        <p:spPr/>
        <p:txBody>
          <a:bodyPr numCol="1"/>
          <a:lstStyle/>
          <a:p>
            <a:r>
              <a:rPr altLang="de-DE" dirty="0" lang="de-DE" smtClean="0" sz="3200">
                <a:solidFill>
                  <a:schemeClr val="accent6"/>
                </a:solidFill>
                <a:latin charset="0" panose="02070606080606020203" pitchFamily="18" typeface="Bodoni MT Condensed"/>
              </a:rPr>
              <a:t>Case Studies</a:t>
            </a:r>
            <a:endParaRPr altLang="de-DE" dirty="0" lang="de-DE" sz="2400">
              <a:solidFill>
                <a:schemeClr val="accent6"/>
              </a:solidFill>
              <a:latin charset="0" panose="02070606080606020203" pitchFamily="18" typeface="Bodoni MT Condensed"/>
            </a:endParaRPr>
          </a:p>
        </p:txBody>
      </p:sp>
    </p:spTree>
    <p:extLst>
      <p:ext uri="{BB962C8B-B14F-4D97-AF65-F5344CB8AC3E}">
        <p14:creationId xmlns:p14="http://schemas.microsoft.com/office/powerpoint/2010/main" val="4256994352"/>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6"/>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id="9" nodeType="clickEffect" presetClass="entr" presetID="1" presetSubtype="0">
                                  <p:stCondLst>
                                    <p:cond delay="0"/>
                                  </p:stCondLst>
                                  <p:childTnLst>
                                    <p:set>
                                      <p:cBhvr>
                                        <p:cTn dur="1" fill="hold" id="10">
                                          <p:stCondLst>
                                            <p:cond delay="0"/>
                                          </p:stCondLst>
                                        </p:cTn>
                                        <p:tgtEl>
                                          <p:spTgt spid="8"/>
                                        </p:tgtEl>
                                        <p:attrNameLst>
                                          <p:attrName>style.visibility</p:attrName>
                                        </p:attrNameLst>
                                      </p:cBhvr>
                                      <p:to>
                                        <p:strVal val="visible"/>
                                      </p:to>
                                    </p:set>
                                  </p:childTnLst>
                                </p:cTn>
                              </p:par>
                            </p:childTnLst>
                          </p:cTn>
                        </p:par>
                      </p:childTnLst>
                    </p:cTn>
                  </p:par>
                  <p:par>
                    <p:cTn fill="hold" id="11">
                      <p:stCondLst>
                        <p:cond delay="indefinite"/>
                      </p:stCondLst>
                      <p:childTnLst>
                        <p:par>
                          <p:cTn fill="hold" id="12">
                            <p:stCondLst>
                              <p:cond delay="0"/>
                            </p:stCondLst>
                            <p:childTnLst>
                              <p:par>
                                <p:cTn fill="hold" id="13" nodeType="clickEffect" presetClass="entr" presetID="1" presetSubtype="0">
                                  <p:stCondLst>
                                    <p:cond delay="0"/>
                                  </p:stCondLst>
                                  <p:childTnLst>
                                    <p:set>
                                      <p:cBhvr>
                                        <p:cTn dur="1" fill="hold" id="14">
                                          <p:stCondLst>
                                            <p:cond delay="0"/>
                                          </p:stCondLst>
                                        </p:cTn>
                                        <p:tgtEl>
                                          <p:spTgt spid="7"/>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55875" y="-27384"/>
            <a:ext cx="6588125" cy="1143000"/>
          </a:xfrm>
        </p:spPr>
        <p:txBody>
          <a:bodyPr numCol="1"/>
          <a:lstStyle/>
          <a:p>
            <a:r>
              <a:rPr altLang="de-DE" dirty="0" lang="de-DE" smtClean="0" sz="3200">
                <a:solidFill>
                  <a:schemeClr val="accent6"/>
                </a:solidFill>
                <a:latin charset="0" panose="02070606080606020203" pitchFamily="18" typeface="Bodoni MT Condensed"/>
              </a:rPr>
              <a:t>Case Studies</a:t>
            </a:r>
            <a:endParaRPr altLang="de-DE" dirty="0" lang="de-DE" sz="3200">
              <a:latin charset="0" panose="02070606080606020203" pitchFamily="18" typeface="Bodoni MT Condensed"/>
            </a:endParaRPr>
          </a:p>
        </p:txBody>
      </p:sp>
      <p:pic>
        <p:nvPicPr>
          <p:cNvPr descr="Home" id="4" name="Picture 4"/>
          <p:cNvPicPr>
            <a:picLocks noChangeArrowheads="1" noChangeAspect="1"/>
          </p:cNvPicPr>
          <p:nvPr/>
        </p:nvPicPr>
        <p:blipFill>
          <a:blip cstate="print" r:embed="rId2">
            <a:extLst>
              <a:ext uri="{28A0092B-C50C-407E-A947-70E740481C1C}">
                <a14:useLocalDpi xmlns:a14="http://schemas.microsoft.com/office/drawing/2010/main" val="0"/>
              </a:ext>
            </a:extLst>
          </a:blip>
          <a:srcRect/>
          <a:stretch>
            <a:fillRect/>
          </a:stretch>
        </p:blipFill>
        <p:spPr>
          <a:xfrm>
            <a:off x="7812088" y="2046288"/>
            <a:ext cx="1081087"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a:spLocks noChangeArrowheads="1"/>
          </p:cNvSpPr>
          <p:nvPr/>
        </p:nvSpPr>
        <p:spPr>
          <a:xfrm>
            <a:off x="755650" y="1628775"/>
            <a:ext cx="727233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a:solidFill>
                  <a:schemeClr val="tx1"/>
                </a:solidFill>
                <a:latin charset="0" panose="020B0604020202020204" pitchFamily="34" typeface="Arial"/>
                <a:cs charset="0" panose="020B0604020202020204" pitchFamily="34" typeface="Arial"/>
              </a:defRPr>
            </a:lvl1pPr>
            <a:lvl2pPr indent="-285750" marL="742950">
              <a:defRPr>
                <a:solidFill>
                  <a:schemeClr val="tx1"/>
                </a:solidFill>
                <a:latin charset="0" panose="020B0604020202020204" pitchFamily="34" typeface="Arial"/>
                <a:cs charset="0" panose="020B0604020202020204" pitchFamily="34" typeface="Arial"/>
              </a:defRPr>
            </a:lvl2pPr>
            <a:lvl3pPr indent="-228600" marL="1143000">
              <a:defRPr>
                <a:solidFill>
                  <a:schemeClr val="tx1"/>
                </a:solidFill>
                <a:latin charset="0" panose="020B0604020202020204" pitchFamily="34" typeface="Arial"/>
                <a:cs charset="0" panose="020B0604020202020204" pitchFamily="34" typeface="Arial"/>
              </a:defRPr>
            </a:lvl3pPr>
            <a:lvl4pPr indent="-228600" marL="1600200">
              <a:defRPr>
                <a:solidFill>
                  <a:schemeClr val="tx1"/>
                </a:solidFill>
                <a:latin charset="0" panose="020B0604020202020204" pitchFamily="34" typeface="Arial"/>
                <a:cs charset="0" panose="020B0604020202020204" pitchFamily="34" typeface="Arial"/>
              </a:defRPr>
            </a:lvl4pPr>
            <a:lvl5pPr indent="-228600" marL="2057400">
              <a:defRPr>
                <a:solidFill>
                  <a:schemeClr val="tx1"/>
                </a:solidFill>
                <a:latin charset="0" panose="020B0604020202020204" pitchFamily="34" typeface="Arial"/>
                <a:cs charset="0" panose="020B0604020202020204" pitchFamily="34" typeface="Arial"/>
              </a:defRPr>
            </a:lvl5pPr>
            <a:lvl6pPr eaLnBrk="0" fontAlgn="base" hangingPunct="0" indent="-228600" marL="2514600">
              <a:spcBef>
                <a:spcPct val="0"/>
              </a:spcBef>
              <a:spcAft>
                <a:spcPct val="0"/>
              </a:spcAft>
              <a:defRPr>
                <a:solidFill>
                  <a:schemeClr val="tx1"/>
                </a:solidFill>
                <a:latin charset="0" panose="020B0604020202020204" pitchFamily="34" typeface="Arial"/>
                <a:cs charset="0" panose="020B0604020202020204" pitchFamily="34" typeface="Arial"/>
              </a:defRPr>
            </a:lvl6pPr>
            <a:lvl7pPr eaLnBrk="0" fontAlgn="base" hangingPunct="0" indent="-228600" marL="2971800">
              <a:spcBef>
                <a:spcPct val="0"/>
              </a:spcBef>
              <a:spcAft>
                <a:spcPct val="0"/>
              </a:spcAft>
              <a:defRPr>
                <a:solidFill>
                  <a:schemeClr val="tx1"/>
                </a:solidFill>
                <a:latin charset="0" panose="020B0604020202020204" pitchFamily="34" typeface="Arial"/>
                <a:cs charset="0" panose="020B0604020202020204" pitchFamily="34" typeface="Arial"/>
              </a:defRPr>
            </a:lvl7pPr>
            <a:lvl8pPr eaLnBrk="0" fontAlgn="base" hangingPunct="0" indent="-228600" marL="3429000">
              <a:spcBef>
                <a:spcPct val="0"/>
              </a:spcBef>
              <a:spcAft>
                <a:spcPct val="0"/>
              </a:spcAft>
              <a:defRPr>
                <a:solidFill>
                  <a:schemeClr val="tx1"/>
                </a:solidFill>
                <a:latin charset="0" panose="020B0604020202020204" pitchFamily="34" typeface="Arial"/>
                <a:cs charset="0" panose="020B0604020202020204" pitchFamily="34" typeface="Arial"/>
              </a:defRPr>
            </a:lvl8pPr>
            <a:lvl9pPr eaLnBrk="0" fontAlgn="base" hangingPunct="0" indent="-228600" marL="3886200">
              <a:spcBef>
                <a:spcPct val="0"/>
              </a:spcBef>
              <a:spcAft>
                <a:spcPct val="0"/>
              </a:spcAft>
              <a:defRPr>
                <a:solidFill>
                  <a:schemeClr val="tx1"/>
                </a:solidFill>
                <a:latin charset="0" panose="020B0604020202020204" pitchFamily="34" typeface="Arial"/>
                <a:cs charset="0" panose="020B0604020202020204" pitchFamily="34" typeface="Arial"/>
              </a:defRPr>
            </a:lvl9pPr>
          </a:lstStyle>
          <a:p>
            <a:pPr eaLnBrk="1" hangingPunct="1">
              <a:defRPr/>
            </a:pPr>
            <a:r>
              <a:rPr b="1" dirty="0" lang="en-US" smtClean="0" sz="2400">
                <a:latin charset="0" panose="02070603080606020203" pitchFamily="18" typeface="Bodoni MT"/>
              </a:rPr>
              <a:t>Dialogue in the Dark / Dialogue Social Enterprise </a:t>
            </a:r>
          </a:p>
          <a:p>
            <a:pPr eaLnBrk="1" hangingPunct="1">
              <a:defRPr/>
            </a:pPr>
            <a:r>
              <a:rPr b="1" dirty="0" lang="en-US" smtClean="0">
                <a:solidFill>
                  <a:schemeClr val="accent2">
                    <a:lumMod val="75000"/>
                  </a:schemeClr>
                </a:solidFill>
                <a:latin charset="0" panose="02070603080606020203" pitchFamily="18" typeface="Bodoni MT"/>
              </a:rPr>
              <a:t>Direct-indirect SE approach of value creation</a:t>
            </a:r>
            <a:endParaRPr b="1" dirty="0" lang="en-US">
              <a:solidFill>
                <a:schemeClr val="accent2">
                  <a:lumMod val="75000"/>
                </a:schemeClr>
              </a:solidFill>
              <a:latin charset="0" panose="02070603080606020203" pitchFamily="18" typeface="Bodoni MT"/>
            </a:endParaRPr>
          </a:p>
        </p:txBody>
      </p:sp>
      <p:graphicFrame>
        <p:nvGraphicFramePr>
          <p:cNvPr id="6" name="Tabelle 5"/>
          <p:cNvGraphicFramePr>
            <a:graphicFrameLocks noGrp="1"/>
          </p:cNvGraphicFramePr>
          <p:nvPr>
            <p:extLst>
              <p:ext uri="{D42A27DB-BD31-4B8C-83A1-F6EECF244321}">
                <p14:modId xmlns:p14="http://schemas.microsoft.com/office/powerpoint/2010/main" val="636690891"/>
              </p:ext>
            </p:extLst>
          </p:nvPr>
        </p:nvGraphicFramePr>
        <p:xfrm>
          <a:off x="736600" y="2708275"/>
          <a:ext cx="7651750" cy="2652712"/>
        </p:xfrm>
        <a:graphic>
          <a:graphicData uri="http://schemas.openxmlformats.org/drawingml/2006/table">
            <a:tbl>
              <a:tblPr bandRow="1" firstRow="1">
                <a:tableStyleId>{2D5ABB26-0587-4C30-8999-92F81FD0307C}</a:tableStyleId>
              </a:tblPr>
              <a:tblGrid>
                <a:gridCol w="1963089">
                  <a:extLst>
                    <a:ext uri="{9D8B030D-6E8A-4147-A177-3AD203B41FA5}">
                      <a16:colId xmlns:a16="http://schemas.microsoft.com/office/drawing/2014/main" val="20000"/>
                    </a:ext>
                  </a:extLst>
                </a:gridCol>
                <a:gridCol w="5688661">
                  <a:extLst>
                    <a:ext uri="{9D8B030D-6E8A-4147-A177-3AD203B41FA5}">
                      <a16:colId xmlns:a16="http://schemas.microsoft.com/office/drawing/2014/main" val="20001"/>
                    </a:ext>
                  </a:extLst>
                </a:gridCol>
              </a:tblGrid>
              <a:tr h="579328">
                <a:tc>
                  <a:txBody>
                    <a:bodyPr numCol="1"/>
                    <a:lstStyle/>
                    <a:p>
                      <a:r>
                        <a:rPr dirty="0" i="1" lang="en-US" noProof="0" smtClean="0" sz="1600">
                          <a:latin charset="0" panose="02070603080606020203" pitchFamily="18" typeface="Bodoni MT"/>
                          <a:cs charset="0" panose="020B0604020202020204" pitchFamily="34" typeface="Arial"/>
                        </a:rPr>
                        <a:t>Field of activity:</a:t>
                      </a:r>
                      <a:endParaRPr dirty="0" i="1" lang="en-US" noProof="0" sz="1600">
                        <a:latin charset="0" panose="02070603080606020203" pitchFamily="18" typeface="Bodoni MT"/>
                        <a:cs charset="0" panose="020B0604020202020204" pitchFamily="34" typeface="Arial"/>
                      </a:endParaRPr>
                    </a:p>
                  </a:txBody>
                  <a:tcPr marB="45736" marL="91439" marR="91439" marT="45736"/>
                </a:tc>
                <a:tc>
                  <a:txBody>
                    <a:bodyPr numCol="1"/>
                    <a:lstStyle/>
                    <a:p>
                      <a:r>
                        <a:rPr dirty="0" lang="en-US" noProof="0" smtClean="0" sz="1600">
                          <a:latin charset="0" panose="02070603080606020203" pitchFamily="18" typeface="Bodoni MT"/>
                          <a:cs charset="0" panose="020B0604020202020204" pitchFamily="34" typeface="Arial"/>
                        </a:rPr>
                        <a:t>Work integration for visually-impaired</a:t>
                      </a:r>
                      <a:r>
                        <a:rPr baseline="0" dirty="0" lang="en-US" noProof="0" smtClean="0" sz="1600">
                          <a:latin charset="0" panose="02070603080606020203" pitchFamily="18" typeface="Bodoni MT"/>
                          <a:cs charset="0" panose="020B0604020202020204" pitchFamily="34" typeface="Arial"/>
                        </a:rPr>
                        <a:t> people; awareness enhancement</a:t>
                      </a:r>
                      <a:endParaRPr dirty="0" lang="en-US" noProof="0" sz="1600">
                        <a:latin charset="0" panose="02070603080606020203" pitchFamily="18" typeface="Bodoni MT"/>
                        <a:cs charset="0" panose="020B0604020202020204" pitchFamily="34" typeface="Arial"/>
                      </a:endParaRPr>
                    </a:p>
                  </a:txBody>
                  <a:tcPr marB="45736" marL="91439" marR="91439" marT="45736"/>
                </a:tc>
                <a:extLst>
                  <a:ext uri="{0D108BD9-81ED-4DB2-BD59-A6C34878D82A}">
                    <a16:rowId xmlns:a16="http://schemas.microsoft.com/office/drawing/2014/main" val="10000"/>
                  </a:ext>
                </a:extLst>
              </a:tr>
              <a:tr h="823256">
                <a:tc>
                  <a:txBody>
                    <a:bodyPr numCol="1"/>
                    <a:lstStyle/>
                    <a:p>
                      <a:pPr algn="l" defTabSz="914400" eaLnBrk="1" hangingPunct="1" indent="0" latinLnBrk="0" marL="0" marR="0" rtl="0">
                        <a:lnSpc>
                          <a:spcPct val="100000"/>
                        </a:lnSpc>
                        <a:spcBef>
                          <a:spcPts val="0"/>
                        </a:spcBef>
                        <a:spcAft>
                          <a:spcPts val="0"/>
                        </a:spcAft>
                        <a:buClrTx/>
                        <a:buSzTx/>
                        <a:buFontTx/>
                        <a:buNone/>
                        <a:tabLst/>
                        <a:defRPr/>
                      </a:pPr>
                      <a:r>
                        <a:rPr dirty="0" i="1" lang="en-US" noProof="0" smtClean="0" sz="1600">
                          <a:latin charset="0" panose="02070603080606020203" pitchFamily="18" typeface="Bodoni MT"/>
                          <a:cs charset="0" panose="020B0604020202020204" pitchFamily="34" typeface="Arial"/>
                        </a:rPr>
                        <a:t>Approach:</a:t>
                      </a:r>
                    </a:p>
                  </a:txBody>
                  <a:tcPr marB="45736" marL="91439" marR="91439" marT="45736"/>
                </a:tc>
                <a:tc>
                  <a:txBody>
                    <a:bodyPr numCol="1"/>
                    <a:lstStyle/>
                    <a:p>
                      <a:r>
                        <a:rPr dirty="0" lang="en-US" noProof="0" smtClean="0" sz="1600">
                          <a:latin charset="0" panose="02070603080606020203" pitchFamily="18" typeface="Bodoni MT"/>
                          <a:cs charset="0" panose="020B0604020202020204" pitchFamily="34" typeface="Arial"/>
                        </a:rPr>
                        <a:t>Visually impaired people serve as guides or coaches in public exhibitions</a:t>
                      </a:r>
                      <a:r>
                        <a:rPr baseline="0" dirty="0" lang="en-US" noProof="0" smtClean="0" sz="1600">
                          <a:latin charset="0" panose="02070603080606020203" pitchFamily="18" typeface="Bodoni MT"/>
                          <a:cs charset="0" panose="020B0604020202020204" pitchFamily="34" typeface="Arial"/>
                        </a:rPr>
                        <a:t> and team building and leadership workshops in the dark; </a:t>
                      </a:r>
                      <a:r>
                        <a:rPr baseline="0" dirty="0" i="1" lang="en-US" noProof="0" smtClean="0" sz="1600">
                          <a:latin charset="0" panose="02070603080606020203" pitchFamily="18" typeface="Bodoni MT"/>
                          <a:cs charset="0" panose="020B0604020202020204" pitchFamily="34" typeface="Arial"/>
                        </a:rPr>
                        <a:t>international franchise system</a:t>
                      </a:r>
                      <a:endParaRPr dirty="0" i="1" lang="en-US" noProof="0" smtClean="0" sz="1600">
                        <a:latin charset="0" panose="02070603080606020203" pitchFamily="18" typeface="Bodoni MT"/>
                        <a:cs charset="0" panose="020B0604020202020204" pitchFamily="34" typeface="Arial"/>
                      </a:endParaRPr>
                    </a:p>
                  </a:txBody>
                  <a:tcPr marB="45736" marL="91439" marR="91439" marT="45736"/>
                </a:tc>
                <a:extLst>
                  <a:ext uri="{0D108BD9-81ED-4DB2-BD59-A6C34878D82A}">
                    <a16:rowId xmlns:a16="http://schemas.microsoft.com/office/drawing/2014/main" val="10001"/>
                  </a:ext>
                </a:extLst>
              </a:tr>
              <a:tr h="579328">
                <a:tc>
                  <a:txBody>
                    <a:bodyPr numCol="1"/>
                    <a:lstStyle/>
                    <a:p>
                      <a:r>
                        <a:rPr dirty="0" i="1" lang="en-US" noProof="0" smtClean="0" sz="1600">
                          <a:latin charset="0" panose="02070603080606020203" pitchFamily="18" typeface="Bodoni MT"/>
                          <a:cs charset="0" panose="020B0604020202020204" pitchFamily="34" typeface="Arial"/>
                        </a:rPr>
                        <a:t>Income</a:t>
                      </a:r>
                      <a:r>
                        <a:rPr baseline="0" dirty="0" i="1" lang="en-US" noProof="0" smtClean="0" sz="1600">
                          <a:latin charset="0" panose="02070603080606020203" pitchFamily="18" typeface="Bodoni MT"/>
                          <a:cs charset="0" panose="020B0604020202020204" pitchFamily="34" typeface="Arial"/>
                        </a:rPr>
                        <a:t> structure:</a:t>
                      </a:r>
                    </a:p>
                  </a:txBody>
                  <a:tcPr marB="45736" marL="91439" marR="91439" marT="45736"/>
                </a:tc>
                <a:tc>
                  <a:txBody>
                    <a:bodyPr numCol="1"/>
                    <a:lstStyle/>
                    <a:p>
                      <a:r>
                        <a:rPr dirty="0" lang="en-US" noProof="0" smtClean="0" sz="1600">
                          <a:latin charset="0" panose="02070603080606020203" pitchFamily="18" typeface="Bodoni MT"/>
                          <a:cs charset="0" panose="020B0604020202020204" pitchFamily="34" typeface="Arial"/>
                        </a:rPr>
                        <a:t>service fees, consultancy fees for franchisees, license payments, </a:t>
                      </a:r>
                      <a:r>
                        <a:rPr baseline="0" dirty="0" lang="en-US" noProof="0" smtClean="0" sz="1600">
                          <a:latin charset="0" panose="02070603080606020203" pitchFamily="18" typeface="Bodoni MT"/>
                          <a:cs charset="0" panose="020B0604020202020204" pitchFamily="34" typeface="Arial"/>
                        </a:rPr>
                        <a:t>donations</a:t>
                      </a:r>
                      <a:endParaRPr dirty="0" lang="en-US" noProof="0" sz="1600">
                        <a:latin charset="0" panose="02070603080606020203" pitchFamily="18" typeface="Bodoni MT"/>
                        <a:cs charset="0" panose="020B0604020202020204" pitchFamily="34" typeface="Arial"/>
                      </a:endParaRPr>
                    </a:p>
                  </a:txBody>
                  <a:tcPr marB="45736" marL="91439" marR="91439" marT="45736"/>
                </a:tc>
                <a:extLst>
                  <a:ext uri="{0D108BD9-81ED-4DB2-BD59-A6C34878D82A}">
                    <a16:rowId xmlns:a16="http://schemas.microsoft.com/office/drawing/2014/main" val="10002"/>
                  </a:ext>
                </a:extLst>
              </a:tr>
              <a:tr h="335400">
                <a:tc>
                  <a:txBody>
                    <a:bodyPr numCol="1"/>
                    <a:lstStyle/>
                    <a:p>
                      <a:r>
                        <a:rPr dirty="0" i="1" lang="en-US" noProof="0" smtClean="0" sz="1600">
                          <a:latin charset="0" panose="02070603080606020203" pitchFamily="18" typeface="Bodoni MT"/>
                          <a:cs charset="0" panose="020B0604020202020204" pitchFamily="34" typeface="Arial"/>
                        </a:rPr>
                        <a:t>Legal form:</a:t>
                      </a:r>
                    </a:p>
                  </a:txBody>
                  <a:tcPr marB="45736" marL="91439" marR="91439" marT="45736"/>
                </a:tc>
                <a:tc>
                  <a:txBody>
                    <a:bodyPr numCol="1"/>
                    <a:lstStyle/>
                    <a:p>
                      <a:r>
                        <a:rPr dirty="0" lang="en-US" noProof="0" smtClean="0" sz="1600">
                          <a:latin charset="0" panose="02070603080606020203" pitchFamily="18" typeface="Bodoni MT"/>
                          <a:cs charset="0" panose="020B0604020202020204" pitchFamily="34" typeface="Arial"/>
                        </a:rPr>
                        <a:t>limited</a:t>
                      </a:r>
                      <a:r>
                        <a:rPr baseline="0" dirty="0" lang="en-US" noProof="0" smtClean="0" sz="1600">
                          <a:latin charset="0" panose="02070603080606020203" pitchFamily="18" typeface="Bodoni MT"/>
                          <a:cs charset="0" panose="020B0604020202020204" pitchFamily="34" typeface="Arial"/>
                        </a:rPr>
                        <a:t> liability company, association</a:t>
                      </a:r>
                      <a:endParaRPr dirty="0" lang="en-US" noProof="0" sz="1600">
                        <a:latin charset="0" panose="02070603080606020203" pitchFamily="18" typeface="Bodoni MT"/>
                        <a:cs charset="0" panose="020B0604020202020204" pitchFamily="34" typeface="Arial"/>
                      </a:endParaRPr>
                    </a:p>
                  </a:txBody>
                  <a:tcPr marB="45736" marL="91439" marR="91439" marT="45736"/>
                </a:tc>
                <a:extLst>
                  <a:ext uri="{0D108BD9-81ED-4DB2-BD59-A6C34878D82A}">
                    <a16:rowId xmlns:a16="http://schemas.microsoft.com/office/drawing/2014/main" val="10003"/>
                  </a:ext>
                </a:extLst>
              </a:tr>
              <a:tr h="335400">
                <a:tc>
                  <a:txBody>
                    <a:bodyPr numCol="1"/>
                    <a:lstStyle/>
                    <a:p>
                      <a:endParaRPr dirty="0" i="1" lang="en-US" noProof="0" sz="1600">
                        <a:latin charset="0" panose="02070603080606020203" pitchFamily="18" typeface="Bodoni MT"/>
                        <a:cs charset="0" panose="020B0604020202020204" pitchFamily="34" typeface="Arial"/>
                      </a:endParaRPr>
                    </a:p>
                  </a:txBody>
                  <a:tcPr marB="45736" marL="91439" marR="91439" marT="45736"/>
                </a:tc>
                <a:tc>
                  <a:txBody>
                    <a:bodyPr numCol="1"/>
                    <a:lstStyle/>
                    <a:p>
                      <a:endParaRPr dirty="0" lang="en-US" noProof="0" sz="1100">
                        <a:latin charset="0" panose="02070603080606020203" pitchFamily="18" typeface="Bodoni MT"/>
                        <a:cs charset="0" panose="020B0604020202020204" pitchFamily="34" typeface="Arial"/>
                      </a:endParaRPr>
                    </a:p>
                  </a:txBody>
                  <a:tcPr marB="45736" marL="91439" marR="91439" marT="45736"/>
                </a:tc>
                <a:extLst>
                  <a:ext uri="{0D108BD9-81ED-4DB2-BD59-A6C34878D82A}">
                    <a16:rowId xmlns:a16="http://schemas.microsoft.com/office/drawing/2014/main" val="10004"/>
                  </a:ext>
                </a:extLst>
              </a:tr>
            </a:tbl>
          </a:graphicData>
        </a:graphic>
      </p:graphicFrame>
      <p:pic>
        <p:nvPicPr>
          <p:cNvPr descr="http://www.dialog-im-dunkeln.de/NEW2011/wp-content/startpics/50.jpg" id="7" name="Picture 2"/>
          <p:cNvPicPr>
            <a:picLocks noChangeArrowheads="1" noChangeAspect="1"/>
          </p:cNvPicPr>
          <p:nvPr/>
        </p:nvPicPr>
        <p:blipFill>
          <a:blip cstate="print" r:embed="rId3">
            <a:extLst>
              <a:ext uri="{28A0092B-C50C-407E-A947-70E740481C1C}">
                <a14:useLocalDpi xmlns:a14="http://schemas.microsoft.com/office/drawing/2010/main" val="0"/>
              </a:ext>
            </a:extLst>
          </a:blip>
          <a:srcRect/>
          <a:stretch>
            <a:fillRect/>
          </a:stretch>
        </p:blipFill>
        <p:spPr>
          <a:xfrm>
            <a:off x="6227763" y="4724400"/>
            <a:ext cx="25209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37052836"/>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id="5" nodeType="clickEffect" presetClass="entr" presetID="1" presetSubtype="0">
                                  <p:stCondLst>
                                    <p:cond delay="0"/>
                                  </p:stCondLst>
                                  <p:childTnLst>
                                    <p:set>
                                      <p:cBhvr>
                                        <p:cTn dur="1" fill="hold" id="6">
                                          <p:stCondLst>
                                            <p:cond delay="0"/>
                                          </p:stCondLst>
                                        </p:cTn>
                                        <p:tgtEl>
                                          <p:spTgt spid="7"/>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55875" y="-27384"/>
            <a:ext cx="6588125" cy="1143000"/>
          </a:xfrm>
        </p:spPr>
        <p:txBody>
          <a:bodyPr numCol="1"/>
          <a:lstStyle/>
          <a:p>
            <a:r>
              <a:rPr altLang="de-DE" dirty="0" lang="de-DE" smtClean="0" sz="3200">
                <a:solidFill>
                  <a:schemeClr val="accent6"/>
                </a:solidFill>
                <a:latin charset="0" panose="02070606080606020203" pitchFamily="18" typeface="Bodoni MT Condensed"/>
              </a:rPr>
              <a:t>Case Studies </a:t>
            </a:r>
            <a:endParaRPr altLang="de-DE" dirty="0" lang="de-DE" sz="3200">
              <a:latin charset="0" panose="02070606080606020203" pitchFamily="18" typeface="Bodoni MT Condensed"/>
            </a:endParaRPr>
          </a:p>
        </p:txBody>
      </p:sp>
      <p:sp>
        <p:nvSpPr>
          <p:cNvPr id="4" name="Rechteck 3"/>
          <p:cNvSpPr>
            <a:spLocks noChangeArrowheads="1"/>
          </p:cNvSpPr>
          <p:nvPr/>
        </p:nvSpPr>
        <p:spPr>
          <a:xfrm>
            <a:off x="755650" y="1628775"/>
            <a:ext cx="6767513"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spAutoFit/>
          </a:bodyPr>
          <a:lstStyle>
            <a:lvl1pPr>
              <a:defRPr>
                <a:solidFill>
                  <a:schemeClr val="tx1"/>
                </a:solidFill>
                <a:latin charset="0" panose="020B0604020202020204" pitchFamily="34" typeface="Arial"/>
                <a:cs charset="0" panose="020B0604020202020204" pitchFamily="34" typeface="Arial"/>
              </a:defRPr>
            </a:lvl1pPr>
            <a:lvl2pPr indent="-285750" marL="742950">
              <a:defRPr>
                <a:solidFill>
                  <a:schemeClr val="tx1"/>
                </a:solidFill>
                <a:latin charset="0" panose="020B0604020202020204" pitchFamily="34" typeface="Arial"/>
                <a:cs charset="0" panose="020B0604020202020204" pitchFamily="34" typeface="Arial"/>
              </a:defRPr>
            </a:lvl2pPr>
            <a:lvl3pPr indent="-228600" marL="1143000">
              <a:defRPr>
                <a:solidFill>
                  <a:schemeClr val="tx1"/>
                </a:solidFill>
                <a:latin charset="0" panose="020B0604020202020204" pitchFamily="34" typeface="Arial"/>
                <a:cs charset="0" panose="020B0604020202020204" pitchFamily="34" typeface="Arial"/>
              </a:defRPr>
            </a:lvl3pPr>
            <a:lvl4pPr indent="-228600" marL="1600200">
              <a:defRPr>
                <a:solidFill>
                  <a:schemeClr val="tx1"/>
                </a:solidFill>
                <a:latin charset="0" panose="020B0604020202020204" pitchFamily="34" typeface="Arial"/>
                <a:cs charset="0" panose="020B0604020202020204" pitchFamily="34" typeface="Arial"/>
              </a:defRPr>
            </a:lvl4pPr>
            <a:lvl5pPr indent="-228600" marL="2057400">
              <a:defRPr>
                <a:solidFill>
                  <a:schemeClr val="tx1"/>
                </a:solidFill>
                <a:latin charset="0" panose="020B0604020202020204" pitchFamily="34" typeface="Arial"/>
                <a:cs charset="0" panose="020B0604020202020204" pitchFamily="34" typeface="Arial"/>
              </a:defRPr>
            </a:lvl5pPr>
            <a:lvl6pPr eaLnBrk="0" fontAlgn="base" hangingPunct="0" indent="-228600" marL="2514600">
              <a:spcBef>
                <a:spcPct val="0"/>
              </a:spcBef>
              <a:spcAft>
                <a:spcPct val="0"/>
              </a:spcAft>
              <a:defRPr>
                <a:solidFill>
                  <a:schemeClr val="tx1"/>
                </a:solidFill>
                <a:latin charset="0" panose="020B0604020202020204" pitchFamily="34" typeface="Arial"/>
                <a:cs charset="0" panose="020B0604020202020204" pitchFamily="34" typeface="Arial"/>
              </a:defRPr>
            </a:lvl6pPr>
            <a:lvl7pPr eaLnBrk="0" fontAlgn="base" hangingPunct="0" indent="-228600" marL="2971800">
              <a:spcBef>
                <a:spcPct val="0"/>
              </a:spcBef>
              <a:spcAft>
                <a:spcPct val="0"/>
              </a:spcAft>
              <a:defRPr>
                <a:solidFill>
                  <a:schemeClr val="tx1"/>
                </a:solidFill>
                <a:latin charset="0" panose="020B0604020202020204" pitchFamily="34" typeface="Arial"/>
                <a:cs charset="0" panose="020B0604020202020204" pitchFamily="34" typeface="Arial"/>
              </a:defRPr>
            </a:lvl7pPr>
            <a:lvl8pPr eaLnBrk="0" fontAlgn="base" hangingPunct="0" indent="-228600" marL="3429000">
              <a:spcBef>
                <a:spcPct val="0"/>
              </a:spcBef>
              <a:spcAft>
                <a:spcPct val="0"/>
              </a:spcAft>
              <a:defRPr>
                <a:solidFill>
                  <a:schemeClr val="tx1"/>
                </a:solidFill>
                <a:latin charset="0" panose="020B0604020202020204" pitchFamily="34" typeface="Arial"/>
                <a:cs charset="0" panose="020B0604020202020204" pitchFamily="34" typeface="Arial"/>
              </a:defRPr>
            </a:lvl8pPr>
            <a:lvl9pPr eaLnBrk="0" fontAlgn="base" hangingPunct="0" indent="-228600" marL="3886200">
              <a:spcBef>
                <a:spcPct val="0"/>
              </a:spcBef>
              <a:spcAft>
                <a:spcPct val="0"/>
              </a:spcAft>
              <a:defRPr>
                <a:solidFill>
                  <a:schemeClr val="tx1"/>
                </a:solidFill>
                <a:latin charset="0" panose="020B0604020202020204" pitchFamily="34" typeface="Arial"/>
                <a:cs charset="0" panose="020B0604020202020204" pitchFamily="34" typeface="Arial"/>
              </a:defRPr>
            </a:lvl9pPr>
          </a:lstStyle>
          <a:p>
            <a:pPr eaLnBrk="1" hangingPunct="1">
              <a:defRPr/>
            </a:pPr>
            <a:r>
              <a:rPr b="1" dirty="0" err="1" lang="en-US" smtClean="0" sz="2400">
                <a:latin charset="0" panose="02070603080606020203" pitchFamily="18" typeface="Bodoni MT"/>
              </a:rPr>
              <a:t>Regionalwert</a:t>
            </a:r>
            <a:r>
              <a:rPr b="1" dirty="0" lang="en-US" smtClean="0" sz="2400">
                <a:latin charset="0" panose="02070603080606020203" pitchFamily="18" typeface="Bodoni MT"/>
              </a:rPr>
              <a:t> AG </a:t>
            </a:r>
          </a:p>
          <a:p>
            <a:pPr eaLnBrk="1" hangingPunct="1">
              <a:defRPr/>
            </a:pPr>
            <a:r>
              <a:rPr b="1" dirty="0" lang="en-US" smtClean="0">
                <a:solidFill>
                  <a:schemeClr val="accent2">
                    <a:lumMod val="75000"/>
                  </a:schemeClr>
                </a:solidFill>
                <a:latin charset="0" panose="02070603080606020203" pitchFamily="18" typeface="Bodoni MT"/>
              </a:rPr>
              <a:t>Indirect SE approach of value creation</a:t>
            </a:r>
            <a:endParaRPr b="1" dirty="0" lang="en-US">
              <a:solidFill>
                <a:schemeClr val="accent2">
                  <a:lumMod val="75000"/>
                </a:schemeClr>
              </a:solidFill>
              <a:latin charset="0" panose="02070603080606020203" pitchFamily="18" typeface="Bodoni MT"/>
            </a:endParaRPr>
          </a:p>
        </p:txBody>
      </p:sp>
      <p:graphicFrame>
        <p:nvGraphicFramePr>
          <p:cNvPr id="5" name="Tabelle 4"/>
          <p:cNvGraphicFramePr>
            <a:graphicFrameLocks noGrp="1"/>
          </p:cNvGraphicFramePr>
          <p:nvPr>
            <p:extLst>
              <p:ext uri="{D42A27DB-BD31-4B8C-83A1-F6EECF244321}">
                <p14:modId xmlns:p14="http://schemas.microsoft.com/office/powerpoint/2010/main" val="1540032616"/>
              </p:ext>
            </p:extLst>
          </p:nvPr>
        </p:nvGraphicFramePr>
        <p:xfrm>
          <a:off x="755650" y="2781300"/>
          <a:ext cx="7651750" cy="2235200"/>
        </p:xfrm>
        <a:graphic>
          <a:graphicData uri="http://schemas.openxmlformats.org/drawingml/2006/table">
            <a:tbl>
              <a:tblPr bandRow="1" firstRow="1">
                <a:tableStyleId>{2D5ABB26-0587-4C30-8999-92F81FD0307C}</a:tableStyleId>
              </a:tblPr>
              <a:tblGrid>
                <a:gridCol w="2035116">
                  <a:extLst>
                    <a:ext uri="{9D8B030D-6E8A-4147-A177-3AD203B41FA5}">
                      <a16:colId xmlns:a16="http://schemas.microsoft.com/office/drawing/2014/main" val="20000"/>
                    </a:ext>
                  </a:extLst>
                </a:gridCol>
                <a:gridCol w="5616634">
                  <a:extLst>
                    <a:ext uri="{9D8B030D-6E8A-4147-A177-3AD203B41FA5}">
                      <a16:colId xmlns:a16="http://schemas.microsoft.com/office/drawing/2014/main" val="20001"/>
                    </a:ext>
                  </a:extLst>
                </a:gridCol>
              </a:tblGrid>
              <a:tr h="370840">
                <a:tc>
                  <a:txBody>
                    <a:bodyPr numCol="1"/>
                    <a:lstStyle/>
                    <a:p>
                      <a:r>
                        <a:rPr dirty="0" i="1" lang="en-US" noProof="0" smtClean="0" sz="1600">
                          <a:latin charset="0" panose="020B0604020202020204" pitchFamily="34" typeface="Arial"/>
                          <a:cs charset="0" panose="020B0604020202020204" pitchFamily="34" typeface="Arial"/>
                        </a:rPr>
                        <a:t>Field of activity:</a:t>
                      </a:r>
                      <a:endParaRPr dirty="0" i="1" lang="en-US" noProof="0" sz="1600">
                        <a:latin charset="0" panose="020B0604020202020204" pitchFamily="34" typeface="Arial"/>
                        <a:cs charset="0" panose="020B0604020202020204" pitchFamily="34" typeface="Arial"/>
                      </a:endParaRPr>
                    </a:p>
                  </a:txBody>
                  <a:tcPr/>
                </a:tc>
                <a:tc>
                  <a:txBody>
                    <a:bodyPr numCol="1"/>
                    <a:lstStyle/>
                    <a:p>
                      <a:r>
                        <a:rPr dirty="0" lang="en-US" noProof="0" smtClean="0" sz="1600">
                          <a:latin charset="0" panose="020B0604020202020204" pitchFamily="34" typeface="Arial"/>
                          <a:cs charset="0" panose="020B0604020202020204" pitchFamily="34" typeface="Arial"/>
                        </a:rPr>
                        <a:t>Regional agricultural /</a:t>
                      </a:r>
                      <a:r>
                        <a:rPr baseline="0" dirty="0" lang="en-US" noProof="0" smtClean="0" sz="1600">
                          <a:latin charset="0" panose="020B0604020202020204" pitchFamily="34" typeface="Arial"/>
                          <a:cs charset="0" panose="020B0604020202020204" pitchFamily="34" typeface="Arial"/>
                        </a:rPr>
                        <a:t> </a:t>
                      </a:r>
                      <a:r>
                        <a:rPr dirty="0" lang="en-US" noProof="0" smtClean="0" sz="1600">
                          <a:latin charset="0" panose="020B0604020202020204" pitchFamily="34" typeface="Arial"/>
                          <a:cs charset="0" panose="020B0604020202020204" pitchFamily="34" typeface="Arial"/>
                        </a:rPr>
                        <a:t>economic development</a:t>
                      </a:r>
                      <a:endParaRPr dirty="0" lang="en-US" noProof="0" sz="1600">
                        <a:latin charset="0" panose="020B0604020202020204" pitchFamily="34" typeface="Arial"/>
                        <a:cs charset="0" panose="020B0604020202020204" pitchFamily="34" typeface="Arial"/>
                      </a:endParaRPr>
                    </a:p>
                  </a:txBody>
                  <a:tcPr/>
                </a:tc>
                <a:extLst>
                  <a:ext uri="{0D108BD9-81ED-4DB2-BD59-A6C34878D82A}">
                    <a16:rowId xmlns:a16="http://schemas.microsoft.com/office/drawing/2014/main" val="10000"/>
                  </a:ext>
                </a:extLst>
              </a:tr>
              <a:tr h="370840">
                <a:tc>
                  <a:txBody>
                    <a:bodyPr numCol="1"/>
                    <a:lstStyle/>
                    <a:p>
                      <a:pPr algn="l" defTabSz="914400" eaLnBrk="1" hangingPunct="1" indent="0" latinLnBrk="0" marL="0" marR="0" rtl="0">
                        <a:lnSpc>
                          <a:spcPct val="100000"/>
                        </a:lnSpc>
                        <a:spcBef>
                          <a:spcPts val="0"/>
                        </a:spcBef>
                        <a:spcAft>
                          <a:spcPts val="0"/>
                        </a:spcAft>
                        <a:buClrTx/>
                        <a:buSzTx/>
                        <a:buFontTx/>
                        <a:buNone/>
                        <a:tabLst/>
                        <a:defRPr/>
                      </a:pPr>
                      <a:r>
                        <a:rPr dirty="0" i="1" lang="en-US" noProof="0" smtClean="0" sz="1600">
                          <a:latin charset="0" panose="020B0604020202020204" pitchFamily="34" typeface="Arial"/>
                          <a:cs charset="0" panose="020B0604020202020204" pitchFamily="34" typeface="Arial"/>
                        </a:rPr>
                        <a:t>Approach:</a:t>
                      </a:r>
                    </a:p>
                  </a:txBody>
                  <a:tcPr/>
                </a:tc>
                <a:tc>
                  <a:txBody>
                    <a:bodyPr numCol="1"/>
                    <a:lstStyle/>
                    <a:p>
                      <a:r>
                        <a:rPr dirty="0" lang="en-US" noProof="0" smtClean="0" sz="1600">
                          <a:latin charset="0" panose="020B0604020202020204" pitchFamily="34" typeface="Arial"/>
                          <a:cs charset="0" panose="020B0604020202020204" pitchFamily="34" typeface="Arial"/>
                        </a:rPr>
                        <a:t>Local shareholders invest in fund; fund facilitates local value</a:t>
                      </a:r>
                      <a:r>
                        <a:rPr baseline="0" dirty="0" lang="en-US" noProof="0" smtClean="0" sz="1600">
                          <a:latin charset="0" panose="020B0604020202020204" pitchFamily="34" typeface="Arial"/>
                          <a:cs charset="0" panose="020B0604020202020204" pitchFamily="34" typeface="Arial"/>
                        </a:rPr>
                        <a:t> chains by buying and leasing farms and related businesses and emphasize social and ecological production conditions </a:t>
                      </a:r>
                      <a:endParaRPr dirty="0" lang="en-US" noProof="0" sz="1600">
                        <a:latin charset="0" panose="020B0604020202020204" pitchFamily="34" typeface="Arial"/>
                        <a:cs charset="0" panose="020B0604020202020204" pitchFamily="34" typeface="Arial"/>
                      </a:endParaRPr>
                    </a:p>
                  </a:txBody>
                  <a:tcPr/>
                </a:tc>
                <a:extLst>
                  <a:ext uri="{0D108BD9-81ED-4DB2-BD59-A6C34878D82A}">
                    <a16:rowId xmlns:a16="http://schemas.microsoft.com/office/drawing/2014/main" val="10001"/>
                  </a:ext>
                </a:extLst>
              </a:tr>
              <a:tr h="370840">
                <a:tc>
                  <a:txBody>
                    <a:bodyPr numCol="1"/>
                    <a:lstStyle/>
                    <a:p>
                      <a:r>
                        <a:rPr dirty="0" i="1" lang="en-US" noProof="0" smtClean="0" sz="1600">
                          <a:latin charset="0" panose="020B0604020202020204" pitchFamily="34" typeface="Arial"/>
                          <a:cs charset="0" panose="020B0604020202020204" pitchFamily="34" typeface="Arial"/>
                        </a:rPr>
                        <a:t>Income</a:t>
                      </a:r>
                      <a:r>
                        <a:rPr baseline="0" dirty="0" i="1" lang="en-US" noProof="0" smtClean="0" sz="1600">
                          <a:latin charset="0" panose="020B0604020202020204" pitchFamily="34" typeface="Arial"/>
                          <a:cs charset="0" panose="020B0604020202020204" pitchFamily="34" typeface="Arial"/>
                        </a:rPr>
                        <a:t> structure:</a:t>
                      </a:r>
                    </a:p>
                  </a:txBody>
                  <a:tcPr/>
                </a:tc>
                <a:tc>
                  <a:txBody>
                    <a:bodyPr numCol="1"/>
                    <a:lstStyle/>
                    <a:p>
                      <a:r>
                        <a:rPr dirty="0" lang="en-US" noProof="0" smtClean="0" sz="1600">
                          <a:latin charset="0" panose="020B0604020202020204" pitchFamily="34" typeface="Arial"/>
                          <a:cs charset="0" panose="020B0604020202020204" pitchFamily="34" typeface="Arial"/>
                        </a:rPr>
                        <a:t>Rents, equity interest</a:t>
                      </a:r>
                      <a:endParaRPr dirty="0" lang="en-US" noProof="0" sz="1600">
                        <a:latin charset="0" panose="020B0604020202020204" pitchFamily="34" typeface="Arial"/>
                        <a:cs charset="0" panose="020B0604020202020204" pitchFamily="34" typeface="Arial"/>
                      </a:endParaRPr>
                    </a:p>
                  </a:txBody>
                  <a:tcPr/>
                </a:tc>
                <a:extLst>
                  <a:ext uri="{0D108BD9-81ED-4DB2-BD59-A6C34878D82A}">
                    <a16:rowId xmlns:a16="http://schemas.microsoft.com/office/drawing/2014/main" val="10002"/>
                  </a:ext>
                </a:extLst>
              </a:tr>
              <a:tr h="320040">
                <a:tc>
                  <a:txBody>
                    <a:bodyPr numCol="1"/>
                    <a:lstStyle/>
                    <a:p>
                      <a:r>
                        <a:rPr dirty="0" i="1" lang="en-US" noProof="0" smtClean="0" sz="1600">
                          <a:latin charset="0" panose="020B0604020202020204" pitchFamily="34" typeface="Arial"/>
                          <a:cs charset="0" panose="020B0604020202020204" pitchFamily="34" typeface="Arial"/>
                        </a:rPr>
                        <a:t>Legal form:</a:t>
                      </a:r>
                    </a:p>
                  </a:txBody>
                  <a:tcPr/>
                </a:tc>
                <a:tc>
                  <a:txBody>
                    <a:bodyPr numCol="1"/>
                    <a:lstStyle/>
                    <a:p>
                      <a:r>
                        <a:rPr dirty="0" lang="en-US" noProof="0" smtClean="0" sz="1600">
                          <a:latin charset="0" panose="020B0604020202020204" pitchFamily="34" typeface="Arial"/>
                          <a:cs charset="0" panose="020B0604020202020204" pitchFamily="34" typeface="Arial"/>
                        </a:rPr>
                        <a:t>public company /</a:t>
                      </a:r>
                      <a:r>
                        <a:rPr baseline="0" dirty="0" lang="en-US" noProof="0" smtClean="0" sz="1600">
                          <a:latin charset="0" panose="020B0604020202020204" pitchFamily="34" typeface="Arial"/>
                          <a:cs charset="0" panose="020B0604020202020204" pitchFamily="34" typeface="Arial"/>
                        </a:rPr>
                        <a:t> s</a:t>
                      </a:r>
                      <a:r>
                        <a:rPr dirty="0" lang="en-US" noProof="0" smtClean="0" sz="1600">
                          <a:latin charset="0" panose="020B0604020202020204" pitchFamily="34" typeface="Arial"/>
                          <a:cs charset="0" panose="020B0604020202020204" pitchFamily="34" typeface="Arial"/>
                        </a:rPr>
                        <a:t>tock corporation</a:t>
                      </a:r>
                    </a:p>
                  </a:txBody>
                  <a:tcPr/>
                </a:tc>
                <a:extLst>
                  <a:ext uri="{0D108BD9-81ED-4DB2-BD59-A6C34878D82A}">
                    <a16:rowId xmlns:a16="http://schemas.microsoft.com/office/drawing/2014/main" val="10003"/>
                  </a:ext>
                </a:extLst>
              </a:tr>
              <a:tr h="320040">
                <a:tc>
                  <a:txBody>
                    <a:bodyPr numCol="1"/>
                    <a:lstStyle/>
                    <a:p>
                      <a:endParaRPr dirty="0" i="1" lang="en-US" noProof="0" sz="1600">
                        <a:latin charset="0" panose="020B0604020202020204" pitchFamily="34" typeface="Arial"/>
                        <a:cs charset="0" panose="020B0604020202020204" pitchFamily="34" typeface="Arial"/>
                      </a:endParaRPr>
                    </a:p>
                  </a:txBody>
                  <a:tcPr/>
                </a:tc>
                <a:tc>
                  <a:txBody>
                    <a:bodyPr numCol="1"/>
                    <a:lstStyle/>
                    <a:p>
                      <a:endParaRPr dirty="0" lang="en-US" noProof="0" smtClean="0" sz="1100">
                        <a:latin charset="0" panose="020B0604020202020204" pitchFamily="34" typeface="Arial"/>
                        <a:cs charset="0" panose="020B0604020202020204" pitchFamily="34" typeface="Arial"/>
                      </a:endParaRPr>
                    </a:p>
                  </a:txBody>
                  <a:tcPr/>
                </a:tc>
                <a:extLst>
                  <a:ext uri="{0D108BD9-81ED-4DB2-BD59-A6C34878D82A}">
                    <a16:rowId xmlns:a16="http://schemas.microsoft.com/office/drawing/2014/main" val="10004"/>
                  </a:ext>
                </a:extLst>
              </a:tr>
            </a:tbl>
          </a:graphicData>
        </a:graphic>
      </p:graphicFrame>
      <p:pic>
        <p:nvPicPr>
          <p:cNvPr descr="Logo Regionalwert AG" id="6" name="Picture 2"/>
          <p:cNvPicPr>
            <a:picLocks noChangeArrowheads="1" noChangeAspect="1"/>
          </p:cNvPicPr>
          <p:nvPr/>
        </p:nvPicPr>
        <p:blipFill>
          <a:blip cstate="print" r:embed="rId2">
            <a:extLst>
              <a:ext uri="{28A0092B-C50C-407E-A947-70E740481C1C}">
                <a14:useLocalDpi xmlns:a14="http://schemas.microsoft.com/office/drawing/2010/main" val="0"/>
              </a:ext>
            </a:extLst>
          </a:blip>
          <a:srcRect r="67897"/>
          <a:stretch>
            <a:fillRect/>
          </a:stretch>
        </p:blipFill>
        <p:spPr>
          <a:xfrm>
            <a:off x="6156325" y="1570038"/>
            <a:ext cx="1752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3458440"/>
      </p:ext>
    </p:extLst>
  </p:cSld>
  <p:clrMapOvr>
    <a:masterClrMapping/>
  </p:clrMapOvr>
  <p:timing>
    <p:tnLst>
      <p:par>
        <p:cTn dur="indefinite" id="1" nodeType="tmRoot" restart="never"/>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altLang="de-DE" dirty="0" err="1" lang="de-DE" smtClean="0" sz="3200">
                <a:solidFill>
                  <a:schemeClr val="accent6"/>
                </a:solidFill>
                <a:latin charset="0" panose="02070606080606020203" pitchFamily="18" typeface="Bodoni MT Condensed"/>
              </a:rPr>
              <a:t>Ressources</a:t>
            </a:r>
            <a:r>
              <a:rPr altLang="de-DE" dirty="0" lang="de-DE" smtClean="0" sz="3200">
                <a:solidFill>
                  <a:schemeClr val="accent6"/>
                </a:solidFill>
                <a:latin charset="0" panose="02070606080606020203" pitchFamily="18" typeface="Bodoni MT Condensed"/>
              </a:rPr>
              <a:t> </a:t>
            </a:r>
            <a:endParaRPr altLang="de-DE" dirty="0" lang="de-DE" sz="3200">
              <a:solidFill>
                <a:schemeClr val="accent6"/>
              </a:solidFill>
              <a:latin charset="0" panose="02070606080606020203" pitchFamily="18" typeface="Bodoni MT Condensed"/>
            </a:endParaRPr>
          </a:p>
        </p:txBody>
      </p:sp>
      <p:sp>
        <p:nvSpPr>
          <p:cNvPr id="3" name="Inhaltsplatzhalter 2"/>
          <p:cNvSpPr>
            <a:spLocks noGrp="1"/>
          </p:cNvSpPr>
          <p:nvPr>
            <p:ph idx="1"/>
          </p:nvPr>
        </p:nvSpPr>
        <p:spPr>
          <a:xfrm>
            <a:off x="4283968" y="1304021"/>
            <a:ext cx="4689326" cy="720799"/>
          </a:xfrm>
        </p:spPr>
        <p:txBody>
          <a:bodyPr numCol="1"/>
          <a:lstStyle/>
          <a:p>
            <a:pPr indent="0" marL="0">
              <a:buNone/>
            </a:pPr>
            <a:r>
              <a:rPr altLang="de-DE" dirty="0" lang="de-DE" smtClean="0">
                <a:latin charset="0" panose="02070606080606020203" pitchFamily="18" typeface="Bodoni MT Condensed"/>
                <a:sym charset="2" panose="05000000000000000000" pitchFamily="2" typeface="Wingdings"/>
              </a:rPr>
              <a:t> Hybrid </a:t>
            </a:r>
            <a:r>
              <a:rPr altLang="de-DE" dirty="0" err="1" lang="de-DE" smtClean="0">
                <a:latin charset="0" panose="02070606080606020203" pitchFamily="18" typeface="Bodoni MT Condensed"/>
                <a:sym charset="2" panose="05000000000000000000" pitchFamily="2" typeface="Wingdings"/>
              </a:rPr>
              <a:t>financing</a:t>
            </a:r>
            <a:r>
              <a:rPr altLang="de-DE" dirty="0" lang="de-DE" smtClean="0">
                <a:latin charset="0" panose="02070606080606020203" pitchFamily="18" typeface="Bodoni MT Condensed"/>
                <a:sym charset="2" panose="05000000000000000000" pitchFamily="2" typeface="Wingdings"/>
              </a:rPr>
              <a:t> (</a:t>
            </a:r>
            <a:r>
              <a:rPr altLang="de-DE" dirty="0" err="1" lang="de-DE" smtClean="0">
                <a:latin charset="0" panose="02070606080606020203" pitchFamily="18" typeface="Bodoni MT Condensed"/>
                <a:sym charset="2" panose="05000000000000000000" pitchFamily="2" typeface="Wingdings"/>
              </a:rPr>
              <a:t>revenues</a:t>
            </a:r>
            <a:r>
              <a:rPr altLang="de-DE" dirty="0" lang="de-DE" smtClean="0">
                <a:latin charset="0" panose="02070606080606020203" pitchFamily="18" typeface="Bodoni MT Condensed"/>
                <a:sym charset="2" panose="05000000000000000000" pitchFamily="2" typeface="Wingdings"/>
              </a:rPr>
              <a:t>, </a:t>
            </a:r>
            <a:r>
              <a:rPr altLang="de-DE" dirty="0" err="1" lang="de-DE" smtClean="0">
                <a:latin charset="0" panose="02070606080606020203" pitchFamily="18" typeface="Bodoni MT Condensed"/>
              </a:rPr>
              <a:t>grants</a:t>
            </a:r>
            <a:r>
              <a:rPr altLang="de-DE" dirty="0" lang="de-DE" smtClean="0">
                <a:latin charset="0" panose="02070606080606020203" pitchFamily="18" typeface="Bodoni MT Condensed"/>
              </a:rPr>
              <a:t>, </a:t>
            </a:r>
            <a:r>
              <a:rPr altLang="de-DE" dirty="0" err="1" lang="de-DE" smtClean="0">
                <a:latin charset="0" panose="02070606080606020203" pitchFamily="18" typeface="Bodoni MT Condensed"/>
              </a:rPr>
              <a:t>subsidies</a:t>
            </a:r>
            <a:r>
              <a:rPr altLang="de-DE" dirty="0" lang="de-DE" smtClean="0">
                <a:latin charset="0" panose="02070606080606020203" pitchFamily="18" typeface="Bodoni MT Condensed"/>
              </a:rPr>
              <a:t>, etc.)</a:t>
            </a:r>
          </a:p>
          <a:p>
            <a:pPr indent="0" marL="0">
              <a:buNone/>
            </a:pPr>
            <a:r>
              <a:rPr altLang="de-DE" dirty="0" lang="de-DE" smtClean="0">
                <a:latin charset="0" panose="02070606080606020203" pitchFamily="18" typeface="Bodoni MT Condensed"/>
                <a:sym charset="2" panose="05000000000000000000" pitchFamily="2" typeface="Wingdings"/>
              </a:rPr>
              <a:t> </a:t>
            </a:r>
            <a:r>
              <a:rPr altLang="de-DE" dirty="0" err="1" lang="de-DE" smtClean="0">
                <a:latin charset="0" panose="02070606080606020203" pitchFamily="18" typeface="Bodoni MT Condensed"/>
              </a:rPr>
              <a:t>Varies</a:t>
            </a:r>
            <a:r>
              <a:rPr altLang="de-DE" dirty="0" lang="de-DE" smtClean="0">
                <a:latin charset="0" panose="02070606080606020203" pitchFamily="18" typeface="Bodoni MT Condensed"/>
              </a:rPr>
              <a:t> </a:t>
            </a:r>
            <a:r>
              <a:rPr altLang="de-DE" dirty="0" err="1" lang="de-DE" smtClean="0">
                <a:latin charset="0" panose="02070606080606020203" pitchFamily="18" typeface="Bodoni MT Condensed"/>
              </a:rPr>
              <a:t>over</a:t>
            </a:r>
            <a:r>
              <a:rPr altLang="de-DE" dirty="0" lang="de-DE" smtClean="0">
                <a:latin charset="0" panose="02070606080606020203" pitchFamily="18" typeface="Bodoni MT Condensed"/>
              </a:rPr>
              <a:t> time </a:t>
            </a:r>
            <a:endParaRPr altLang="de-DE" dirty="0" lang="de-DE">
              <a:latin charset="0" panose="02070606080606020203" pitchFamily="18" typeface="Bodoni MT Condensed"/>
            </a:endParaRPr>
          </a:p>
        </p:txBody>
      </p:sp>
      <p:pic>
        <p:nvPicPr>
          <p:cNvPr id="4" name="Picture 6"/>
          <p:cNvPicPr>
            <a:picLocks noChangeArrowheads="1" noChangeAspect="1"/>
          </p:cNvPicPr>
          <p:nvPr/>
        </p:nvPicPr>
        <p:blipFill>
          <a:blip cstate="print" r:embed="rId3"/>
          <a:srcRect b="12759" l="19804" r="34088" t="33350"/>
          <a:stretch>
            <a:fillRect/>
          </a:stretch>
        </p:blipFill>
        <p:spPr>
          <a:xfrm>
            <a:off x="179512" y="1309737"/>
            <a:ext cx="4104456" cy="3837857"/>
          </a:xfrm>
          <a:prstGeom prst="rect">
            <a:avLst/>
          </a:prstGeom>
          <a:noFill/>
          <a:ln w="9525">
            <a:noFill/>
            <a:miter lim="800000"/>
            <a:headEnd/>
            <a:tailEnd/>
          </a:ln>
        </p:spPr>
      </p:pic>
      <p:pic>
        <p:nvPicPr>
          <p:cNvPr id="5" name="Picture 5"/>
          <p:cNvPicPr>
            <a:picLocks noChangeArrowheads="1" noChangeAspect="1"/>
          </p:cNvPicPr>
          <p:nvPr/>
        </p:nvPicPr>
        <p:blipFill>
          <a:blip cstate="print" r:embed="rId4"/>
          <a:srcRect b="27148" l="38632" r="15443" t="24202"/>
          <a:stretch>
            <a:fillRect/>
          </a:stretch>
        </p:blipFill>
        <p:spPr>
          <a:xfrm>
            <a:off x="4283968" y="2492896"/>
            <a:ext cx="4579485" cy="3880942"/>
          </a:xfrm>
          <a:prstGeom prst="rect">
            <a:avLst/>
          </a:prstGeom>
          <a:noFill/>
          <a:ln w="9525">
            <a:noFill/>
            <a:miter lim="800000"/>
            <a:headEnd/>
            <a:tailEnd/>
          </a:ln>
        </p:spPr>
      </p:pic>
      <p:sp>
        <p:nvSpPr>
          <p:cNvPr id="6" name="Inhaltsplatzhalter 2"/>
          <p:cNvSpPr txBox="1">
            <a:spLocks/>
          </p:cNvSpPr>
          <p:nvPr/>
        </p:nvSpPr>
        <p:spPr>
          <a:xfrm>
            <a:off x="827584" y="5228481"/>
            <a:ext cx="5112568" cy="720799"/>
          </a:xfrm>
          <a:prstGeom prst="rect">
            <a:avLst/>
          </a:prstGeom>
          <a:noFill/>
          <a:ln w="9525">
            <a:noFill/>
            <a:miter lim="800000"/>
            <a:headEnd/>
            <a:tailEnd/>
          </a:ln>
        </p:spPr>
        <p:txBody>
          <a:bodyPr anchor="t" anchorCtr="0" bIns="45720" compatLnSpc="1" lIns="91440" numCol="1" rIns="91440" tIns="45720" vert="horz" wrap="square">
            <a:prstTxWarp prst="textNoShape">
              <a:avLst/>
            </a:prstTxWarp>
          </a:bodyPr>
          <a:lstStyle>
            <a:lvl1pPr algn="l" eaLnBrk="0" fontAlgn="base" hangingPunct="0" indent="-342900" marL="342900" rtl="0">
              <a:spcBef>
                <a:spcPct val="20000"/>
              </a:spcBef>
              <a:spcAft>
                <a:spcPct val="0"/>
              </a:spcAft>
              <a:buChar char="•"/>
              <a:defRPr b="1" sz="2000">
                <a:solidFill>
                  <a:srgbClr val="A1352F"/>
                </a:solidFill>
                <a:latin typeface="+mn-lt"/>
                <a:ea typeface="+mn-ea"/>
                <a:cs typeface="+mn-cs"/>
              </a:defRPr>
            </a:lvl1pPr>
            <a:lvl2pPr algn="l" eaLnBrk="0" fontAlgn="base" hangingPunct="0" indent="-285750" marL="742950" rtl="0">
              <a:spcBef>
                <a:spcPct val="20000"/>
              </a:spcBef>
              <a:spcAft>
                <a:spcPct val="0"/>
              </a:spcAft>
              <a:buChar char="–"/>
              <a:defRPr sz="2800">
                <a:solidFill>
                  <a:schemeClr val="tx1"/>
                </a:solidFill>
                <a:latin typeface="+mn-lt"/>
                <a:cs typeface="+mn-cs"/>
              </a:defRPr>
            </a:lvl2pPr>
            <a:lvl3pPr algn="l" eaLnBrk="0" fontAlgn="base" hangingPunct="0" indent="-228600" marL="1143000" rtl="0">
              <a:spcBef>
                <a:spcPct val="20000"/>
              </a:spcBef>
              <a:spcAft>
                <a:spcPct val="0"/>
              </a:spcAft>
              <a:buChar char="•"/>
              <a:defRPr sz="1600">
                <a:solidFill>
                  <a:schemeClr val="tx1"/>
                </a:solidFill>
                <a:latin typeface="+mn-lt"/>
                <a:cs typeface="+mn-cs"/>
              </a:defRPr>
            </a:lvl3pPr>
            <a:lvl4pPr algn="l" eaLnBrk="0" fontAlgn="base" hangingPunct="0" indent="-228600" marL="1600200" rtl="0">
              <a:spcBef>
                <a:spcPct val="20000"/>
              </a:spcBef>
              <a:spcAft>
                <a:spcPct val="0"/>
              </a:spcAft>
              <a:buChar char="–"/>
              <a:defRPr sz="1600">
                <a:solidFill>
                  <a:schemeClr val="tx1"/>
                </a:solidFill>
                <a:latin typeface="+mn-lt"/>
                <a:cs typeface="+mn-cs"/>
              </a:defRPr>
            </a:lvl4pPr>
            <a:lvl5pPr algn="l" eaLnBrk="0" fontAlgn="base" hangingPunct="0" indent="-228600" marL="2057400" rtl="0">
              <a:spcBef>
                <a:spcPct val="20000"/>
              </a:spcBef>
              <a:spcAft>
                <a:spcPct val="0"/>
              </a:spcAft>
              <a:buChar char="»"/>
              <a:defRPr sz="2000">
                <a:solidFill>
                  <a:schemeClr val="tx1"/>
                </a:solidFill>
                <a:latin typeface="+mn-lt"/>
                <a:cs typeface="+mn-cs"/>
              </a:defRPr>
            </a:lvl5pPr>
            <a:lvl6pPr algn="l" fontAlgn="base" indent="-228600" marL="2514600" rtl="0">
              <a:spcBef>
                <a:spcPct val="20000"/>
              </a:spcBef>
              <a:spcAft>
                <a:spcPct val="0"/>
              </a:spcAft>
              <a:buChar char="»"/>
              <a:defRPr>
                <a:solidFill>
                  <a:schemeClr val="tx1"/>
                </a:solidFill>
                <a:latin typeface="+mn-lt"/>
                <a:cs typeface="+mn-cs"/>
              </a:defRPr>
            </a:lvl6pPr>
            <a:lvl7pPr algn="l" fontAlgn="base" indent="-228600" marL="2971800" rtl="0">
              <a:spcBef>
                <a:spcPct val="20000"/>
              </a:spcBef>
              <a:spcAft>
                <a:spcPct val="0"/>
              </a:spcAft>
              <a:buChar char="»"/>
              <a:defRPr>
                <a:solidFill>
                  <a:schemeClr val="tx1"/>
                </a:solidFill>
                <a:latin typeface="+mn-lt"/>
                <a:cs typeface="+mn-cs"/>
              </a:defRPr>
            </a:lvl7pPr>
            <a:lvl8pPr algn="l" fontAlgn="base" indent="-228600" marL="3429000" rtl="0">
              <a:spcBef>
                <a:spcPct val="20000"/>
              </a:spcBef>
              <a:spcAft>
                <a:spcPct val="0"/>
              </a:spcAft>
              <a:buChar char="»"/>
              <a:defRPr>
                <a:solidFill>
                  <a:schemeClr val="tx1"/>
                </a:solidFill>
                <a:latin typeface="+mn-lt"/>
                <a:cs typeface="+mn-cs"/>
              </a:defRPr>
            </a:lvl8pPr>
            <a:lvl9pPr algn="l" fontAlgn="base" indent="-228600" marL="3886200" rtl="0">
              <a:spcBef>
                <a:spcPct val="20000"/>
              </a:spcBef>
              <a:spcAft>
                <a:spcPct val="0"/>
              </a:spcAft>
              <a:buChar char="»"/>
              <a:defRPr>
                <a:solidFill>
                  <a:schemeClr val="tx1"/>
                </a:solidFill>
                <a:latin typeface="+mn-lt"/>
                <a:cs typeface="+mn-cs"/>
              </a:defRPr>
            </a:lvl9pPr>
          </a:lstStyle>
          <a:p>
            <a:pPr indent="0" marL="0">
              <a:buFontTx/>
              <a:buNone/>
            </a:pPr>
            <a:r>
              <a:rPr altLang="de-DE" dirty="0" err="1" kern="0" lang="de-DE" smtClean="0">
                <a:solidFill>
                  <a:schemeClr val="tx1"/>
                </a:solidFill>
                <a:latin charset="0" panose="02070606080606020203" pitchFamily="18" typeface="Bodoni MT Condensed"/>
                <a:sym charset="2" panose="05000000000000000000" pitchFamily="2" typeface="Wingdings"/>
              </a:rPr>
              <a:t>Volunteering</a:t>
            </a:r>
            <a:r>
              <a:rPr altLang="de-DE" dirty="0" kern="0" lang="de-DE" smtClean="0">
                <a:solidFill>
                  <a:schemeClr val="tx1"/>
                </a:solidFill>
                <a:latin charset="0" panose="02070606080606020203" pitchFamily="18" typeface="Bodoni MT Condensed"/>
                <a:sym charset="2" panose="05000000000000000000" pitchFamily="2" typeface="Wingdings"/>
              </a:rPr>
              <a:t> </a:t>
            </a:r>
            <a:r>
              <a:rPr altLang="de-DE" dirty="0" err="1" kern="0" lang="de-DE" smtClean="0">
                <a:solidFill>
                  <a:schemeClr val="tx1"/>
                </a:solidFill>
                <a:latin charset="0" panose="02070606080606020203" pitchFamily="18" typeface="Bodoni MT Condensed"/>
                <a:sym charset="2" panose="05000000000000000000" pitchFamily="2" typeface="Wingdings"/>
              </a:rPr>
              <a:t>and</a:t>
            </a:r>
            <a:r>
              <a:rPr altLang="de-DE" dirty="0" kern="0" lang="de-DE" smtClean="0">
                <a:solidFill>
                  <a:schemeClr val="tx1"/>
                </a:solidFill>
                <a:latin charset="0" panose="02070606080606020203" pitchFamily="18" typeface="Bodoni MT Condensed"/>
                <a:sym charset="2" panose="05000000000000000000" pitchFamily="2" typeface="Wingdings"/>
              </a:rPr>
              <a:t> </a:t>
            </a:r>
            <a:r>
              <a:rPr altLang="de-DE" dirty="0" err="1" kern="0" lang="de-DE" smtClean="0">
                <a:solidFill>
                  <a:schemeClr val="tx1"/>
                </a:solidFill>
                <a:latin charset="0" panose="02070606080606020203" pitchFamily="18" typeface="Bodoni MT Condensed"/>
                <a:sym charset="2" panose="05000000000000000000" pitchFamily="2" typeface="Wingdings"/>
              </a:rPr>
              <a:t>volunteers</a:t>
            </a:r>
            <a:r>
              <a:rPr altLang="de-DE" dirty="0" kern="0" lang="de-DE" smtClean="0">
                <a:solidFill>
                  <a:schemeClr val="tx1"/>
                </a:solidFill>
                <a:latin charset="0" panose="02070606080606020203" pitchFamily="18" typeface="Bodoni MT Condensed"/>
                <a:sym charset="2" panose="05000000000000000000" pitchFamily="2" typeface="Wingdings"/>
              </a:rPr>
              <a:t> </a:t>
            </a:r>
            <a:r>
              <a:rPr altLang="de-DE" dirty="0" err="1" kern="0" lang="de-DE" smtClean="0">
                <a:solidFill>
                  <a:schemeClr val="tx1"/>
                </a:solidFill>
                <a:latin charset="0" panose="02070606080606020203" pitchFamily="18" typeface="Bodoni MT Condensed"/>
                <a:sym charset="2" panose="05000000000000000000" pitchFamily="2" typeface="Wingdings"/>
              </a:rPr>
              <a:t>are</a:t>
            </a:r>
            <a:r>
              <a:rPr altLang="de-DE" dirty="0" kern="0" lang="de-DE" smtClean="0">
                <a:solidFill>
                  <a:schemeClr val="tx1"/>
                </a:solidFill>
                <a:latin charset="0" panose="02070606080606020203" pitchFamily="18" typeface="Bodoni MT Condensed"/>
                <a:sym charset="2" panose="05000000000000000000" pitchFamily="2" typeface="Wingdings"/>
              </a:rPr>
              <a:t> </a:t>
            </a:r>
            <a:br>
              <a:rPr altLang="de-DE" dirty="0" kern="0" lang="de-DE" smtClean="0">
                <a:solidFill>
                  <a:schemeClr val="tx1"/>
                </a:solidFill>
                <a:latin charset="0" panose="02070606080606020203" pitchFamily="18" typeface="Bodoni MT Condensed"/>
                <a:sym charset="2" panose="05000000000000000000" pitchFamily="2" typeface="Wingdings"/>
              </a:rPr>
            </a:br>
            <a:r>
              <a:rPr altLang="de-DE" dirty="0" err="1" kern="0" lang="de-DE" smtClean="0">
                <a:solidFill>
                  <a:schemeClr val="tx1"/>
                </a:solidFill>
                <a:latin charset="0" panose="02070606080606020203" pitchFamily="18" typeface="Bodoni MT Condensed"/>
                <a:sym charset="2" panose="05000000000000000000" pitchFamily="2" typeface="Wingdings"/>
              </a:rPr>
              <a:t>often</a:t>
            </a:r>
            <a:r>
              <a:rPr altLang="de-DE" dirty="0" kern="0" lang="de-DE" smtClean="0">
                <a:solidFill>
                  <a:schemeClr val="tx1"/>
                </a:solidFill>
                <a:latin charset="0" panose="02070606080606020203" pitchFamily="18" typeface="Bodoni MT Condensed"/>
                <a:sym charset="2" panose="05000000000000000000" pitchFamily="2" typeface="Wingdings"/>
              </a:rPr>
              <a:t> </a:t>
            </a:r>
            <a:r>
              <a:rPr altLang="de-DE" dirty="0" err="1" kern="0" lang="de-DE" smtClean="0">
                <a:solidFill>
                  <a:schemeClr val="tx1"/>
                </a:solidFill>
                <a:latin charset="0" panose="02070606080606020203" pitchFamily="18" typeface="Bodoni MT Condensed"/>
                <a:sym charset="2" panose="05000000000000000000" pitchFamily="2" typeface="Wingdings"/>
              </a:rPr>
              <a:t>mobilized</a:t>
            </a:r>
            <a:r>
              <a:rPr altLang="de-DE" dirty="0" kern="0" lang="de-DE" smtClean="0">
                <a:solidFill>
                  <a:schemeClr val="tx1"/>
                </a:solidFill>
                <a:latin charset="0" panose="02070606080606020203" pitchFamily="18" typeface="Bodoni MT Condensed"/>
                <a:sym charset="2" panose="05000000000000000000" pitchFamily="2" typeface="Wingdings"/>
              </a:rPr>
              <a:t>		       </a:t>
            </a:r>
            <a:br>
              <a:rPr altLang="de-DE" dirty="0" kern="0" lang="de-DE" smtClean="0">
                <a:solidFill>
                  <a:schemeClr val="tx1"/>
                </a:solidFill>
                <a:latin charset="0" panose="02070606080606020203" pitchFamily="18" typeface="Bodoni MT Condensed"/>
                <a:sym charset="2" panose="05000000000000000000" pitchFamily="2" typeface="Wingdings"/>
              </a:rPr>
            </a:br>
            <a:r>
              <a:rPr altLang="de-DE" dirty="0" kern="0" lang="de-DE" smtClean="0">
                <a:solidFill>
                  <a:schemeClr val="tx1"/>
                </a:solidFill>
                <a:latin charset="0" panose="02070606080606020203" pitchFamily="18" typeface="Bodoni MT Condensed"/>
                <a:sym charset="2" panose="05000000000000000000" pitchFamily="2" typeface="Wingdings"/>
              </a:rPr>
              <a:t/>
            </a:r>
            <a:br>
              <a:rPr altLang="de-DE" dirty="0" kern="0" lang="de-DE" smtClean="0">
                <a:solidFill>
                  <a:schemeClr val="tx1"/>
                </a:solidFill>
                <a:latin charset="0" panose="02070606080606020203" pitchFamily="18" typeface="Bodoni MT Condensed"/>
                <a:sym charset="2" panose="05000000000000000000" pitchFamily="2" typeface="Wingdings"/>
              </a:rPr>
            </a:br>
            <a:r>
              <a:rPr altLang="de-DE" dirty="0" err="1" kern="0" lang="de-DE" smtClean="0">
                <a:solidFill>
                  <a:schemeClr val="tx1"/>
                </a:solidFill>
                <a:latin charset="0" panose="02070606080606020203" pitchFamily="18" typeface="Bodoni MT Condensed"/>
                <a:sym charset="2" panose="05000000000000000000" pitchFamily="2" typeface="Wingdings"/>
              </a:rPr>
              <a:t>Only</a:t>
            </a:r>
            <a:r>
              <a:rPr altLang="de-DE" dirty="0" kern="0" lang="de-DE" smtClean="0">
                <a:solidFill>
                  <a:schemeClr val="tx1"/>
                </a:solidFill>
                <a:latin charset="0" panose="02070606080606020203" pitchFamily="18" typeface="Bodoni MT Condensed"/>
                <a:sym charset="2" panose="05000000000000000000" pitchFamily="2" typeface="Wingdings"/>
              </a:rPr>
              <a:t> </a:t>
            </a:r>
            <a:r>
              <a:rPr altLang="de-DE" dirty="0" err="1" kern="0" lang="de-DE" smtClean="0">
                <a:solidFill>
                  <a:schemeClr val="tx1"/>
                </a:solidFill>
                <a:latin charset="0" panose="02070606080606020203" pitchFamily="18" typeface="Bodoni MT Condensed"/>
                <a:sym charset="2" panose="05000000000000000000" pitchFamily="2" typeface="Wingdings"/>
              </a:rPr>
              <a:t>seldom</a:t>
            </a:r>
            <a:r>
              <a:rPr altLang="de-DE" dirty="0" kern="0" lang="de-DE" smtClean="0">
                <a:solidFill>
                  <a:schemeClr val="tx1"/>
                </a:solidFill>
                <a:latin charset="0" panose="02070606080606020203" pitchFamily="18" typeface="Bodoni MT Condensed"/>
                <a:sym charset="2" panose="05000000000000000000" pitchFamily="2" typeface="Wingdings"/>
              </a:rPr>
              <a:t> SE </a:t>
            </a:r>
            <a:r>
              <a:rPr altLang="de-DE" dirty="0" err="1" kern="0" lang="de-DE" smtClean="0">
                <a:solidFill>
                  <a:schemeClr val="tx1"/>
                </a:solidFill>
                <a:latin charset="0" panose="02070606080606020203" pitchFamily="18" typeface="Bodoni MT Condensed"/>
                <a:sym charset="2" panose="05000000000000000000" pitchFamily="2" typeface="Wingdings"/>
              </a:rPr>
              <a:t>resolves</a:t>
            </a:r>
            <a:r>
              <a:rPr altLang="de-DE" dirty="0" kern="0" lang="de-DE" smtClean="0">
                <a:solidFill>
                  <a:schemeClr val="tx1"/>
                </a:solidFill>
                <a:latin charset="0" panose="02070606080606020203" pitchFamily="18" typeface="Bodoni MT Condensed"/>
                <a:sym charset="2" panose="05000000000000000000" pitchFamily="2" typeface="Wingdings"/>
              </a:rPr>
              <a:t> </a:t>
            </a:r>
            <a:r>
              <a:rPr altLang="de-DE" dirty="0" err="1" kern="0" lang="de-DE" smtClean="0">
                <a:solidFill>
                  <a:schemeClr val="tx1"/>
                </a:solidFill>
                <a:latin charset="0" panose="02070606080606020203" pitchFamily="18" typeface="Bodoni MT Condensed"/>
                <a:sym charset="2" panose="05000000000000000000" pitchFamily="2" typeface="Wingdings"/>
              </a:rPr>
              <a:t>market</a:t>
            </a:r>
            <a:r>
              <a:rPr altLang="de-DE" dirty="0" kern="0" lang="de-DE" smtClean="0">
                <a:solidFill>
                  <a:schemeClr val="tx1"/>
                </a:solidFill>
                <a:latin charset="0" panose="02070606080606020203" pitchFamily="18" typeface="Bodoni MT Condensed"/>
                <a:sym charset="2" panose="05000000000000000000" pitchFamily="2" typeface="Wingdings"/>
              </a:rPr>
              <a:t> </a:t>
            </a:r>
            <a:r>
              <a:rPr altLang="de-DE" dirty="0" err="1" kern="0" lang="de-DE" smtClean="0">
                <a:solidFill>
                  <a:schemeClr val="tx1"/>
                </a:solidFill>
                <a:latin charset="0" panose="02070606080606020203" pitchFamily="18" typeface="Bodoni MT Condensed"/>
                <a:sym charset="2" panose="05000000000000000000" pitchFamily="2" typeface="Wingdings"/>
              </a:rPr>
              <a:t>failure</a:t>
            </a:r>
            <a:r>
              <a:rPr altLang="de-DE" dirty="0" kern="0" lang="de-DE" smtClean="0">
                <a:solidFill>
                  <a:schemeClr val="tx1"/>
                </a:solidFill>
                <a:latin charset="0" panose="02070606080606020203" pitchFamily="18" typeface="Bodoni MT Condensed"/>
                <a:sym charset="2" panose="05000000000000000000" pitchFamily="2" typeface="Wingdings"/>
              </a:rPr>
              <a:t> </a:t>
            </a:r>
            <a:endParaRPr altLang="de-DE" dirty="0" kern="0" lang="de-DE" smtClean="0">
              <a:solidFill>
                <a:schemeClr val="tx1"/>
              </a:solidFill>
              <a:latin charset="0" panose="02070606080606020203" pitchFamily="18" typeface="Bodoni MT Condensed"/>
            </a:endParaRPr>
          </a:p>
          <a:p>
            <a:pPr indent="0" marL="0">
              <a:buFontTx/>
              <a:buNone/>
            </a:pPr>
            <a:endParaRPr altLang="de-DE" dirty="0" kern="0" lang="de-DE">
              <a:latin charset="0" panose="02070606080606020203" pitchFamily="18" typeface="Bodoni MT Condensed"/>
              <a:sym charset="2" panose="05000000000000000000" pitchFamily="2" typeface="Wingdings"/>
            </a:endParaRPr>
          </a:p>
        </p:txBody>
      </p:sp>
      <p:sp>
        <p:nvSpPr>
          <p:cNvPr id="7" name="Textfeld 6"/>
          <p:cNvSpPr txBox="1">
            <a:spLocks noChangeArrowheads="1"/>
          </p:cNvSpPr>
          <p:nvPr/>
        </p:nvSpPr>
        <p:spPr>
          <a:xfrm>
            <a:off x="5868144" y="6414655"/>
            <a:ext cx="32758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wrap="square">
            <a:spAutoFit/>
          </a:bodyPr>
          <a:lstStyle>
            <a:lvl1pPr>
              <a:spcBef>
                <a:spcPct val="20000"/>
              </a:spcBef>
              <a:buFont charset="0" panose="020B0604020202020204" pitchFamily="34" typeface="Arial"/>
              <a:buChar char="•"/>
              <a:defRPr sz="3200">
                <a:solidFill>
                  <a:schemeClr val="tx1"/>
                </a:solidFill>
                <a:latin charset="0" panose="020F0502020204030204" pitchFamily="34" typeface="Calibri"/>
              </a:defRPr>
            </a:lvl1pPr>
            <a:lvl2pPr indent="-285750" marL="742950">
              <a:spcBef>
                <a:spcPct val="20000"/>
              </a:spcBef>
              <a:buFont charset="0" panose="020B0604020202020204" pitchFamily="34" typeface="Arial"/>
              <a:buChar char="–"/>
              <a:defRPr sz="2800">
                <a:solidFill>
                  <a:schemeClr val="tx1"/>
                </a:solidFill>
                <a:latin charset="0" panose="020F0502020204030204" pitchFamily="34" typeface="Calibri"/>
              </a:defRPr>
            </a:lvl2pPr>
            <a:lvl3pPr indent="-228600" marL="1143000">
              <a:spcBef>
                <a:spcPct val="20000"/>
              </a:spcBef>
              <a:buFont charset="0" panose="020B0604020202020204" pitchFamily="34" typeface="Arial"/>
              <a:buChar char="•"/>
              <a:defRPr sz="2400">
                <a:solidFill>
                  <a:schemeClr val="tx1"/>
                </a:solidFill>
                <a:latin charset="0" panose="020F0502020204030204" pitchFamily="34" typeface="Calibri"/>
              </a:defRPr>
            </a:lvl3pPr>
            <a:lvl4pPr indent="-228600" marL="1600200">
              <a:spcBef>
                <a:spcPct val="20000"/>
              </a:spcBef>
              <a:buFont charset="0" panose="020B0604020202020204" pitchFamily="34" typeface="Arial"/>
              <a:buChar char="–"/>
              <a:defRPr sz="2000">
                <a:solidFill>
                  <a:schemeClr val="tx1"/>
                </a:solidFill>
                <a:latin charset="0" panose="020F0502020204030204" pitchFamily="34" typeface="Calibri"/>
              </a:defRPr>
            </a:lvl4pPr>
            <a:lvl5pPr indent="-228600" marL="2057400">
              <a:spcBef>
                <a:spcPct val="20000"/>
              </a:spcBef>
              <a:buFont charset="0" panose="020B0604020202020204" pitchFamily="34" typeface="Arial"/>
              <a:buChar char="»"/>
              <a:defRPr sz="2000">
                <a:solidFill>
                  <a:schemeClr val="tx1"/>
                </a:solidFill>
                <a:latin charset="0" panose="020F0502020204030204" pitchFamily="34" typeface="Calibri"/>
              </a:defRPr>
            </a:lvl5pPr>
            <a:lvl6pPr eaLnBrk="0" fontAlgn="base" hangingPunct="0" indent="-228600" marL="2514600">
              <a:spcBef>
                <a:spcPct val="20000"/>
              </a:spcBef>
              <a:spcAft>
                <a:spcPct val="0"/>
              </a:spcAft>
              <a:buFont charset="0" panose="020B0604020202020204" pitchFamily="34" typeface="Arial"/>
              <a:buChar char="»"/>
              <a:defRPr sz="2000">
                <a:solidFill>
                  <a:schemeClr val="tx1"/>
                </a:solidFill>
                <a:latin charset="0" panose="020F0502020204030204" pitchFamily="34" typeface="Calibri"/>
              </a:defRPr>
            </a:lvl6pPr>
            <a:lvl7pPr eaLnBrk="0" fontAlgn="base" hangingPunct="0" indent="-228600" marL="2971800">
              <a:spcBef>
                <a:spcPct val="20000"/>
              </a:spcBef>
              <a:spcAft>
                <a:spcPct val="0"/>
              </a:spcAft>
              <a:buFont charset="0" panose="020B0604020202020204" pitchFamily="34" typeface="Arial"/>
              <a:buChar char="»"/>
              <a:defRPr sz="2000">
                <a:solidFill>
                  <a:schemeClr val="tx1"/>
                </a:solidFill>
                <a:latin charset="0" panose="020F0502020204030204" pitchFamily="34" typeface="Calibri"/>
              </a:defRPr>
            </a:lvl7pPr>
            <a:lvl8pPr eaLnBrk="0" fontAlgn="base" hangingPunct="0" indent="-228600" marL="3429000">
              <a:spcBef>
                <a:spcPct val="20000"/>
              </a:spcBef>
              <a:spcAft>
                <a:spcPct val="0"/>
              </a:spcAft>
              <a:buFont charset="0" panose="020B0604020202020204" pitchFamily="34" typeface="Arial"/>
              <a:buChar char="»"/>
              <a:defRPr sz="2000">
                <a:solidFill>
                  <a:schemeClr val="tx1"/>
                </a:solidFill>
                <a:latin charset="0" panose="020F0502020204030204" pitchFamily="34" typeface="Calibri"/>
              </a:defRPr>
            </a:lvl8pPr>
            <a:lvl9pPr eaLnBrk="0" fontAlgn="base" hangingPunct="0" indent="-228600" marL="3886200">
              <a:spcBef>
                <a:spcPct val="20000"/>
              </a:spcBef>
              <a:spcAft>
                <a:spcPct val="0"/>
              </a:spcAft>
              <a:buFont charset="0" panose="020B0604020202020204" pitchFamily="34" typeface="Arial"/>
              <a:buChar char="»"/>
              <a:defRPr sz="2000">
                <a:solidFill>
                  <a:schemeClr val="tx1"/>
                </a:solidFill>
                <a:latin charset="0" panose="020F0502020204030204" pitchFamily="34" typeface="Calibri"/>
              </a:defRPr>
            </a:lvl9pPr>
          </a:lstStyle>
          <a:p>
            <a:pPr eaLnBrk="1" hangingPunct="1">
              <a:spcBef>
                <a:spcPct val="0"/>
              </a:spcBef>
              <a:buFontTx/>
              <a:buNone/>
            </a:pPr>
            <a:r>
              <a:rPr altLang="de-DE" dirty="0" lang="de-DE" smtClean="0" sz="1000">
                <a:latin charset="0" panose="020B0604020202020204" pitchFamily="34" typeface="Arial"/>
              </a:rPr>
              <a:t>(Quelle: MEFOSE Studie (Jansen et al. 2013), Grafik erschienen in Enorm, Wirtschaft für den Menschen)</a:t>
            </a:r>
            <a:endParaRPr altLang="de-DE" dirty="0" lang="de-DE" sz="1000">
              <a:latin charset="0" panose="020B0604020202020204" pitchFamily="34" typeface="Arial"/>
            </a:endParaRPr>
          </a:p>
        </p:txBody>
      </p:sp>
    </p:spTree>
    <p:extLst>
      <p:ext uri="{BB962C8B-B14F-4D97-AF65-F5344CB8AC3E}">
        <p14:creationId xmlns:p14="http://schemas.microsoft.com/office/powerpoint/2010/main" val="2588070218"/>
      </p:ext>
    </p:extLst>
  </p:cSld>
  <p:clrMapOvr>
    <a:masterClrMapping/>
  </p:clrMapOvr>
  <p:timing>
    <p:tnLst>
      <p:par>
        <p:cTn dur="indefinite" id="1" nodeType="tmRoot" restart="never">
          <p:childTnLst>
            <p:seq concurrent="1" nextAc="seek">
              <p:cTn dur="indefinite" id="2" nodeType="mainSeq">
                <p:childTnLst>
                  <p:par>
                    <p:cTn fill="hold" id="3">
                      <p:stCondLst>
                        <p:cond delay="indefinite"/>
                        <p:cond delay="0" evt="onBegin">
                          <p:tn val="2"/>
                        </p:cond>
                      </p:stCondLst>
                      <p:childTnLst>
                        <p:par>
                          <p:cTn fill="hold" id="4">
                            <p:stCondLst>
                              <p:cond delay="0"/>
                            </p:stCondLst>
                            <p:childTnLst>
                              <p:par>
                                <p:cTn fill="hold" grpId="0" id="5" nodeType="withEffect" presetClass="entr" presetID="1" presetSubtype="0">
                                  <p:stCondLst>
                                    <p:cond delay="0"/>
                                  </p:stCondLst>
                                  <p:childTnLst>
                                    <p:set>
                                      <p:cBhvr>
                                        <p:cTn dur="1" fill="hold" id="6">
                                          <p:stCondLst>
                                            <p:cond delay="0"/>
                                          </p:stCondLst>
                                        </p:cTn>
                                        <p:tgtEl>
                                          <p:spTgt spid="7"/>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grpId="0" spid="7"/>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http://www.klassewasser.de/content/language1/img_636/wasserwissen-biologie-oekosysteme-visual-korallenriff.jpg" id="56328" name="Picture 8"/>
          <p:cNvPicPr>
            <a:picLocks noChangeArrowheads="1" noChangeAspect="1"/>
          </p:cNvPicPr>
          <p:nvPr/>
        </p:nvPicPr>
        <p:blipFill>
          <a:blip cstate="print" r:embed="rId3">
            <a:extLst>
              <a:ext uri="{28A0092B-C50C-407E-A947-70E740481C1C}">
                <a14:useLocalDpi xmlns:a14="http://schemas.microsoft.com/office/drawing/2010/main" val="0"/>
              </a:ext>
            </a:extLst>
          </a:blip>
          <a:srcRect/>
          <a:stretch>
            <a:fillRect/>
          </a:stretch>
        </p:blipFill>
        <p:spPr>
          <a:xfrm>
            <a:off x="107504" y="1700808"/>
            <a:ext cx="7632848" cy="424847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numCol="1"/>
          <a:lstStyle/>
          <a:p>
            <a:endParaRPr altLang="de-DE" lang="de-DE"/>
          </a:p>
        </p:txBody>
      </p:sp>
      <p:sp>
        <p:nvSpPr>
          <p:cNvPr id="3" name="Inhaltsplatzhalter 2"/>
          <p:cNvSpPr>
            <a:spLocks noGrp="1"/>
          </p:cNvSpPr>
          <p:nvPr>
            <p:ph idx="1"/>
          </p:nvPr>
        </p:nvSpPr>
        <p:spPr>
          <a:xfrm>
            <a:off x="2555776" y="933800"/>
            <a:ext cx="6851650" cy="3455987"/>
          </a:xfrm>
        </p:spPr>
        <p:txBody>
          <a:bodyPr numCol="1"/>
          <a:lstStyle/>
          <a:p>
            <a:pPr indent="0" marL="0">
              <a:buNone/>
            </a:pPr>
            <a:r>
              <a:rPr altLang="de-DE" dirty="0" lang="de-DE" smtClean="0" sz="6000">
                <a:solidFill>
                  <a:srgbClr val="9A0202"/>
                </a:solidFill>
                <a:latin charset="0" panose="02070606080606020203" pitchFamily="18" typeface="Bodoni MT Condensed"/>
              </a:rPr>
              <a:t>…</a:t>
            </a:r>
            <a:r>
              <a:rPr altLang="de-DE" dirty="0" err="1" lang="de-DE" smtClean="0" sz="6000">
                <a:solidFill>
                  <a:srgbClr val="9A0202"/>
                </a:solidFill>
                <a:latin charset="0" panose="02070606080606020203" pitchFamily="18" typeface="Bodoni MT Condensed"/>
              </a:rPr>
              <a:t>and</a:t>
            </a:r>
            <a:r>
              <a:rPr altLang="de-DE" dirty="0" lang="de-DE" smtClean="0" sz="6000">
                <a:solidFill>
                  <a:srgbClr val="9A0202"/>
                </a:solidFill>
                <a:latin charset="0" panose="02070606080606020203" pitchFamily="18" typeface="Bodoni MT Condensed"/>
              </a:rPr>
              <a:t> </a:t>
            </a:r>
            <a:r>
              <a:rPr altLang="de-DE" dirty="0" err="1" lang="de-DE" smtClean="0" sz="6000">
                <a:solidFill>
                  <a:srgbClr val="9A0202"/>
                </a:solidFill>
                <a:latin charset="0" panose="02070606080606020203" pitchFamily="18" typeface="Bodoni MT Condensed"/>
              </a:rPr>
              <a:t>the</a:t>
            </a:r>
            <a:r>
              <a:rPr altLang="de-DE" dirty="0" lang="de-DE" smtClean="0" sz="6000">
                <a:solidFill>
                  <a:srgbClr val="9A0202"/>
                </a:solidFill>
                <a:latin charset="0" panose="02070606080606020203" pitchFamily="18" typeface="Bodoni MT Condensed"/>
              </a:rPr>
              <a:t> </a:t>
            </a:r>
            <a:r>
              <a:rPr altLang="de-DE" dirty="0" err="1" lang="de-DE" smtClean="0" sz="6000">
                <a:solidFill>
                  <a:srgbClr val="9A0202"/>
                </a:solidFill>
                <a:latin charset="0" panose="02070606080606020203" pitchFamily="18" typeface="Bodoni MT Condensed"/>
              </a:rPr>
              <a:t>environment</a:t>
            </a:r>
            <a:endParaRPr altLang="de-DE" dirty="0" lang="de-DE" smtClean="0" sz="6000">
              <a:solidFill>
                <a:srgbClr val="9A0202"/>
              </a:solidFill>
              <a:latin charset="0" panose="02070606080606020203" pitchFamily="18" typeface="Bodoni MT Condensed"/>
            </a:endParaRPr>
          </a:p>
        </p:txBody>
      </p:sp>
      <p:sp>
        <p:nvSpPr>
          <p:cNvPr id="4" name="Textfeld 3"/>
          <p:cNvSpPr txBox="1"/>
          <p:nvPr/>
        </p:nvSpPr>
        <p:spPr>
          <a:xfrm>
            <a:off x="0" y="6683642"/>
            <a:ext cx="2880320" cy="200055"/>
          </a:xfrm>
          <a:prstGeom prst="rect">
            <a:avLst/>
          </a:prstGeom>
          <a:noFill/>
        </p:spPr>
        <p:txBody>
          <a:bodyPr numCol="1" rtlCol="0" wrap="square">
            <a:spAutoFit/>
          </a:bodyPr>
          <a:lstStyle/>
          <a:p>
            <a:r>
              <a:rPr altLang="de-DE" dirty="0" lang="de-DE" smtClean="0" sz="700"/>
              <a:t>Quelle: www.klassewasser.de</a:t>
            </a:r>
            <a:endParaRPr altLang="de-DE" dirty="0" lang="de-DE" sz="700"/>
          </a:p>
        </p:txBody>
      </p:sp>
    </p:spTree>
    <p:extLst>
      <p:ext uri="{BB962C8B-B14F-4D97-AF65-F5344CB8AC3E}">
        <p14:creationId xmlns:p14="http://schemas.microsoft.com/office/powerpoint/2010/main" val="1549875080"/>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3">
                                            <p:txEl>
                                              <p:pRg end="0" st="0"/>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build="p" grpId="0" spid="3"/>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07704" y="260648"/>
            <a:ext cx="6588125" cy="720080"/>
          </a:xfrm>
        </p:spPr>
        <p:txBody>
          <a:bodyPr numCol="1"/>
          <a:lstStyle/>
          <a:p>
            <a:pPr algn="ctr"/>
            <a:r>
              <a:rPr altLang="de-DE" dirty="0" lang="de-DE" smtClean="0" sz="3200">
                <a:solidFill>
                  <a:srgbClr val="C00000"/>
                </a:solidFill>
                <a:latin charset="0" pitchFamily="18" typeface="Bodoni MT Condensed"/>
              </a:rPr>
              <a:t>Eco </a:t>
            </a:r>
            <a:r>
              <a:rPr altLang="de-DE" dirty="0" err="1" lang="de-DE" smtClean="0" sz="3200">
                <a:solidFill>
                  <a:srgbClr val="C00000"/>
                </a:solidFill>
                <a:latin charset="0" pitchFamily="18" typeface="Bodoni MT Condensed"/>
              </a:rPr>
              <a:t>system</a:t>
            </a:r>
            <a:r>
              <a:rPr altLang="de-DE" dirty="0" lang="de-DE" smtClean="0" sz="3200">
                <a:solidFill>
                  <a:srgbClr val="C00000"/>
                </a:solidFill>
                <a:latin charset="0" pitchFamily="18" typeface="Bodoni MT Condensed"/>
              </a:rPr>
              <a:t> - </a:t>
            </a:r>
            <a:r>
              <a:rPr altLang="de-DE" dirty="0" err="1" lang="de-DE" smtClean="0" sz="3200">
                <a:solidFill>
                  <a:srgbClr val="C00000"/>
                </a:solidFill>
                <a:latin charset="0" pitchFamily="18" typeface="Bodoni MT Condensed"/>
              </a:rPr>
              <a:t>promotion</a:t>
            </a:r>
            <a:r>
              <a:rPr altLang="de-DE" dirty="0" lang="de-DE" smtClean="0" sz="3200">
                <a:solidFill>
                  <a:srgbClr val="C00000"/>
                </a:solidFill>
                <a:latin charset="0" pitchFamily="18" typeface="Bodoni MT Condensed"/>
              </a:rPr>
              <a:t> </a:t>
            </a:r>
            <a:r>
              <a:rPr altLang="de-DE" dirty="0" err="1" lang="de-DE" smtClean="0" sz="3200">
                <a:solidFill>
                  <a:srgbClr val="C00000"/>
                </a:solidFill>
                <a:latin charset="0" pitchFamily="18" typeface="Bodoni MT Condensed"/>
              </a:rPr>
              <a:t>agencies</a:t>
            </a:r>
            <a:r>
              <a:rPr altLang="de-DE" dirty="0" lang="de-DE" smtClean="0" sz="3200">
                <a:solidFill>
                  <a:srgbClr val="C00000"/>
                </a:solidFill>
                <a:latin charset="0" pitchFamily="18" typeface="Bodoni MT Condensed"/>
              </a:rPr>
              <a:t> </a:t>
            </a:r>
            <a:endParaRPr altLang="de-DE" dirty="0" lang="de-DE" sz="3200">
              <a:solidFill>
                <a:srgbClr val="C00000"/>
              </a:solidFill>
              <a:latin charset="0" pitchFamily="18" typeface="Bodoni MT Condensed"/>
            </a:endParaRPr>
          </a:p>
        </p:txBody>
      </p:sp>
      <p:pic>
        <p:nvPicPr>
          <p:cNvPr descr="ASHOKA.png" id="4" name="Inhaltsplatzhalter 3"/>
          <p:cNvPicPr>
            <a:picLocks noChangeAspect="1" noGrp="1"/>
          </p:cNvPicPr>
          <p:nvPr>
            <p:ph idx="1"/>
          </p:nvPr>
        </p:nvPicPr>
        <p:blipFill>
          <a:blip cstate="print" r:embed="rId2"/>
          <a:stretch>
            <a:fillRect/>
          </a:stretch>
        </p:blipFill>
        <p:spPr>
          <a:xfrm>
            <a:off x="3203848" y="4005064"/>
            <a:ext cx="2800350" cy="1628775"/>
          </a:xfrm>
        </p:spPr>
      </p:pic>
      <p:pic>
        <p:nvPicPr>
          <p:cNvPr descr="Schwab Logo.png" id="5" name="Grafik 4"/>
          <p:cNvPicPr>
            <a:picLocks noChangeAspect="1"/>
          </p:cNvPicPr>
          <p:nvPr/>
        </p:nvPicPr>
        <p:blipFill>
          <a:blip cstate="print" r:embed="rId3"/>
          <a:stretch>
            <a:fillRect/>
          </a:stretch>
        </p:blipFill>
        <p:spPr>
          <a:xfrm>
            <a:off x="5651698" y="3460601"/>
            <a:ext cx="2952750" cy="1552575"/>
          </a:xfrm>
          <a:prstGeom prst="rect">
            <a:avLst/>
          </a:prstGeom>
        </p:spPr>
      </p:pic>
      <p:pic>
        <p:nvPicPr>
          <p:cNvPr descr="Schwab.jpg" id="6" name="Grafik 5"/>
          <p:cNvPicPr>
            <a:picLocks noChangeAspect="1"/>
          </p:cNvPicPr>
          <p:nvPr/>
        </p:nvPicPr>
        <p:blipFill>
          <a:blip cstate="print" r:embed="rId4"/>
          <a:stretch>
            <a:fillRect/>
          </a:stretch>
        </p:blipFill>
        <p:spPr>
          <a:xfrm>
            <a:off x="2967211" y="2385814"/>
            <a:ext cx="2828925" cy="1619250"/>
          </a:xfrm>
          <a:prstGeom prst="rect">
            <a:avLst/>
          </a:prstGeom>
        </p:spPr>
      </p:pic>
      <p:pic>
        <p:nvPicPr>
          <p:cNvPr descr="SKOLL II.jpg" id="7" name="Grafik 6"/>
          <p:cNvPicPr>
            <a:picLocks noChangeAspect="1"/>
          </p:cNvPicPr>
          <p:nvPr/>
        </p:nvPicPr>
        <p:blipFill>
          <a:blip cstate="print" r:embed="rId5"/>
          <a:stretch>
            <a:fillRect/>
          </a:stretch>
        </p:blipFill>
        <p:spPr>
          <a:xfrm>
            <a:off x="5337373" y="2060848"/>
            <a:ext cx="3267075" cy="1400175"/>
          </a:xfrm>
          <a:prstGeom prst="rect">
            <a:avLst/>
          </a:prstGeom>
        </p:spPr>
      </p:pic>
    </p:spTree>
  </p:cSld>
  <p:clrMapOvr>
    <a:masterClrMapping/>
  </p:clrMapOvr>
  <p:timing>
    <p:tnLst>
      <p:par>
        <p:cTn dur="indefinite" id="1" nodeType="tmRoot" restart="never"/>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endParaRPr altLang="de-DE" lang="de-DE"/>
          </a:p>
        </p:txBody>
      </p:sp>
      <p:sp>
        <p:nvSpPr>
          <p:cNvPr id="3" name="Inhaltsplatzhalter 2"/>
          <p:cNvSpPr>
            <a:spLocks noGrp="1"/>
          </p:cNvSpPr>
          <p:nvPr>
            <p:ph idx="1"/>
          </p:nvPr>
        </p:nvSpPr>
        <p:spPr/>
        <p:txBody>
          <a:bodyPr numCol="1"/>
          <a:lstStyle/>
          <a:p>
            <a:r>
              <a:rPr altLang="cs-CZ" dirty="0" err="1" lang="cs-CZ" smtClean="0" sz="2800">
                <a:solidFill>
                  <a:schemeClr val="accent6"/>
                </a:solidFill>
                <a:latin charset="0" panose="02070606080606020203" pitchFamily="18" typeface="Bodoni MT Condensed"/>
              </a:rPr>
              <a:t>Introduction</a:t>
            </a:r>
            <a:r>
              <a:rPr altLang="cs-CZ" dirty="0" lang="cs-CZ" smtClean="0" sz="2800">
                <a:solidFill>
                  <a:schemeClr val="accent6"/>
                </a:solidFill>
                <a:latin charset="0" panose="02070606080606020203" pitchFamily="18" typeface="Bodoni MT Condensed"/>
              </a:rPr>
              <a:t> to </a:t>
            </a:r>
            <a:r>
              <a:rPr altLang="cs-CZ" dirty="0" err="1" lang="cs-CZ" smtClean="0" sz="2800">
                <a:solidFill>
                  <a:schemeClr val="accent6"/>
                </a:solidFill>
                <a:latin charset="0" panose="02070606080606020203" pitchFamily="18" typeface="Bodoni MT Condensed"/>
              </a:rPr>
              <a:t>the</a:t>
            </a:r>
            <a:r>
              <a:rPr altLang="cs-CZ" dirty="0" lang="cs-CZ" smtClean="0" sz="2800">
                <a:solidFill>
                  <a:schemeClr val="accent6"/>
                </a:solidFill>
                <a:latin charset="0" panose="02070606080606020203" pitchFamily="18" typeface="Bodoni MT Condensed"/>
              </a:rPr>
              <a:t> </a:t>
            </a:r>
            <a:r>
              <a:rPr altLang="cs-CZ" lang="cs-CZ" smtClean="0" sz="2800">
                <a:solidFill>
                  <a:schemeClr val="accent6"/>
                </a:solidFill>
                <a:latin charset="0" panose="02070606080606020203" pitchFamily="18" typeface="Bodoni MT Condensed"/>
              </a:rPr>
              <a:t>field</a:t>
            </a:r>
            <a:r>
              <a:rPr altLang="de-DE" lang="de-DE" smtClean="0" sz="2800">
                <a:solidFill>
                  <a:schemeClr val="accent6"/>
                </a:solidFill>
                <a:latin charset="0" panose="02070606080606020203" pitchFamily="18" typeface="Bodoni MT Condensed"/>
              </a:rPr>
              <a:t> </a:t>
            </a:r>
            <a:endParaRPr altLang="de-DE" dirty="0" lang="de-DE" smtClean="0" sz="2800">
              <a:solidFill>
                <a:schemeClr val="accent6"/>
              </a:solidFill>
              <a:latin charset="0" panose="02070606080606020203" pitchFamily="18" typeface="Bodoni MT Condensed"/>
            </a:endParaRPr>
          </a:p>
          <a:p>
            <a:endParaRPr altLang="de-DE" dirty="0" lang="de-DE" sz="2800">
              <a:latin charset="0" panose="02070606080606020203" pitchFamily="18" typeface="Bodoni MT Condensed"/>
            </a:endParaRPr>
          </a:p>
          <a:p>
            <a:pPr indent="0" marL="0">
              <a:buNone/>
            </a:pPr>
            <a:r>
              <a:rPr altLang="de-DE" dirty="0" lang="de-DE" sz="2800">
                <a:latin charset="0" panose="02070606080606020203" pitchFamily="18" typeface="Bodoni MT Condensed"/>
                <a:hlinkClick r:id="rId2"/>
              </a:rPr>
              <a:t>https://</a:t>
            </a:r>
            <a:r>
              <a:rPr altLang="de-DE" dirty="0" lang="de-DE" smtClean="0" sz="2800">
                <a:latin charset="0" panose="02070606080606020203" pitchFamily="18" typeface="Bodoni MT Condensed"/>
                <a:hlinkClick r:id="rId3"/>
              </a:rPr>
              <a:t>www.youtube.com/watch?v=shbcHtvqHus</a:t>
            </a:r>
            <a:r>
              <a:rPr altLang="de-DE" dirty="0" lang="de-DE" smtClean="0" sz="2800">
                <a:latin charset="0" panose="02070606080606020203" pitchFamily="18" typeface="Bodoni MT Condensed"/>
              </a:rPr>
              <a:t> </a:t>
            </a:r>
            <a:endParaRPr altLang="de-DE" dirty="0" lang="de-DE" sz="2800">
              <a:latin charset="0" panose="02070606080606020203" pitchFamily="18" typeface="Bodoni MT Condensed"/>
            </a:endParaRPr>
          </a:p>
        </p:txBody>
      </p:sp>
    </p:spTree>
    <p:extLst>
      <p:ext uri="{BB962C8B-B14F-4D97-AF65-F5344CB8AC3E}">
        <p14:creationId xmlns:p14="http://schemas.microsoft.com/office/powerpoint/2010/main" val="2164843738"/>
      </p:ext>
    </p:extLst>
  </p:cSld>
  <p:clrMapOvr>
    <a:masterClrMapping/>
  </p:clrMapOvr>
  <p:timing>
    <p:tnLst>
      <p:par>
        <p:cTn dur="indefinite" id="1" nodeType="tmRoot" restart="never"/>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altLang="de-DE" dirty="0" lang="de-DE" smtClean="0" sz="3200">
                <a:solidFill>
                  <a:schemeClr val="accent6"/>
                </a:solidFill>
                <a:latin charset="0" panose="02070606080606020203" pitchFamily="18" typeface="Bodoni MT Condensed"/>
              </a:rPr>
              <a:t>Eco </a:t>
            </a:r>
            <a:r>
              <a:rPr altLang="de-DE" dirty="0" err="1" lang="de-DE" smtClean="0" sz="3200">
                <a:solidFill>
                  <a:schemeClr val="accent6"/>
                </a:solidFill>
                <a:latin charset="0" panose="02070606080606020203" pitchFamily="18" typeface="Bodoni MT Condensed"/>
              </a:rPr>
              <a:t>system</a:t>
            </a:r>
            <a:r>
              <a:rPr altLang="de-DE" dirty="0" lang="de-DE" smtClean="0" sz="3200">
                <a:solidFill>
                  <a:schemeClr val="accent6"/>
                </a:solidFill>
                <a:latin charset="0" panose="02070606080606020203" pitchFamily="18" typeface="Bodoni MT Condensed"/>
              </a:rPr>
              <a:t> – </a:t>
            </a:r>
            <a:r>
              <a:rPr altLang="de-DE" dirty="0" err="1" lang="de-DE" smtClean="0" sz="3200">
                <a:solidFill>
                  <a:schemeClr val="accent6"/>
                </a:solidFill>
                <a:latin charset="0" panose="02070606080606020203" pitchFamily="18" typeface="Bodoni MT Condensed"/>
              </a:rPr>
              <a:t>social</a:t>
            </a:r>
            <a:r>
              <a:rPr altLang="de-DE" dirty="0" lang="de-DE" smtClean="0" sz="3200">
                <a:solidFill>
                  <a:schemeClr val="accent6"/>
                </a:solidFill>
                <a:latin charset="0" panose="02070606080606020203" pitchFamily="18" typeface="Bodoni MT Condensed"/>
              </a:rPr>
              <a:t> </a:t>
            </a:r>
            <a:r>
              <a:rPr altLang="de-DE" dirty="0" err="1" lang="de-DE" smtClean="0" sz="3200">
                <a:solidFill>
                  <a:schemeClr val="accent6"/>
                </a:solidFill>
                <a:latin charset="0" panose="02070606080606020203" pitchFamily="18" typeface="Bodoni MT Condensed"/>
              </a:rPr>
              <a:t>spaces</a:t>
            </a:r>
            <a:endParaRPr altLang="de-DE" dirty="0" lang="de-DE" sz="3200">
              <a:solidFill>
                <a:schemeClr val="accent6"/>
              </a:solidFill>
              <a:latin charset="0" panose="02070606080606020203" pitchFamily="18" typeface="Bodoni MT Condensed"/>
            </a:endParaRPr>
          </a:p>
        </p:txBody>
      </p:sp>
      <p:pic>
        <p:nvPicPr>
          <p:cNvPr id="5" name="Grafik 4"/>
          <p:cNvPicPr>
            <a:picLocks noChangeAspect="1"/>
          </p:cNvPicPr>
          <p:nvPr/>
        </p:nvPicPr>
        <p:blipFill rotWithShape="1">
          <a:blip cstate="print" r:embed="rId2"/>
          <a:srcRect b="34250" l="6279" r="27862" t="13579"/>
          <a:stretch/>
        </p:blipFill>
        <p:spPr>
          <a:xfrm>
            <a:off x="1148902" y="1403721"/>
            <a:ext cx="5982099" cy="2664296"/>
          </a:xfrm>
          <a:prstGeom prst="rect">
            <a:avLst/>
          </a:prstGeom>
        </p:spPr>
      </p:pic>
      <p:pic>
        <p:nvPicPr>
          <p:cNvPr id="6" name="Grafik 5"/>
          <p:cNvPicPr>
            <a:picLocks noChangeAspect="1"/>
          </p:cNvPicPr>
          <p:nvPr/>
        </p:nvPicPr>
        <p:blipFill rotWithShape="1">
          <a:blip cstate="print" r:embed="rId3"/>
          <a:srcRect b="28342" l="12920" r="36285" t="15549"/>
          <a:stretch/>
        </p:blipFill>
        <p:spPr>
          <a:xfrm>
            <a:off x="284705" y="3501008"/>
            <a:ext cx="3855247" cy="2394266"/>
          </a:xfrm>
          <a:prstGeom prst="rect">
            <a:avLst/>
          </a:prstGeom>
        </p:spPr>
      </p:pic>
      <p:sp>
        <p:nvSpPr>
          <p:cNvPr id="7" name="Inhaltsplatzhalter 2"/>
          <p:cNvSpPr>
            <a:spLocks noGrp="1"/>
          </p:cNvSpPr>
          <p:nvPr>
            <p:ph idx="1"/>
          </p:nvPr>
        </p:nvSpPr>
        <p:spPr>
          <a:xfrm>
            <a:off x="539552" y="6165304"/>
            <a:ext cx="7920880" cy="648791"/>
          </a:xfrm>
        </p:spPr>
        <p:txBody>
          <a:bodyPr numCol="1"/>
          <a:lstStyle/>
          <a:p>
            <a:pPr indent="0" marL="0">
              <a:buNone/>
            </a:pPr>
            <a:r>
              <a:rPr altLang="de-DE" dirty="0" lang="de-DE" smtClean="0" sz="2800">
                <a:solidFill>
                  <a:schemeClr val="accent6"/>
                </a:solidFill>
                <a:latin charset="0" panose="02070606080606020203" pitchFamily="18" typeface="Bodoni MT Condensed"/>
              </a:rPr>
              <a:t>Networking </a:t>
            </a:r>
            <a:r>
              <a:rPr altLang="de-DE" dirty="0" err="1" lang="de-DE" smtClean="0" sz="2800">
                <a:solidFill>
                  <a:schemeClr val="accent6"/>
                </a:solidFill>
                <a:latin charset="0" panose="02070606080606020203" pitchFamily="18" typeface="Bodoni MT Condensed"/>
              </a:rPr>
              <a:t>and</a:t>
            </a:r>
            <a:r>
              <a:rPr altLang="de-DE" dirty="0" lang="de-DE" smtClean="0" sz="2800">
                <a:solidFill>
                  <a:schemeClr val="accent6"/>
                </a:solidFill>
                <a:latin charset="0" panose="02070606080606020203" pitchFamily="18" typeface="Bodoni MT Condensed"/>
              </a:rPr>
              <a:t> </a:t>
            </a:r>
            <a:r>
              <a:rPr altLang="de-DE" dirty="0" err="1" lang="de-DE" smtClean="0" sz="2800">
                <a:solidFill>
                  <a:schemeClr val="accent6"/>
                </a:solidFill>
                <a:latin charset="0" panose="02070606080606020203" pitchFamily="18" typeface="Bodoni MT Condensed"/>
              </a:rPr>
              <a:t>support</a:t>
            </a:r>
            <a:r>
              <a:rPr altLang="de-DE" dirty="0" lang="de-DE" smtClean="0" sz="2800">
                <a:solidFill>
                  <a:schemeClr val="accent6"/>
                </a:solidFill>
                <a:latin charset="0" panose="02070606080606020203" pitchFamily="18" typeface="Bodoni MT Condensed"/>
              </a:rPr>
              <a:t>: </a:t>
            </a:r>
            <a:r>
              <a:rPr altLang="de-DE" b="0" dirty="0" err="1" lang="de-DE" smtClean="0" sz="2800">
                <a:solidFill>
                  <a:schemeClr val="tx1"/>
                </a:solidFill>
                <a:latin charset="0" panose="02070606080606020203" pitchFamily="18" typeface="Bodoni MT Condensed"/>
              </a:rPr>
              <a:t>hubs</a:t>
            </a:r>
            <a:r>
              <a:rPr altLang="de-DE" b="0" dirty="0" lang="de-DE" smtClean="0" sz="2800">
                <a:solidFill>
                  <a:schemeClr val="tx1"/>
                </a:solidFill>
                <a:latin charset="0" panose="02070606080606020203" pitchFamily="18" typeface="Bodoni MT Condensed"/>
              </a:rPr>
              <a:t>, </a:t>
            </a:r>
            <a:r>
              <a:rPr altLang="de-DE" b="0" dirty="0" err="1" lang="de-DE" smtClean="0" sz="2800">
                <a:solidFill>
                  <a:schemeClr val="tx1"/>
                </a:solidFill>
                <a:latin charset="0" panose="02070606080606020203" pitchFamily="18" typeface="Bodoni MT Condensed"/>
              </a:rPr>
              <a:t>labs</a:t>
            </a:r>
            <a:r>
              <a:rPr altLang="de-DE" b="0" dirty="0" lang="de-DE" smtClean="0" sz="2800">
                <a:solidFill>
                  <a:schemeClr val="tx1"/>
                </a:solidFill>
                <a:latin charset="0" panose="02070606080606020203" pitchFamily="18" typeface="Bodoni MT Condensed"/>
              </a:rPr>
              <a:t>, </a:t>
            </a:r>
            <a:r>
              <a:rPr altLang="de-DE" b="0" dirty="0" err="1" lang="de-DE" smtClean="0" sz="2800">
                <a:solidFill>
                  <a:schemeClr val="tx1"/>
                </a:solidFill>
                <a:latin charset="0" panose="02070606080606020203" pitchFamily="18" typeface="Bodoni MT Condensed"/>
              </a:rPr>
              <a:t>moocs</a:t>
            </a:r>
            <a:r>
              <a:rPr altLang="de-DE" b="0" dirty="0" lang="de-DE" smtClean="0" sz="2800">
                <a:solidFill>
                  <a:schemeClr val="tx1"/>
                </a:solidFill>
                <a:latin charset="0" panose="02070606080606020203" pitchFamily="18" typeface="Bodoni MT Condensed"/>
              </a:rPr>
              <a:t>, etc.</a:t>
            </a:r>
          </a:p>
          <a:p>
            <a:pPr indent="0" marL="0">
              <a:buNone/>
            </a:pPr>
            <a:endParaRPr altLang="de-DE" dirty="0" lang="de-DE" sz="5400">
              <a:latin charset="0" panose="02070606080606020203" pitchFamily="18" typeface="Bodoni MT Condensed"/>
            </a:endParaRPr>
          </a:p>
        </p:txBody>
      </p:sp>
      <p:pic>
        <p:nvPicPr>
          <p:cNvPr id="8" name="Grafik 7"/>
          <p:cNvPicPr>
            <a:picLocks noChangeAspect="1"/>
          </p:cNvPicPr>
          <p:nvPr/>
        </p:nvPicPr>
        <p:blipFill rotWithShape="1">
          <a:blip cstate="print" r:embed="rId4"/>
          <a:srcRect b="5703" l="29523" r="30629" t="18500"/>
          <a:stretch/>
        </p:blipFill>
        <p:spPr>
          <a:xfrm>
            <a:off x="5292080" y="2955286"/>
            <a:ext cx="3001576" cy="3210018"/>
          </a:xfrm>
          <a:prstGeom prst="rect">
            <a:avLst/>
          </a:prstGeom>
        </p:spPr>
      </p:pic>
      <p:pic>
        <p:nvPicPr>
          <p:cNvPr descr="http://ec.europa.eu/internal_market/social_business/docs/conference/agenda.jpg" id="56324" name="Picture 4"/>
          <p:cNvPicPr>
            <a:picLocks noChangeArrowheads="1" noChangeAspect="1"/>
          </p:cNvPicPr>
          <p:nvPr/>
        </p:nvPicPr>
        <p:blipFill>
          <a:blip cstate="print" r:embed="rId5">
            <a:extLst>
              <a:ext uri="{28A0092B-C50C-407E-A947-70E740481C1C}">
                <a14:useLocalDpi xmlns:a14="http://schemas.microsoft.com/office/drawing/2010/main" val="0"/>
              </a:ext>
            </a:extLst>
          </a:blip>
          <a:srcRect/>
          <a:stretch>
            <a:fillRect/>
          </a:stretch>
        </p:blipFill>
        <p:spPr>
          <a:xfrm>
            <a:off x="4097223" y="3802013"/>
            <a:ext cx="1714500" cy="171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5976510"/>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7">
                                            <p:txEl>
                                              <p:pRg end="0" st="0"/>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build="p" grpId="0" spid="7"/>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altLang="de-DE" dirty="0" lang="de-DE" smtClean="0" sz="3200">
                <a:solidFill>
                  <a:schemeClr val="accent6"/>
                </a:solidFill>
                <a:latin charset="0" panose="02070606080606020203" pitchFamily="18" typeface="Bodoni MT Condensed"/>
              </a:rPr>
              <a:t>Eco </a:t>
            </a:r>
            <a:r>
              <a:rPr altLang="de-DE" dirty="0" err="1" lang="de-DE" smtClean="0" sz="3200">
                <a:solidFill>
                  <a:schemeClr val="accent6"/>
                </a:solidFill>
                <a:latin charset="0" panose="02070606080606020203" pitchFamily="18" typeface="Bodoni MT Condensed"/>
              </a:rPr>
              <a:t>system</a:t>
            </a:r>
            <a:r>
              <a:rPr altLang="de-DE" dirty="0" lang="de-DE" smtClean="0" sz="3200">
                <a:solidFill>
                  <a:schemeClr val="accent6"/>
                </a:solidFill>
                <a:latin charset="0" panose="02070606080606020203" pitchFamily="18" typeface="Bodoni MT Condensed"/>
              </a:rPr>
              <a:t> – </a:t>
            </a:r>
            <a:r>
              <a:rPr altLang="de-DE" dirty="0" err="1" lang="de-DE" smtClean="0" sz="3200">
                <a:solidFill>
                  <a:schemeClr val="accent6"/>
                </a:solidFill>
                <a:latin charset="0" panose="02070606080606020203" pitchFamily="18" typeface="Bodoni MT Condensed"/>
              </a:rPr>
              <a:t>financial</a:t>
            </a:r>
            <a:r>
              <a:rPr altLang="de-DE" dirty="0" lang="de-DE" smtClean="0" sz="3200">
                <a:solidFill>
                  <a:schemeClr val="accent6"/>
                </a:solidFill>
                <a:latin charset="0" panose="02070606080606020203" pitchFamily="18" typeface="Bodoni MT Condensed"/>
              </a:rPr>
              <a:t> </a:t>
            </a:r>
            <a:r>
              <a:rPr altLang="de-DE" dirty="0" err="1" lang="de-DE" smtClean="0" sz="3200">
                <a:solidFill>
                  <a:schemeClr val="accent6"/>
                </a:solidFill>
                <a:latin charset="0" panose="02070606080606020203" pitchFamily="18" typeface="Bodoni MT Condensed"/>
              </a:rPr>
              <a:t>support</a:t>
            </a:r>
            <a:endParaRPr altLang="de-DE" dirty="0" lang="de-DE" sz="3200">
              <a:solidFill>
                <a:schemeClr val="accent6"/>
              </a:solidFill>
              <a:latin charset="0" panose="02070606080606020203" pitchFamily="18" typeface="Bodoni MT Condensed"/>
            </a:endParaRPr>
          </a:p>
        </p:txBody>
      </p:sp>
      <p:sp>
        <p:nvSpPr>
          <p:cNvPr id="7" name="Inhaltsplatzhalter 2"/>
          <p:cNvSpPr>
            <a:spLocks noGrp="1"/>
          </p:cNvSpPr>
          <p:nvPr>
            <p:ph idx="1"/>
          </p:nvPr>
        </p:nvSpPr>
        <p:spPr>
          <a:xfrm>
            <a:off x="467544" y="4941168"/>
            <a:ext cx="7920880" cy="648791"/>
          </a:xfrm>
        </p:spPr>
        <p:txBody>
          <a:bodyPr numCol="1"/>
          <a:lstStyle/>
          <a:p>
            <a:pPr indent="0" marL="0">
              <a:buNone/>
            </a:pPr>
            <a:r>
              <a:rPr altLang="de-DE" dirty="0" err="1" lang="de-DE" smtClean="0" sz="2800">
                <a:solidFill>
                  <a:schemeClr val="accent6"/>
                </a:solidFill>
                <a:latin charset="0" panose="02070606080606020203" pitchFamily="18" typeface="Bodoni MT Condensed"/>
              </a:rPr>
              <a:t>Financing</a:t>
            </a:r>
            <a:r>
              <a:rPr altLang="de-DE" dirty="0" lang="de-DE" smtClean="0" sz="2800">
                <a:solidFill>
                  <a:schemeClr val="accent6"/>
                </a:solidFill>
                <a:latin charset="0" panose="02070606080606020203" pitchFamily="18" typeface="Bodoni MT Condensed"/>
              </a:rPr>
              <a:t>: </a:t>
            </a:r>
            <a:r>
              <a:rPr altLang="de-DE" b="0" dirty="0" err="1" lang="de-DE" smtClean="0" sz="2800">
                <a:solidFill>
                  <a:schemeClr val="accent6"/>
                </a:solidFill>
                <a:latin charset="0" panose="02070606080606020203" pitchFamily="18" typeface="Bodoni MT Condensed"/>
              </a:rPr>
              <a:t>Social</a:t>
            </a:r>
            <a:r>
              <a:rPr altLang="de-DE" b="0" dirty="0" lang="de-DE" smtClean="0" sz="2800">
                <a:solidFill>
                  <a:schemeClr val="accent6"/>
                </a:solidFill>
                <a:latin charset="0" panose="02070606080606020203" pitchFamily="18" typeface="Bodoni MT Condensed"/>
              </a:rPr>
              <a:t> </a:t>
            </a:r>
            <a:r>
              <a:rPr altLang="de-DE" b="0" dirty="0" err="1" lang="de-DE" smtClean="0" sz="2800">
                <a:solidFill>
                  <a:schemeClr val="accent6"/>
                </a:solidFill>
                <a:latin charset="0" panose="02070606080606020203" pitchFamily="18" typeface="Bodoni MT Condensed"/>
              </a:rPr>
              <a:t>Investemt</a:t>
            </a:r>
            <a:r>
              <a:rPr altLang="de-DE" b="0" dirty="0" lang="de-DE" smtClean="0" sz="2800">
                <a:solidFill>
                  <a:schemeClr val="accent6"/>
                </a:solidFill>
                <a:latin charset="0" panose="02070606080606020203" pitchFamily="18" typeface="Bodoni MT Condensed"/>
              </a:rPr>
              <a:t> Funds, </a:t>
            </a:r>
            <a:r>
              <a:rPr altLang="de-DE" b="0" dirty="0" err="1" lang="de-DE" smtClean="0" sz="2800">
                <a:solidFill>
                  <a:schemeClr val="accent6"/>
                </a:solidFill>
                <a:latin charset="0" panose="02070606080606020203" pitchFamily="18" typeface="Bodoni MT Condensed"/>
              </a:rPr>
              <a:t>Foundations</a:t>
            </a:r>
            <a:r>
              <a:rPr altLang="de-DE" b="0" dirty="0" lang="de-DE" smtClean="0" sz="2800">
                <a:solidFill>
                  <a:schemeClr val="accent6"/>
                </a:solidFill>
                <a:latin charset="0" panose="02070606080606020203" pitchFamily="18" typeface="Bodoni MT Condensed"/>
              </a:rPr>
              <a:t>, Fellowship Programmes</a:t>
            </a:r>
            <a:endParaRPr altLang="de-DE" b="0" dirty="0" lang="de-DE" smtClean="0" sz="2800">
              <a:solidFill>
                <a:schemeClr val="tx1"/>
              </a:solidFill>
              <a:latin charset="0" panose="02070606080606020203" pitchFamily="18" typeface="Bodoni MT Condensed"/>
            </a:endParaRPr>
          </a:p>
          <a:p>
            <a:pPr indent="0" marL="0">
              <a:buNone/>
            </a:pPr>
            <a:r>
              <a:rPr altLang="de-DE" b="0" dirty="0" lang="de-DE" sz="2800">
                <a:solidFill>
                  <a:schemeClr val="tx1"/>
                </a:solidFill>
                <a:latin charset="0" panose="02070606080606020203" pitchFamily="18" typeface="Bodoni MT Condensed"/>
              </a:rPr>
              <a:t>	</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adapted</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to</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specific</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needs</a:t>
            </a:r>
            <a:r>
              <a:rPr altLang="de-DE" b="0" dirty="0" lang="de-DE" smtClean="0" sz="2400">
                <a:solidFill>
                  <a:schemeClr val="tx1"/>
                </a:solidFill>
                <a:latin charset="0" panose="02070606080606020203" pitchFamily="18" typeface="Bodoni MT Condensed"/>
              </a:rPr>
              <a:t> (e.g. </a:t>
            </a:r>
            <a:r>
              <a:rPr altLang="de-DE" b="0" dirty="0" err="1" lang="de-DE" smtClean="0" sz="2400">
                <a:solidFill>
                  <a:schemeClr val="tx1"/>
                </a:solidFill>
                <a:latin charset="0" panose="02070606080606020203" pitchFamily="18" typeface="Bodoni MT Condensed"/>
              </a:rPr>
              <a:t>duration</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until</a:t>
            </a:r>
            <a:r>
              <a:rPr altLang="de-DE" b="0" dirty="0" lang="de-DE" smtClean="0" sz="2400">
                <a:solidFill>
                  <a:schemeClr val="tx1"/>
                </a:solidFill>
                <a:latin charset="0" panose="02070606080606020203" pitchFamily="18" typeface="Bodoni MT Condensed"/>
              </a:rPr>
              <a:t> break </a:t>
            </a:r>
            <a:r>
              <a:rPr altLang="de-DE" b="0" dirty="0" err="1" lang="de-DE" smtClean="0" sz="2400">
                <a:solidFill>
                  <a:schemeClr val="tx1"/>
                </a:solidFill>
                <a:latin charset="0" panose="02070606080606020203" pitchFamily="18" typeface="Bodoni MT Condensed"/>
              </a:rPr>
              <a:t>even</a:t>
            </a:r>
            <a:r>
              <a:rPr altLang="de-DE" b="0" dirty="0" lang="de-DE" smtClean="0" sz="2400">
                <a:solidFill>
                  <a:schemeClr val="tx1"/>
                </a:solidFill>
                <a:latin charset="0" panose="02070606080606020203" pitchFamily="18" typeface="Bodoni MT Condensed"/>
              </a:rPr>
              <a:t>, due </a:t>
            </a:r>
            <a:r>
              <a:rPr altLang="de-DE" b="0" dirty="0" err="1" lang="de-DE" smtClean="0" sz="2400">
                <a:solidFill>
                  <a:schemeClr val="tx1"/>
                </a:solidFill>
                <a:latin charset="0" panose="02070606080606020203" pitchFamily="18" typeface="Bodoni MT Condensed"/>
              </a:rPr>
              <a:t>to</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innovation</a:t>
            </a:r>
            <a:r>
              <a:rPr altLang="de-DE" b="0" dirty="0" lang="de-DE" smtClean="0" sz="2400">
                <a:solidFill>
                  <a:schemeClr val="tx1"/>
                </a:solidFill>
                <a:latin charset="0" panose="02070606080606020203" pitchFamily="18" typeface="Bodoni MT Condensed"/>
              </a:rPr>
              <a:t> </a:t>
            </a:r>
            <a:br>
              <a:rPr altLang="de-DE" b="0" dirty="0" lang="de-DE" smtClean="0" sz="2400">
                <a:solidFill>
                  <a:schemeClr val="tx1"/>
                </a:solidFill>
                <a:latin charset="0" panose="02070606080606020203" pitchFamily="18" typeface="Bodoni MT Condensed"/>
              </a:rPr>
            </a:b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costs</a:t>
            </a:r>
            <a:r>
              <a:rPr altLang="de-DE" b="0" dirty="0" lang="de-DE" smtClean="0" sz="2400">
                <a:solidFill>
                  <a:schemeClr val="tx1"/>
                </a:solidFill>
                <a:latin charset="0" panose="02070606080606020203" pitchFamily="18" typeface="Bodoni MT Condensed"/>
              </a:rPr>
              <a:t>, etc. )</a:t>
            </a:r>
            <a:endParaRPr altLang="de-DE" b="0" dirty="0" lang="de-DE" smtClean="0" sz="2800">
              <a:solidFill>
                <a:schemeClr val="tx1"/>
              </a:solidFill>
              <a:latin charset="0" panose="02070606080606020203" pitchFamily="18" typeface="Bodoni MT Condensed"/>
            </a:endParaRPr>
          </a:p>
          <a:p>
            <a:pPr indent="0" marL="0">
              <a:buNone/>
            </a:pPr>
            <a:endParaRPr altLang="de-DE" b="0" dirty="0" lang="de-DE" smtClean="0" sz="2800">
              <a:solidFill>
                <a:schemeClr val="tx1"/>
              </a:solidFill>
              <a:latin charset="0" panose="02070606080606020203" pitchFamily="18" typeface="Bodoni MT Condensed"/>
            </a:endParaRPr>
          </a:p>
          <a:p>
            <a:pPr indent="0" marL="0">
              <a:buNone/>
            </a:pPr>
            <a:endParaRPr altLang="de-DE" dirty="0" lang="de-DE" sz="5400">
              <a:latin charset="0" panose="02070606080606020203" pitchFamily="18" typeface="Bodoni MT Condensed"/>
            </a:endParaRPr>
          </a:p>
        </p:txBody>
      </p:sp>
      <p:pic>
        <p:nvPicPr>
          <p:cNvPr id="3" name="Grafik 2"/>
          <p:cNvPicPr>
            <a:picLocks noChangeAspect="1"/>
          </p:cNvPicPr>
          <p:nvPr/>
        </p:nvPicPr>
        <p:blipFill rotWithShape="1">
          <a:blip cstate="print" r:embed="rId3"/>
          <a:srcRect b="55959" l="6279" r="50904" t="13579"/>
          <a:stretch/>
        </p:blipFill>
        <p:spPr>
          <a:xfrm>
            <a:off x="251521" y="1340769"/>
            <a:ext cx="3600399" cy="1440160"/>
          </a:xfrm>
          <a:prstGeom prst="rect">
            <a:avLst/>
          </a:prstGeom>
        </p:spPr>
      </p:pic>
      <p:pic>
        <p:nvPicPr>
          <p:cNvPr id="9" name="Grafik 8"/>
          <p:cNvPicPr>
            <a:picLocks noChangeAspect="1"/>
          </p:cNvPicPr>
          <p:nvPr/>
        </p:nvPicPr>
        <p:blipFill rotWithShape="1">
          <a:blip cstate="print" r:embed="rId4"/>
          <a:srcRect b="36219" l="17348" r="17901" t="17516"/>
          <a:stretch/>
        </p:blipFill>
        <p:spPr>
          <a:xfrm>
            <a:off x="4427984" y="2530739"/>
            <a:ext cx="4403347" cy="1768866"/>
          </a:xfrm>
          <a:prstGeom prst="rect">
            <a:avLst/>
          </a:prstGeom>
        </p:spPr>
      </p:pic>
      <p:pic>
        <p:nvPicPr>
          <p:cNvPr id="4" name="Grafik 3"/>
          <p:cNvPicPr>
            <a:picLocks noChangeAspect="1"/>
          </p:cNvPicPr>
          <p:nvPr/>
        </p:nvPicPr>
        <p:blipFill rotWithShape="1">
          <a:blip cstate="print" r:embed="rId5"/>
          <a:srcRect b="23423" r="24542" t="13579"/>
          <a:stretch/>
        </p:blipFill>
        <p:spPr>
          <a:xfrm>
            <a:off x="1259632" y="3142752"/>
            <a:ext cx="3528778" cy="1656398"/>
          </a:xfrm>
          <a:prstGeom prst="rect">
            <a:avLst/>
          </a:prstGeom>
        </p:spPr>
      </p:pic>
      <p:pic>
        <p:nvPicPr>
          <p:cNvPr descr="Startseite" id="57346" name="Picture 2"/>
          <p:cNvPicPr>
            <a:picLocks noChangeArrowheads="1" noChangeAspect="1"/>
          </p:cNvPicPr>
          <p:nvPr/>
        </p:nvPicPr>
        <p:blipFill>
          <a:blip cstate="print" r:embed="rId6">
            <a:extLst>
              <a:ext uri="{28A0092B-C50C-407E-A947-70E740481C1C}">
                <a14:useLocalDpi xmlns:a14="http://schemas.microsoft.com/office/drawing/2010/main" val="0"/>
              </a:ext>
            </a:extLst>
          </a:blip>
          <a:srcRect/>
          <a:stretch>
            <a:fillRect/>
          </a:stretch>
        </p:blipFill>
        <p:spPr>
          <a:xfrm>
            <a:off x="4788410" y="1449331"/>
            <a:ext cx="2095500" cy="1066801"/>
          </a:xfrm>
          <a:prstGeom prst="rect">
            <a:avLst/>
          </a:prstGeom>
          <a:noFill/>
          <a:extLst>
            <a:ext uri="{909E8E84-426E-40DD-AFC4-6F175D3DCCD1}">
              <a14:hiddenFill xmlns:a14="http://schemas.microsoft.com/office/drawing/2010/main">
                <a:solidFill>
                  <a:srgbClr val="FFFFFF"/>
                </a:solidFill>
              </a14:hiddenFill>
            </a:ext>
          </a:extLst>
        </p:spPr>
      </p:pic>
      <p:pic>
        <p:nvPicPr>
          <p:cNvPr descr="Logo Regionalwert AG" id="12" name="Picture 2"/>
          <p:cNvPicPr>
            <a:picLocks noChangeArrowheads="1" noChangeAspect="1"/>
          </p:cNvPicPr>
          <p:nvPr/>
        </p:nvPicPr>
        <p:blipFill>
          <a:blip cstate="print" r:embed="rId7">
            <a:extLst>
              <a:ext uri="{28A0092B-C50C-407E-A947-70E740481C1C}">
                <a14:useLocalDpi xmlns:a14="http://schemas.microsoft.com/office/drawing/2010/main" val="0"/>
              </a:ext>
            </a:extLst>
          </a:blip>
          <a:srcRect r="67897"/>
          <a:stretch>
            <a:fillRect/>
          </a:stretch>
        </p:blipFill>
        <p:spPr>
          <a:xfrm>
            <a:off x="6909098" y="1714251"/>
            <a:ext cx="1752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93149"/>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7">
                                            <p:txEl>
                                              <p:pRg end="0" st="0"/>
                                            </p:txEl>
                                          </p:spTgt>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grpId="0" id="9" nodeType="clickEffect" presetClass="entr" presetID="1" presetSubtype="0">
                                  <p:stCondLst>
                                    <p:cond delay="0"/>
                                  </p:stCondLst>
                                  <p:childTnLst>
                                    <p:set>
                                      <p:cBhvr>
                                        <p:cTn dur="1" fill="hold" id="10">
                                          <p:stCondLst>
                                            <p:cond delay="0"/>
                                          </p:stCondLst>
                                        </p:cTn>
                                        <p:tgtEl>
                                          <p:spTgt spid="7">
                                            <p:txEl>
                                              <p:pRg end="1" st="1"/>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build="p" grpId="0" spid="7"/>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altLang="de-DE" dirty="0" lang="de-DE" smtClean="0" sz="3200">
                <a:solidFill>
                  <a:schemeClr val="accent6"/>
                </a:solidFill>
                <a:latin charset="0" panose="02070606080606020203" pitchFamily="18" typeface="Bodoni MT Condensed"/>
              </a:rPr>
              <a:t>Eco </a:t>
            </a:r>
            <a:r>
              <a:rPr altLang="de-DE" dirty="0" err="1" lang="de-DE" smtClean="0" sz="3200">
                <a:solidFill>
                  <a:schemeClr val="accent6"/>
                </a:solidFill>
                <a:latin charset="0" panose="02070606080606020203" pitchFamily="18" typeface="Bodoni MT Condensed"/>
              </a:rPr>
              <a:t>system</a:t>
            </a:r>
            <a:r>
              <a:rPr altLang="de-DE" dirty="0" lang="de-DE" smtClean="0" sz="3200">
                <a:solidFill>
                  <a:schemeClr val="accent6"/>
                </a:solidFill>
                <a:latin charset="0" panose="02070606080606020203" pitchFamily="18" typeface="Bodoni MT Condensed"/>
              </a:rPr>
              <a:t> – </a:t>
            </a:r>
            <a:r>
              <a:rPr altLang="de-DE" dirty="0" err="1" lang="de-DE" smtClean="0" sz="3200">
                <a:solidFill>
                  <a:schemeClr val="accent6"/>
                </a:solidFill>
                <a:latin charset="0" panose="02070606080606020203" pitchFamily="18" typeface="Bodoni MT Condensed"/>
              </a:rPr>
              <a:t>education</a:t>
            </a:r>
            <a:r>
              <a:rPr altLang="de-DE" dirty="0" lang="de-DE" smtClean="0" sz="3200">
                <a:solidFill>
                  <a:schemeClr val="accent6"/>
                </a:solidFill>
                <a:latin charset="0" panose="02070606080606020203" pitchFamily="18" typeface="Bodoni MT Condensed"/>
              </a:rPr>
              <a:t> </a:t>
            </a:r>
            <a:r>
              <a:rPr altLang="de-DE" dirty="0" err="1" lang="de-DE" smtClean="0" sz="3200">
                <a:solidFill>
                  <a:schemeClr val="accent6"/>
                </a:solidFill>
                <a:latin charset="0" panose="02070606080606020203" pitchFamily="18" typeface="Bodoni MT Condensed"/>
              </a:rPr>
              <a:t>and</a:t>
            </a:r>
            <a:r>
              <a:rPr altLang="de-DE" dirty="0" lang="de-DE" smtClean="0" sz="3200">
                <a:solidFill>
                  <a:schemeClr val="accent6"/>
                </a:solidFill>
                <a:latin charset="0" panose="02070606080606020203" pitchFamily="18" typeface="Bodoni MT Condensed"/>
              </a:rPr>
              <a:t> </a:t>
            </a:r>
            <a:r>
              <a:rPr altLang="de-DE" dirty="0" err="1" lang="de-DE" smtClean="0" sz="3200">
                <a:solidFill>
                  <a:schemeClr val="accent6"/>
                </a:solidFill>
                <a:latin charset="0" panose="02070606080606020203" pitchFamily="18" typeface="Bodoni MT Condensed"/>
              </a:rPr>
              <a:t>research</a:t>
            </a:r>
            <a:r>
              <a:rPr altLang="de-DE" dirty="0" lang="de-DE" smtClean="0" sz="3200">
                <a:solidFill>
                  <a:schemeClr val="accent6"/>
                </a:solidFill>
                <a:latin charset="0" panose="02070606080606020203" pitchFamily="18" typeface="Bodoni MT Condensed"/>
              </a:rPr>
              <a:t> </a:t>
            </a:r>
            <a:endParaRPr altLang="de-DE" dirty="0" lang="de-DE" sz="3200">
              <a:solidFill>
                <a:schemeClr val="accent6"/>
              </a:solidFill>
              <a:latin charset="0" panose="02070606080606020203" pitchFamily="18" typeface="Bodoni MT Condensed"/>
            </a:endParaRPr>
          </a:p>
        </p:txBody>
      </p:sp>
      <p:sp>
        <p:nvSpPr>
          <p:cNvPr id="7" name="Inhaltsplatzhalter 2"/>
          <p:cNvSpPr>
            <a:spLocks noGrp="1"/>
          </p:cNvSpPr>
          <p:nvPr>
            <p:ph idx="1"/>
          </p:nvPr>
        </p:nvSpPr>
        <p:spPr>
          <a:xfrm>
            <a:off x="584293" y="5598338"/>
            <a:ext cx="7920880" cy="648791"/>
          </a:xfrm>
        </p:spPr>
        <p:txBody>
          <a:bodyPr numCol="1"/>
          <a:lstStyle/>
          <a:p>
            <a:pPr indent="0" marL="0">
              <a:buNone/>
            </a:pPr>
            <a:r>
              <a:rPr altLang="de-DE" dirty="0" lang="de-DE" smtClean="0" sz="2800">
                <a:solidFill>
                  <a:schemeClr val="accent6"/>
                </a:solidFill>
                <a:latin charset="0" panose="02070606080606020203" pitchFamily="18" typeface="Bodoni MT Condensed"/>
              </a:rPr>
              <a:t>Education: </a:t>
            </a:r>
            <a:r>
              <a:rPr altLang="de-DE" b="0" dirty="0" err="1" lang="de-DE" smtClean="0" sz="2800">
                <a:solidFill>
                  <a:schemeClr val="tx1"/>
                </a:solidFill>
                <a:latin charset="0" panose="02070606080606020203" pitchFamily="18" typeface="Bodoni MT Condensed"/>
              </a:rPr>
              <a:t>universities</a:t>
            </a:r>
            <a:r>
              <a:rPr altLang="de-DE" b="0" dirty="0" lang="de-DE" smtClean="0" sz="2800">
                <a:solidFill>
                  <a:schemeClr val="tx1"/>
                </a:solidFill>
                <a:latin charset="0" panose="02070606080606020203" pitchFamily="18" typeface="Bodoni MT Condensed"/>
              </a:rPr>
              <a:t>, private </a:t>
            </a:r>
            <a:r>
              <a:rPr altLang="de-DE" b="0" dirty="0" err="1" lang="de-DE" smtClean="0" sz="2800">
                <a:solidFill>
                  <a:schemeClr val="tx1"/>
                </a:solidFill>
                <a:latin charset="0" panose="02070606080606020203" pitchFamily="18" typeface="Bodoni MT Condensed"/>
              </a:rPr>
              <a:t>or</a:t>
            </a:r>
            <a:r>
              <a:rPr altLang="de-DE" b="0" dirty="0" lang="de-DE" smtClean="0" sz="2800">
                <a:solidFill>
                  <a:schemeClr val="tx1"/>
                </a:solidFill>
                <a:latin charset="0" panose="02070606080606020203" pitchFamily="18" typeface="Bodoni MT Condensed"/>
              </a:rPr>
              <a:t> non-</a:t>
            </a:r>
            <a:r>
              <a:rPr altLang="de-DE" b="0" dirty="0" err="1" lang="de-DE" smtClean="0" sz="2800">
                <a:solidFill>
                  <a:schemeClr val="tx1"/>
                </a:solidFill>
                <a:latin charset="0" panose="02070606080606020203" pitchFamily="18" typeface="Bodoni MT Condensed"/>
              </a:rPr>
              <a:t>profit</a:t>
            </a:r>
            <a:r>
              <a:rPr altLang="de-DE" b="0" dirty="0" lang="de-DE" smtClean="0" sz="2800">
                <a:solidFill>
                  <a:schemeClr val="tx1"/>
                </a:solidFill>
                <a:latin charset="0" panose="02070606080606020203" pitchFamily="18" typeface="Bodoni MT Condensed"/>
              </a:rPr>
              <a:t> </a:t>
            </a:r>
            <a:r>
              <a:rPr altLang="de-DE" b="0" dirty="0" err="1" lang="de-DE" smtClean="0" sz="2800">
                <a:solidFill>
                  <a:schemeClr val="tx1"/>
                </a:solidFill>
                <a:latin charset="0" panose="02070606080606020203" pitchFamily="18" typeface="Bodoni MT Condensed"/>
              </a:rPr>
              <a:t>institutes</a:t>
            </a:r>
            <a:r>
              <a:rPr altLang="de-DE" b="0" dirty="0" lang="de-DE" smtClean="0" sz="2800">
                <a:solidFill>
                  <a:schemeClr val="tx1"/>
                </a:solidFill>
                <a:latin charset="0" panose="02070606080606020203" pitchFamily="18" typeface="Bodoni MT Condensed"/>
              </a:rPr>
              <a:t/>
            </a:r>
            <a:br>
              <a:rPr altLang="de-DE" b="0" dirty="0" lang="de-DE" smtClean="0" sz="2800">
                <a:solidFill>
                  <a:schemeClr val="tx1"/>
                </a:solidFill>
                <a:latin charset="0" panose="02070606080606020203" pitchFamily="18" typeface="Bodoni MT Condensed"/>
              </a:rPr>
            </a:br>
            <a:r>
              <a:rPr altLang="de-DE" b="0" dirty="0" lang="de-DE" smtClean="0" sz="2800">
                <a:solidFill>
                  <a:schemeClr val="tx1"/>
                </a:solidFill>
                <a:latin charset="0" panose="02070606080606020203" pitchFamily="18" typeface="Bodoni MT Condensed"/>
              </a:rPr>
              <a:t>(from </a:t>
            </a:r>
            <a:r>
              <a:rPr altLang="de-DE" b="0" dirty="0" err="1" lang="de-DE" smtClean="0" sz="2800">
                <a:solidFill>
                  <a:schemeClr val="tx1"/>
                </a:solidFill>
                <a:latin charset="0" panose="02070606080606020203" pitchFamily="18" typeface="Bodoni MT Condensed"/>
              </a:rPr>
              <a:t>student</a:t>
            </a:r>
            <a:r>
              <a:rPr altLang="de-DE" b="0" dirty="0" lang="de-DE" smtClean="0" sz="2800">
                <a:solidFill>
                  <a:schemeClr val="tx1"/>
                </a:solidFill>
                <a:latin charset="0" panose="02070606080606020203" pitchFamily="18" typeface="Bodoni MT Condensed"/>
              </a:rPr>
              <a:t> </a:t>
            </a:r>
            <a:r>
              <a:rPr altLang="de-DE" b="0" dirty="0" err="1" lang="de-DE" smtClean="0" sz="2800">
                <a:solidFill>
                  <a:schemeClr val="tx1"/>
                </a:solidFill>
                <a:latin charset="0" panose="02070606080606020203" pitchFamily="18" typeface="Bodoni MT Condensed"/>
              </a:rPr>
              <a:t>to</a:t>
            </a:r>
            <a:r>
              <a:rPr altLang="de-DE" b="0" dirty="0" lang="de-DE" smtClean="0" sz="2800">
                <a:solidFill>
                  <a:schemeClr val="tx1"/>
                </a:solidFill>
                <a:latin charset="0" panose="02070606080606020203" pitchFamily="18" typeface="Bodoni MT Condensed"/>
              </a:rPr>
              <a:t> </a:t>
            </a:r>
            <a:r>
              <a:rPr altLang="de-DE" b="0" dirty="0" err="1" lang="de-DE" smtClean="0" sz="2800">
                <a:solidFill>
                  <a:schemeClr val="tx1"/>
                </a:solidFill>
                <a:latin charset="0" panose="02070606080606020203" pitchFamily="18" typeface="Bodoni MT Condensed"/>
              </a:rPr>
              <a:t>executive</a:t>
            </a:r>
            <a:r>
              <a:rPr altLang="de-DE" b="0" dirty="0" lang="de-DE" smtClean="0" sz="2800">
                <a:solidFill>
                  <a:schemeClr val="tx1"/>
                </a:solidFill>
                <a:latin charset="0" panose="02070606080606020203" pitchFamily="18" typeface="Bodoni MT Condensed"/>
              </a:rPr>
              <a:t> </a:t>
            </a:r>
            <a:r>
              <a:rPr altLang="de-DE" b="0" dirty="0" err="1" lang="de-DE" smtClean="0" sz="2800">
                <a:solidFill>
                  <a:schemeClr val="tx1"/>
                </a:solidFill>
                <a:latin charset="0" panose="02070606080606020203" pitchFamily="18" typeface="Bodoni MT Condensed"/>
              </a:rPr>
              <a:t>level</a:t>
            </a:r>
            <a:r>
              <a:rPr altLang="de-DE" b="0" dirty="0" lang="de-DE" smtClean="0" sz="2800">
                <a:solidFill>
                  <a:schemeClr val="tx1"/>
                </a:solidFill>
                <a:latin charset="0" panose="02070606080606020203" pitchFamily="18" typeface="Bodoni MT Condensed"/>
              </a:rPr>
              <a:t>)</a:t>
            </a:r>
            <a:endParaRPr altLang="de-DE" dirty="0" lang="de-DE" sz="6600">
              <a:latin charset="0" panose="02070606080606020203" pitchFamily="18" typeface="Bodoni MT Condensed"/>
            </a:endParaRPr>
          </a:p>
        </p:txBody>
      </p:sp>
      <p:pic>
        <p:nvPicPr>
          <p:cNvPr descr="Social Entrepreneurship Akademie" id="54274" name="Picture 2"/>
          <p:cNvPicPr>
            <a:picLocks noChangeArrowheads="1" noChangeAspect="1"/>
          </p:cNvPicPr>
          <p:nvPr/>
        </p:nvPicPr>
        <p:blipFill>
          <a:blip cstate="print" r:embed="rId2">
            <a:extLst>
              <a:ext uri="{28A0092B-C50C-407E-A947-70E740481C1C}">
                <a14:useLocalDpi xmlns:a14="http://schemas.microsoft.com/office/drawing/2010/main" val="0"/>
              </a:ext>
            </a:extLst>
          </a:blip>
          <a:srcRect/>
          <a:stretch>
            <a:fillRect/>
          </a:stretch>
        </p:blipFill>
        <p:spPr>
          <a:xfrm>
            <a:off x="546085" y="1772816"/>
            <a:ext cx="2381250" cy="809626"/>
          </a:xfrm>
          <a:prstGeom prst="rect">
            <a:avLst/>
          </a:prstGeom>
          <a:noFill/>
          <a:extLst>
            <a:ext uri="{909E8E84-426E-40DD-AFC4-6F175D3DCCD1}">
              <a14:hiddenFill xmlns:a14="http://schemas.microsoft.com/office/drawing/2010/main">
                <a:solidFill>
                  <a:srgbClr val="FFFFFF"/>
                </a:solidFill>
              </a14:hiddenFill>
            </a:ext>
          </a:extLst>
        </p:spPr>
      </p:pic>
      <p:pic>
        <p:nvPicPr>
          <p:cNvPr id="4" name="Grafik 3"/>
          <p:cNvPicPr>
            <a:picLocks noChangeAspect="1"/>
          </p:cNvPicPr>
          <p:nvPr/>
        </p:nvPicPr>
        <p:blipFill rotWithShape="1">
          <a:blip cstate="print" r:embed="rId3"/>
          <a:srcRect b="59843" l="5726" r="66049" t="15548"/>
          <a:stretch/>
        </p:blipFill>
        <p:spPr>
          <a:xfrm>
            <a:off x="3035346" y="1480830"/>
            <a:ext cx="3672409" cy="1800200"/>
          </a:xfrm>
          <a:prstGeom prst="rect">
            <a:avLst/>
          </a:prstGeom>
        </p:spPr>
      </p:pic>
      <p:pic>
        <p:nvPicPr>
          <p:cNvPr id="3" name="Grafik 2"/>
          <p:cNvPicPr>
            <a:picLocks noChangeAspect="1"/>
          </p:cNvPicPr>
          <p:nvPr/>
        </p:nvPicPr>
        <p:blipFill rotWithShape="1">
          <a:blip cstate="print" r:embed="rId4"/>
          <a:srcRect b="20470" l="30077" r="31736" t="32281"/>
          <a:stretch/>
        </p:blipFill>
        <p:spPr>
          <a:xfrm>
            <a:off x="667888" y="3047634"/>
            <a:ext cx="3086607" cy="2147204"/>
          </a:xfrm>
          <a:prstGeom prst="rect">
            <a:avLst/>
          </a:prstGeom>
        </p:spPr>
      </p:pic>
      <p:pic>
        <p:nvPicPr>
          <p:cNvPr descr="Soziales Unternehmertum" id="54276" name="Picture 4"/>
          <p:cNvPicPr>
            <a:picLocks noChangeArrowheads="1" noChangeAspect="1"/>
          </p:cNvPicPr>
          <p:nvPr/>
        </p:nvPicPr>
        <p:blipFill>
          <a:blip cstate="print" r:embed="rId5">
            <a:extLst>
              <a:ext uri="{28A0092B-C50C-407E-A947-70E740481C1C}">
                <a14:useLocalDpi xmlns:a14="http://schemas.microsoft.com/office/drawing/2010/main" val="0"/>
              </a:ext>
            </a:extLst>
          </a:blip>
          <a:srcRect/>
          <a:stretch>
            <a:fillRect/>
          </a:stretch>
        </p:blipFill>
        <p:spPr>
          <a:xfrm>
            <a:off x="6588224" y="1581534"/>
            <a:ext cx="2112169" cy="2112170"/>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p:cNvPicPr>
            <a:picLocks noChangeAspect="1"/>
          </p:cNvPicPr>
          <p:nvPr/>
        </p:nvPicPr>
        <p:blipFill rotWithShape="1">
          <a:blip cstate="print" r:embed="rId6"/>
          <a:srcRect b="46063" l="13474" r="34504" t="24406"/>
          <a:stretch/>
        </p:blipFill>
        <p:spPr>
          <a:xfrm>
            <a:off x="3864115" y="3618860"/>
            <a:ext cx="4640114" cy="1480887"/>
          </a:xfrm>
          <a:prstGeom prst="rect">
            <a:avLst/>
          </a:prstGeom>
        </p:spPr>
      </p:pic>
    </p:spTree>
    <p:extLst>
      <p:ext uri="{BB962C8B-B14F-4D97-AF65-F5344CB8AC3E}">
        <p14:creationId xmlns:p14="http://schemas.microsoft.com/office/powerpoint/2010/main" val="1674125171"/>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7">
                                            <p:txEl>
                                              <p:pRg end="0" st="0"/>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build="p" grpId="0" spid="7"/>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altLang="de-DE" dirty="0" lang="de-DE" smtClean="0" sz="3200">
                <a:solidFill>
                  <a:srgbClr val="9A0202"/>
                </a:solidFill>
                <a:latin charset="0" panose="02070606080606020203" pitchFamily="18" typeface="Bodoni MT Condensed"/>
              </a:rPr>
              <a:t>Eco </a:t>
            </a:r>
            <a:r>
              <a:rPr altLang="de-DE" dirty="0" err="1" lang="de-DE" smtClean="0" sz="3200">
                <a:solidFill>
                  <a:srgbClr val="9A0202"/>
                </a:solidFill>
                <a:latin charset="0" panose="02070606080606020203" pitchFamily="18" typeface="Bodoni MT Condensed"/>
              </a:rPr>
              <a:t>system</a:t>
            </a:r>
            <a:r>
              <a:rPr altLang="de-DE" dirty="0" lang="de-DE" smtClean="0" sz="3200">
                <a:solidFill>
                  <a:srgbClr val="9A0202"/>
                </a:solidFill>
                <a:latin charset="0" panose="02070606080606020203" pitchFamily="18" typeface="Bodoni MT Condensed"/>
              </a:rPr>
              <a:t> – </a:t>
            </a:r>
            <a:r>
              <a:rPr altLang="de-DE" dirty="0" err="1" lang="de-DE" smtClean="0" sz="3200">
                <a:solidFill>
                  <a:srgbClr val="9A0202"/>
                </a:solidFill>
                <a:latin charset="0" panose="02070606080606020203" pitchFamily="18" typeface="Bodoni MT Condensed"/>
              </a:rPr>
              <a:t>politics</a:t>
            </a:r>
            <a:r>
              <a:rPr altLang="de-DE" dirty="0" lang="de-DE" smtClean="0" sz="3200">
                <a:solidFill>
                  <a:srgbClr val="9A0202"/>
                </a:solidFill>
                <a:latin charset="0" panose="02070606080606020203" pitchFamily="18" typeface="Bodoni MT Condensed"/>
              </a:rPr>
              <a:t> </a:t>
            </a:r>
            <a:r>
              <a:rPr altLang="de-DE" dirty="0" err="1" lang="de-DE" smtClean="0" sz="3200">
                <a:solidFill>
                  <a:srgbClr val="9A0202"/>
                </a:solidFill>
                <a:latin charset="0" panose="02070606080606020203" pitchFamily="18" typeface="Bodoni MT Condensed"/>
              </a:rPr>
              <a:t>and</a:t>
            </a:r>
            <a:r>
              <a:rPr altLang="de-DE" dirty="0" lang="de-DE" smtClean="0" sz="3200">
                <a:solidFill>
                  <a:srgbClr val="9A0202"/>
                </a:solidFill>
                <a:latin charset="0" panose="02070606080606020203" pitchFamily="18" typeface="Bodoni MT Condensed"/>
              </a:rPr>
              <a:t> </a:t>
            </a:r>
            <a:r>
              <a:rPr altLang="de-DE" dirty="0" err="1" lang="de-DE" smtClean="0" sz="3200">
                <a:solidFill>
                  <a:srgbClr val="9A0202"/>
                </a:solidFill>
                <a:latin charset="0" panose="02070606080606020203" pitchFamily="18" typeface="Bodoni MT Condensed"/>
              </a:rPr>
              <a:t>policies</a:t>
            </a:r>
            <a:r>
              <a:rPr altLang="de-DE" dirty="0" lang="de-DE" smtClean="0" sz="3200">
                <a:solidFill>
                  <a:srgbClr val="9A0202"/>
                </a:solidFill>
                <a:latin charset="0" panose="02070606080606020203" pitchFamily="18" typeface="Bodoni MT Condensed"/>
              </a:rPr>
              <a:t> </a:t>
            </a:r>
            <a:endParaRPr altLang="de-DE" dirty="0" lang="de-DE" sz="3200">
              <a:solidFill>
                <a:srgbClr val="9A0202"/>
              </a:solidFill>
              <a:latin charset="0" panose="02070606080606020203" pitchFamily="18" typeface="Bodoni MT Condensed"/>
            </a:endParaRPr>
          </a:p>
        </p:txBody>
      </p:sp>
      <p:sp>
        <p:nvSpPr>
          <p:cNvPr id="3" name="Inhaltsplatzhalter 2"/>
          <p:cNvSpPr>
            <a:spLocks noGrp="1"/>
          </p:cNvSpPr>
          <p:nvPr>
            <p:ph idx="1"/>
          </p:nvPr>
        </p:nvSpPr>
        <p:spPr>
          <a:xfrm>
            <a:off x="1835696" y="1556792"/>
            <a:ext cx="6851650" cy="3455987"/>
          </a:xfrm>
        </p:spPr>
        <p:txBody>
          <a:bodyPr numCol="1"/>
          <a:lstStyle/>
          <a:p>
            <a:pPr indent="0" marL="0">
              <a:buNone/>
            </a:pPr>
            <a:r>
              <a:rPr altLang="de-DE" dirty="0" err="1" lang="de-DE" smtClean="0">
                <a:latin charset="0" panose="02070606080606020203" pitchFamily="18" typeface="Bodoni MT Condensed"/>
              </a:rPr>
              <a:t>Policy</a:t>
            </a:r>
            <a:r>
              <a:rPr altLang="de-DE" dirty="0" lang="de-DE" smtClean="0">
                <a:latin charset="0" panose="02070606080606020203" pitchFamily="18" typeface="Bodoni MT Condensed"/>
              </a:rPr>
              <a:t>: </a:t>
            </a:r>
          </a:p>
          <a:p>
            <a:pPr indent="0" marL="0">
              <a:buNone/>
            </a:pPr>
            <a:endParaRPr altLang="de-DE" dirty="0" lang="de-DE" smtClean="0">
              <a:latin charset="0" panose="02070606080606020203" pitchFamily="18" typeface="Bodoni MT Condensed"/>
            </a:endParaRPr>
          </a:p>
          <a:p>
            <a:pPr indent="0" marL="0">
              <a:buNone/>
            </a:pPr>
            <a:r>
              <a:rPr altLang="de-DE" dirty="0" lang="de-DE" smtClean="0">
                <a:latin charset="0" panose="02070606080606020203" pitchFamily="18" typeface="Bodoni MT Condensed"/>
              </a:rPr>
              <a:t>EU Level: </a:t>
            </a:r>
            <a:r>
              <a:rPr altLang="de-DE" dirty="0" lang="de-DE" smtClean="0">
                <a:latin charset="0" panose="02070606080606020203" pitchFamily="18" typeface="Bodoni MT Condensed"/>
                <a:hlinkClick r:id="rId2"/>
              </a:rPr>
              <a:t>http</a:t>
            </a:r>
            <a:r>
              <a:rPr altLang="de-DE" dirty="0" lang="de-DE">
                <a:latin charset="0" panose="02070606080606020203" pitchFamily="18" typeface="Bodoni MT Condensed"/>
                <a:hlinkClick r:id="rId3"/>
              </a:rPr>
              <a:t>://</a:t>
            </a:r>
            <a:r>
              <a:rPr altLang="de-DE" dirty="0" lang="de-DE" smtClean="0">
                <a:latin charset="0" panose="02070606080606020203" pitchFamily="18" typeface="Bodoni MT Condensed"/>
                <a:hlinkClick r:id="rId4"/>
              </a:rPr>
              <a:t>ec.europa.eu/internal_market/social_business/index_de.htm</a:t>
            </a:r>
            <a:endParaRPr altLang="de-DE" dirty="0" lang="de-DE" smtClean="0">
              <a:latin charset="0" panose="02070606080606020203" pitchFamily="18" typeface="Bodoni MT Condensed"/>
            </a:endParaRPr>
          </a:p>
          <a:p>
            <a:pPr indent="0" marL="0">
              <a:buNone/>
            </a:pPr>
            <a:r>
              <a:rPr altLang="de-DE" dirty="0" lang="de-DE" smtClean="0">
                <a:solidFill>
                  <a:schemeClr val="accent6"/>
                </a:solidFill>
                <a:latin charset="0" panose="02070606080606020203" pitchFamily="18" typeface="Bodoni MT Condensed"/>
              </a:rPr>
              <a:t>	Single Market Act – Social Business Initiative</a:t>
            </a:r>
          </a:p>
          <a:p>
            <a:pPr indent="0" marL="0">
              <a:buNone/>
            </a:pPr>
            <a:endParaRPr altLang="de-DE" dirty="0" lang="de-DE">
              <a:latin charset="0" panose="02070606080606020203" pitchFamily="18" typeface="Bodoni MT Condensed"/>
            </a:endParaRPr>
          </a:p>
          <a:p>
            <a:pPr indent="0" marL="0">
              <a:buNone/>
            </a:pPr>
            <a:r>
              <a:rPr altLang="de-DE" dirty="0" lang="de-DE" smtClean="0">
                <a:latin charset="0" panose="02070606080606020203" pitchFamily="18" typeface="Bodoni MT Condensed"/>
              </a:rPr>
              <a:t>National Level: </a:t>
            </a:r>
            <a:r>
              <a:rPr altLang="de-DE" dirty="0" lang="de-DE">
                <a:latin charset="0" panose="02070606080606020203" pitchFamily="18" typeface="Bodoni MT Condensed"/>
                <a:hlinkClick r:id="rId5"/>
              </a:rPr>
              <a:t>http://</a:t>
            </a:r>
            <a:r>
              <a:rPr altLang="de-DE" dirty="0" lang="de-DE" smtClean="0">
                <a:latin charset="0" panose="02070606080606020203" pitchFamily="18" typeface="Bodoni MT Condensed"/>
                <a:hlinkClick r:id="rId6"/>
              </a:rPr>
              <a:t>www.bmwi.de/DE/Mediathek/publikationen,did=714908.html</a:t>
            </a:r>
            <a:r>
              <a:rPr altLang="de-DE" dirty="0" lang="de-DE" smtClean="0">
                <a:latin charset="0" panose="02070606080606020203" pitchFamily="18" typeface="Bodoni MT Condensed"/>
              </a:rPr>
              <a:t> </a:t>
            </a:r>
          </a:p>
          <a:p>
            <a:pPr indent="0" marL="0">
              <a:buNone/>
            </a:pPr>
            <a:r>
              <a:rPr altLang="de-DE" dirty="0" lang="de-DE" smtClean="0">
                <a:solidFill>
                  <a:schemeClr val="accent6"/>
                </a:solidFill>
                <a:latin charset="0" panose="02070606080606020203" pitchFamily="18" typeface="Bodoni MT Condensed"/>
              </a:rPr>
              <a:t>	Engagement </a:t>
            </a:r>
            <a:r>
              <a:rPr altLang="de-DE" dirty="0" err="1" lang="de-DE" smtClean="0">
                <a:solidFill>
                  <a:schemeClr val="accent6"/>
                </a:solidFill>
                <a:latin charset="0" panose="02070606080606020203" pitchFamily="18" typeface="Bodoni MT Condensed"/>
              </a:rPr>
              <a:t>Strategy</a:t>
            </a:r>
            <a:r>
              <a:rPr altLang="de-DE" dirty="0" lang="de-DE" smtClean="0">
                <a:solidFill>
                  <a:schemeClr val="accent6"/>
                </a:solidFill>
                <a:latin charset="0" panose="02070606080606020203" pitchFamily="18" typeface="Bodoni MT Condensed"/>
              </a:rPr>
              <a:t> </a:t>
            </a:r>
            <a:r>
              <a:rPr altLang="de-DE" dirty="0" err="1" lang="de-DE" smtClean="0">
                <a:solidFill>
                  <a:schemeClr val="accent6"/>
                </a:solidFill>
                <a:latin charset="0" panose="02070606080606020203" pitchFamily="18" typeface="Bodoni MT Condensed"/>
              </a:rPr>
              <a:t>of</a:t>
            </a:r>
            <a:r>
              <a:rPr altLang="de-DE" dirty="0" lang="de-DE" smtClean="0">
                <a:solidFill>
                  <a:schemeClr val="accent6"/>
                </a:solidFill>
                <a:latin charset="0" panose="02070606080606020203" pitchFamily="18" typeface="Bodoni MT Condensed"/>
              </a:rPr>
              <a:t> National German </a:t>
            </a:r>
            <a:r>
              <a:rPr altLang="de-DE" dirty="0" err="1" lang="de-DE" smtClean="0">
                <a:solidFill>
                  <a:schemeClr val="accent6"/>
                </a:solidFill>
                <a:latin charset="0" panose="02070606080606020203" pitchFamily="18" typeface="Bodoni MT Condensed"/>
              </a:rPr>
              <a:t>Government</a:t>
            </a:r>
            <a:r>
              <a:rPr altLang="de-DE" dirty="0" lang="de-DE" smtClean="0">
                <a:solidFill>
                  <a:schemeClr val="accent6"/>
                </a:solidFill>
                <a:latin charset="0" panose="02070606080606020203" pitchFamily="18" typeface="Bodoni MT Condensed"/>
              </a:rPr>
              <a:t> </a:t>
            </a:r>
          </a:p>
          <a:p>
            <a:pPr indent="0" marL="0">
              <a:buNone/>
            </a:pPr>
            <a:endParaRPr altLang="de-DE" dirty="0" lang="de-DE" smtClean="0">
              <a:latin charset="0" panose="02070606080606020203" pitchFamily="18" typeface="Bodoni MT Condensed"/>
            </a:endParaRPr>
          </a:p>
          <a:p>
            <a:pPr indent="0" marL="0">
              <a:buNone/>
            </a:pPr>
            <a:endParaRPr altLang="de-DE" dirty="0" lang="de-DE" smtClean="0">
              <a:latin charset="0" panose="02070606080606020203" pitchFamily="18" typeface="Bodoni MT Condensed"/>
            </a:endParaRPr>
          </a:p>
          <a:p>
            <a:pPr indent="0" marL="0">
              <a:buNone/>
            </a:pPr>
            <a:r>
              <a:rPr dirty="0" lang="en-US" smtClean="0">
                <a:solidFill>
                  <a:schemeClr val="accent6"/>
                </a:solidFill>
                <a:latin charset="0" panose="02070606080606020203" pitchFamily="18" typeface="Bodoni MT Condensed"/>
                <a:sym charset="2" panose="05000000000000000000" pitchFamily="2" typeface="Wingdings"/>
              </a:rPr>
              <a:t> The potential of social entrepreneurs and social entrepreneurship as model of solving problems is recognized [over-estimated?]</a:t>
            </a:r>
            <a:endParaRPr dirty="0" lang="en-US">
              <a:latin charset="0" panose="02070606080606020203" pitchFamily="18" typeface="Bodoni MT Condensed"/>
            </a:endParaRPr>
          </a:p>
        </p:txBody>
      </p:sp>
    </p:spTree>
    <p:extLst>
      <p:ext uri="{BB962C8B-B14F-4D97-AF65-F5344CB8AC3E}">
        <p14:creationId xmlns:p14="http://schemas.microsoft.com/office/powerpoint/2010/main" val="2729973588"/>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3">
                                            <p:txEl>
                                              <p:pRg end="0" st="0"/>
                                            </p:txEl>
                                          </p:spTgt>
                                        </p:tgtEl>
                                        <p:attrNameLst>
                                          <p:attrName>style.visibility</p:attrName>
                                        </p:attrNameLst>
                                      </p:cBhvr>
                                      <p:to>
                                        <p:strVal val="visible"/>
                                      </p:to>
                                    </p:set>
                                  </p:childTnLst>
                                </p:cTn>
                              </p:par>
                            </p:childTnLst>
                          </p:cTn>
                        </p:par>
                      </p:childTnLst>
                    </p:cTn>
                  </p:par>
                  <p:par>
                    <p:cTn fill="hold" id="7">
                      <p:stCondLst>
                        <p:cond delay="indefinite"/>
                      </p:stCondLst>
                      <p:childTnLst>
                        <p:par>
                          <p:cTn fill="hold" id="8">
                            <p:stCondLst>
                              <p:cond delay="0"/>
                            </p:stCondLst>
                            <p:childTnLst>
                              <p:par>
                                <p:cTn fill="hold" grpId="0" id="9" nodeType="clickEffect" presetClass="entr" presetID="1" presetSubtype="0">
                                  <p:stCondLst>
                                    <p:cond delay="0"/>
                                  </p:stCondLst>
                                  <p:childTnLst>
                                    <p:set>
                                      <p:cBhvr>
                                        <p:cTn dur="1" fill="hold" id="10">
                                          <p:stCondLst>
                                            <p:cond delay="0"/>
                                          </p:stCondLst>
                                        </p:cTn>
                                        <p:tgtEl>
                                          <p:spTgt spid="3">
                                            <p:txEl>
                                              <p:pRg end="2" st="2"/>
                                            </p:txEl>
                                          </p:spTgt>
                                        </p:tgtEl>
                                        <p:attrNameLst>
                                          <p:attrName>style.visibility</p:attrName>
                                        </p:attrNameLst>
                                      </p:cBhvr>
                                      <p:to>
                                        <p:strVal val="visible"/>
                                      </p:to>
                                    </p:set>
                                  </p:childTnLst>
                                </p:cTn>
                              </p:par>
                            </p:childTnLst>
                          </p:cTn>
                        </p:par>
                      </p:childTnLst>
                    </p:cTn>
                  </p:par>
                  <p:par>
                    <p:cTn fill="hold" id="11">
                      <p:stCondLst>
                        <p:cond delay="indefinite"/>
                      </p:stCondLst>
                      <p:childTnLst>
                        <p:par>
                          <p:cTn fill="hold" id="12">
                            <p:stCondLst>
                              <p:cond delay="0"/>
                            </p:stCondLst>
                            <p:childTnLst>
                              <p:par>
                                <p:cTn fill="hold" grpId="0" id="13" nodeType="clickEffect" presetClass="entr" presetID="1" presetSubtype="0">
                                  <p:stCondLst>
                                    <p:cond delay="0"/>
                                  </p:stCondLst>
                                  <p:childTnLst>
                                    <p:set>
                                      <p:cBhvr>
                                        <p:cTn dur="1" fill="hold" id="14">
                                          <p:stCondLst>
                                            <p:cond delay="0"/>
                                          </p:stCondLst>
                                        </p:cTn>
                                        <p:tgtEl>
                                          <p:spTgt spid="3">
                                            <p:txEl>
                                              <p:pRg end="3" st="3"/>
                                            </p:txEl>
                                          </p:spTgt>
                                        </p:tgtEl>
                                        <p:attrNameLst>
                                          <p:attrName>style.visibility</p:attrName>
                                        </p:attrNameLst>
                                      </p:cBhvr>
                                      <p:to>
                                        <p:strVal val="visible"/>
                                      </p:to>
                                    </p:set>
                                  </p:childTnLst>
                                </p:cTn>
                              </p:par>
                            </p:childTnLst>
                          </p:cTn>
                        </p:par>
                      </p:childTnLst>
                    </p:cTn>
                  </p:par>
                  <p:par>
                    <p:cTn fill="hold" id="15">
                      <p:stCondLst>
                        <p:cond delay="indefinite"/>
                      </p:stCondLst>
                      <p:childTnLst>
                        <p:par>
                          <p:cTn fill="hold" id="16">
                            <p:stCondLst>
                              <p:cond delay="0"/>
                            </p:stCondLst>
                            <p:childTnLst>
                              <p:par>
                                <p:cTn fill="hold" grpId="0" id="17" nodeType="clickEffect" presetClass="entr" presetID="1" presetSubtype="0">
                                  <p:stCondLst>
                                    <p:cond delay="0"/>
                                  </p:stCondLst>
                                  <p:childTnLst>
                                    <p:set>
                                      <p:cBhvr>
                                        <p:cTn dur="1" fill="hold" id="18">
                                          <p:stCondLst>
                                            <p:cond delay="0"/>
                                          </p:stCondLst>
                                        </p:cTn>
                                        <p:tgtEl>
                                          <p:spTgt spid="3">
                                            <p:txEl>
                                              <p:pRg end="5" st="5"/>
                                            </p:txEl>
                                          </p:spTgt>
                                        </p:tgtEl>
                                        <p:attrNameLst>
                                          <p:attrName>style.visibility</p:attrName>
                                        </p:attrNameLst>
                                      </p:cBhvr>
                                      <p:to>
                                        <p:strVal val="visible"/>
                                      </p:to>
                                    </p:set>
                                  </p:childTnLst>
                                </p:cTn>
                              </p:par>
                            </p:childTnLst>
                          </p:cTn>
                        </p:par>
                      </p:childTnLst>
                    </p:cTn>
                  </p:par>
                  <p:par>
                    <p:cTn fill="hold" id="19">
                      <p:stCondLst>
                        <p:cond delay="indefinite"/>
                      </p:stCondLst>
                      <p:childTnLst>
                        <p:par>
                          <p:cTn fill="hold" id="20">
                            <p:stCondLst>
                              <p:cond delay="0"/>
                            </p:stCondLst>
                            <p:childTnLst>
                              <p:par>
                                <p:cTn fill="hold" grpId="0" id="21" nodeType="clickEffect" presetClass="entr" presetID="1" presetSubtype="0">
                                  <p:stCondLst>
                                    <p:cond delay="0"/>
                                  </p:stCondLst>
                                  <p:childTnLst>
                                    <p:set>
                                      <p:cBhvr>
                                        <p:cTn dur="1" fill="hold" id="22">
                                          <p:stCondLst>
                                            <p:cond delay="0"/>
                                          </p:stCondLst>
                                        </p:cTn>
                                        <p:tgtEl>
                                          <p:spTgt spid="3">
                                            <p:txEl>
                                              <p:pRg end="6" st="6"/>
                                            </p:txEl>
                                          </p:spTgt>
                                        </p:tgtEl>
                                        <p:attrNameLst>
                                          <p:attrName>style.visibility</p:attrName>
                                        </p:attrNameLst>
                                      </p:cBhvr>
                                      <p:to>
                                        <p:strVal val="visible"/>
                                      </p:to>
                                    </p:set>
                                  </p:childTnLst>
                                </p:cTn>
                              </p:par>
                            </p:childTnLst>
                          </p:cTn>
                        </p:par>
                      </p:childTnLst>
                    </p:cTn>
                  </p:par>
                  <p:par>
                    <p:cTn fill="hold" id="23">
                      <p:stCondLst>
                        <p:cond delay="indefinite"/>
                      </p:stCondLst>
                      <p:childTnLst>
                        <p:par>
                          <p:cTn fill="hold" id="24">
                            <p:stCondLst>
                              <p:cond delay="0"/>
                            </p:stCondLst>
                            <p:childTnLst>
                              <p:par>
                                <p:cTn fill="hold" grpId="0" id="25" nodeType="clickEffect" presetClass="entr" presetID="1" presetSubtype="0">
                                  <p:stCondLst>
                                    <p:cond delay="0"/>
                                  </p:stCondLst>
                                  <p:childTnLst>
                                    <p:set>
                                      <p:cBhvr>
                                        <p:cTn dur="1" fill="hold" id="26">
                                          <p:stCondLst>
                                            <p:cond delay="0"/>
                                          </p:stCondLst>
                                        </p:cTn>
                                        <p:tgtEl>
                                          <p:spTgt spid="3">
                                            <p:txEl>
                                              <p:pRg end="9" st="9"/>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build="p" grpId="0" spid="3"/>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http://www.simfisch.de/wp-content/uploads/2013/08/vmc-haken.jpg" id="52226" name="Picture 2"/>
          <p:cNvPicPr>
            <a:picLocks noChangeArrowheads="1" noChangeAspect="1"/>
          </p:cNvPicPr>
          <p:nvPr/>
        </p:nvPicPr>
        <p:blipFill>
          <a:blip cstate="print" r:embed="rId3">
            <a:extLst>
              <a:ext uri="{28A0092B-C50C-407E-A947-70E740481C1C}">
                <a14:useLocalDpi xmlns:a14="http://schemas.microsoft.com/office/drawing/2010/main" val="0"/>
              </a:ext>
            </a:extLst>
          </a:blip>
          <a:srcRect/>
          <a:stretch>
            <a:fillRect/>
          </a:stretch>
        </p:blipFill>
        <p:spPr>
          <a:xfrm>
            <a:off x="-694806" y="1143000"/>
            <a:ext cx="9832316" cy="553451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numCol="1"/>
          <a:lstStyle/>
          <a:p>
            <a:endParaRPr altLang="de-DE" lang="de-DE"/>
          </a:p>
        </p:txBody>
      </p:sp>
      <p:sp>
        <p:nvSpPr>
          <p:cNvPr id="3" name="Inhaltsplatzhalter 2"/>
          <p:cNvSpPr>
            <a:spLocks noGrp="1"/>
          </p:cNvSpPr>
          <p:nvPr>
            <p:ph idx="1"/>
          </p:nvPr>
        </p:nvSpPr>
        <p:spPr/>
        <p:txBody>
          <a:bodyPr numCol="1"/>
          <a:lstStyle/>
          <a:p>
            <a:pPr indent="0" marL="0">
              <a:buNone/>
            </a:pPr>
            <a:r>
              <a:rPr altLang="de-DE" dirty="0" lang="de-DE" smtClean="0" sz="6000">
                <a:latin charset="0" panose="02070606080606020203" pitchFamily="18" typeface="Bodoni MT Condensed"/>
              </a:rPr>
              <a:t>…</a:t>
            </a:r>
            <a:r>
              <a:rPr altLang="de-DE" dirty="0" err="1" lang="de-DE" smtClean="0" sz="6000">
                <a:latin charset="0" panose="02070606080606020203" pitchFamily="18" typeface="Bodoni MT Condensed"/>
              </a:rPr>
              <a:t>where</a:t>
            </a:r>
            <a:r>
              <a:rPr altLang="de-DE" dirty="0" lang="de-DE" smtClean="0" sz="6000">
                <a:latin charset="0" panose="02070606080606020203" pitchFamily="18" typeface="Bodoni MT Condensed"/>
              </a:rPr>
              <a:t> </a:t>
            </a:r>
            <a:r>
              <a:rPr altLang="de-DE" dirty="0" err="1" lang="de-DE" smtClean="0" sz="6000">
                <a:latin charset="0" panose="02070606080606020203" pitchFamily="18" typeface="Bodoni MT Condensed"/>
              </a:rPr>
              <a:t>is</a:t>
            </a:r>
            <a:r>
              <a:rPr altLang="de-DE" dirty="0" lang="de-DE" smtClean="0" sz="6000">
                <a:latin charset="0" panose="02070606080606020203" pitchFamily="18" typeface="Bodoni MT Condensed"/>
              </a:rPr>
              <a:t> </a:t>
            </a:r>
            <a:r>
              <a:rPr altLang="de-DE" dirty="0" err="1" lang="de-DE" smtClean="0" sz="6000">
                <a:latin charset="0" panose="02070606080606020203" pitchFamily="18" typeface="Bodoni MT Condensed"/>
              </a:rPr>
              <a:t>the</a:t>
            </a:r>
            <a:r>
              <a:rPr altLang="de-DE" dirty="0" lang="de-DE" smtClean="0" sz="6000">
                <a:latin charset="0" panose="02070606080606020203" pitchFamily="18" typeface="Bodoni MT Condensed"/>
              </a:rPr>
              <a:t> catch</a:t>
            </a:r>
            <a:r>
              <a:rPr altLang="de-DE" dirty="0" lang="de-DE" smtClean="0" sz="5400">
                <a:latin charset="0" panose="02070606080606020203" pitchFamily="18" typeface="Bodoni MT Condensed"/>
              </a:rPr>
              <a:t>?</a:t>
            </a:r>
            <a:endParaRPr altLang="de-DE" dirty="0" lang="de-DE" sz="6000">
              <a:latin charset="0" panose="02070606080606020203" pitchFamily="18" typeface="Bodoni MT Condensed"/>
            </a:endParaRPr>
          </a:p>
        </p:txBody>
      </p:sp>
      <p:sp>
        <p:nvSpPr>
          <p:cNvPr id="4" name="Textfeld 3"/>
          <p:cNvSpPr txBox="1"/>
          <p:nvPr/>
        </p:nvSpPr>
        <p:spPr>
          <a:xfrm>
            <a:off x="0" y="6683642"/>
            <a:ext cx="2880320" cy="200055"/>
          </a:xfrm>
          <a:prstGeom prst="rect">
            <a:avLst/>
          </a:prstGeom>
          <a:noFill/>
        </p:spPr>
        <p:txBody>
          <a:bodyPr numCol="1" rtlCol="0" wrap="square">
            <a:spAutoFit/>
          </a:bodyPr>
          <a:lstStyle/>
          <a:p>
            <a:r>
              <a:rPr altLang="de-DE" dirty="0" lang="de-DE" smtClean="0" sz="700"/>
              <a:t>Quelle: www.simfisch.de</a:t>
            </a:r>
            <a:endParaRPr altLang="de-DE" dirty="0" lang="de-DE" sz="700"/>
          </a:p>
        </p:txBody>
      </p:sp>
    </p:spTree>
    <p:extLst>
      <p:ext uri="{BB962C8B-B14F-4D97-AF65-F5344CB8AC3E}">
        <p14:creationId xmlns:p14="http://schemas.microsoft.com/office/powerpoint/2010/main" val="1952257554"/>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3">
                                            <p:txEl>
                                              <p:pRg end="0" st="0"/>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build="p" grpId="0" spid="3"/>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altLang="de-DE" dirty="0" lang="de-DE" smtClean="0" sz="2800">
                <a:solidFill>
                  <a:schemeClr val="accent6"/>
                </a:solidFill>
                <a:latin charset="0" panose="02070606080606020203" pitchFamily="18" typeface="Bodoni MT Condensed"/>
              </a:rPr>
              <a:t>Problemstellungen </a:t>
            </a:r>
            <a:endParaRPr altLang="de-DE" dirty="0" lang="de-DE" sz="2800">
              <a:solidFill>
                <a:schemeClr val="accent6"/>
              </a:solidFill>
              <a:latin charset="0" panose="02070606080606020203" pitchFamily="18" typeface="Bodoni MT Condensed"/>
            </a:endParaRPr>
          </a:p>
        </p:txBody>
      </p:sp>
      <p:sp>
        <p:nvSpPr>
          <p:cNvPr id="3" name="Inhaltsplatzhalter 2"/>
          <p:cNvSpPr>
            <a:spLocks noGrp="1"/>
          </p:cNvSpPr>
          <p:nvPr>
            <p:ph idx="1"/>
          </p:nvPr>
        </p:nvSpPr>
        <p:spPr/>
        <p:txBody>
          <a:bodyPr numCol="1"/>
          <a:lstStyle/>
          <a:p>
            <a:pPr>
              <a:buFont charset="0" panose="020B0604020202020204" pitchFamily="34" typeface="Arial"/>
              <a:buChar char="•"/>
            </a:pPr>
            <a:r>
              <a:rPr altLang="de-DE" b="0" dirty="0" err="1" lang="de-DE" smtClean="0" sz="2400">
                <a:solidFill>
                  <a:schemeClr val="accent6"/>
                </a:solidFill>
                <a:latin charset="0" panose="02070606080606020203" pitchFamily="18" typeface="Bodoni MT Condensed"/>
              </a:rPr>
              <a:t>What</a:t>
            </a:r>
            <a:r>
              <a:rPr altLang="de-DE" b="0" dirty="0" lang="de-DE" smtClean="0" sz="2400">
                <a:solidFill>
                  <a:schemeClr val="accent6"/>
                </a:solidFill>
                <a:latin charset="0" panose="02070606080606020203" pitchFamily="18" typeface="Bodoni MT Condensed"/>
              </a:rPr>
              <a:t> </a:t>
            </a:r>
            <a:r>
              <a:rPr altLang="de-DE" b="0" dirty="0" err="1" lang="de-DE" smtClean="0" sz="2400">
                <a:solidFill>
                  <a:schemeClr val="accent6"/>
                </a:solidFill>
                <a:latin charset="0" panose="02070606080606020203" pitchFamily="18" typeface="Bodoni MT Condensed"/>
              </a:rPr>
              <a:t>does</a:t>
            </a:r>
            <a:r>
              <a:rPr altLang="de-DE" b="0" dirty="0" lang="de-DE" smtClean="0" sz="2400">
                <a:solidFill>
                  <a:schemeClr val="accent6"/>
                </a:solidFill>
                <a:latin charset="0" panose="02070606080606020203" pitchFamily="18" typeface="Bodoni MT Condensed"/>
              </a:rPr>
              <a:t> „</a:t>
            </a:r>
            <a:r>
              <a:rPr altLang="de-DE" b="0" dirty="0" err="1" lang="de-DE" smtClean="0" sz="2400">
                <a:solidFill>
                  <a:schemeClr val="accent6"/>
                </a:solidFill>
                <a:latin charset="0" panose="02070606080606020203" pitchFamily="18" typeface="Bodoni MT Condensed"/>
              </a:rPr>
              <a:t>social</a:t>
            </a:r>
            <a:r>
              <a:rPr altLang="de-DE" b="0" dirty="0" lang="de-DE" smtClean="0" sz="2400">
                <a:solidFill>
                  <a:schemeClr val="accent6"/>
                </a:solidFill>
                <a:latin charset="0" panose="02070606080606020203" pitchFamily="18" typeface="Bodoni MT Condensed"/>
              </a:rPr>
              <a:t>“ </a:t>
            </a:r>
            <a:r>
              <a:rPr altLang="de-DE" b="0" dirty="0" err="1" lang="de-DE" smtClean="0" sz="2400">
                <a:solidFill>
                  <a:schemeClr val="accent6"/>
                </a:solidFill>
                <a:latin charset="0" panose="02070606080606020203" pitchFamily="18" typeface="Bodoni MT Condensed"/>
              </a:rPr>
              <a:t>mean</a:t>
            </a:r>
            <a:r>
              <a:rPr altLang="de-DE" b="0" dirty="0" lang="de-DE" smtClean="0" sz="2400">
                <a:solidFill>
                  <a:schemeClr val="accent6"/>
                </a:solidFill>
                <a:latin charset="0" panose="02070606080606020203" pitchFamily="18" typeface="Bodoni MT Condensed"/>
              </a:rPr>
              <a:t>? </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is</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subject</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to</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societal</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negotiation</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processes</a:t>
            </a:r>
            <a:r>
              <a:rPr altLang="de-DE" b="0" dirty="0" lang="de-DE" smtClean="0" sz="2400">
                <a:solidFill>
                  <a:schemeClr val="tx1"/>
                </a:solidFill>
                <a:latin charset="0" panose="02070606080606020203" pitchFamily="18" typeface="Bodoni MT Condensed"/>
                <a:sym charset="2" panose="05000000000000000000" pitchFamily="2" typeface="Wingdings"/>
              </a:rPr>
              <a:t> </a:t>
            </a:r>
          </a:p>
          <a:p>
            <a:pPr>
              <a:buFont charset="0" panose="020B0604020202020204" pitchFamily="34" typeface="Arial"/>
              <a:buChar char="•"/>
            </a:pPr>
            <a:endParaRPr altLang="de-DE" b="0" dirty="0" lang="de-DE" sz="2400">
              <a:solidFill>
                <a:schemeClr val="tx1"/>
              </a:solidFill>
              <a:latin charset="0" panose="02070606080606020203" pitchFamily="18" typeface="Bodoni MT Condensed"/>
              <a:sym charset="2" panose="05000000000000000000" pitchFamily="2" typeface="Wingdings"/>
            </a:endParaRPr>
          </a:p>
          <a:p>
            <a:pPr>
              <a:buFont charset="0" panose="020B0604020202020204" pitchFamily="34" typeface="Arial"/>
              <a:buChar char="•"/>
            </a:pPr>
            <a:r>
              <a:rPr altLang="de-DE" b="0" dirty="0" lang="de-DE" smtClean="0" sz="2400">
                <a:solidFill>
                  <a:schemeClr val="accent6"/>
                </a:solidFill>
                <a:latin charset="0" panose="02070606080606020203" pitchFamily="18" typeface="Bodoni MT Condensed"/>
                <a:sym charset="2" panose="05000000000000000000" pitchFamily="2" typeface="Wingdings"/>
              </a:rPr>
              <a:t>Impact </a:t>
            </a:r>
            <a:r>
              <a:rPr altLang="de-DE" b="0" dirty="0" err="1" lang="de-DE" smtClean="0" sz="2400">
                <a:solidFill>
                  <a:schemeClr val="accent6"/>
                </a:solidFill>
                <a:latin charset="0" panose="02070606080606020203" pitchFamily="18" typeface="Bodoni MT Condensed"/>
                <a:sym charset="2" panose="05000000000000000000" pitchFamily="2" typeface="Wingdings"/>
              </a:rPr>
              <a:t>and</a:t>
            </a:r>
            <a:r>
              <a:rPr altLang="de-DE" b="0" dirty="0" lang="de-DE" smtClean="0" sz="2400">
                <a:solidFill>
                  <a:schemeClr val="accent6"/>
                </a:solidFill>
                <a:latin charset="0" panose="02070606080606020203" pitchFamily="18" typeface="Bodoni MT Condensed"/>
                <a:sym charset="2" panose="05000000000000000000" pitchFamily="2" typeface="Wingdings"/>
              </a:rPr>
              <a:t> </a:t>
            </a:r>
            <a:r>
              <a:rPr altLang="de-DE" b="0" dirty="0" err="1" lang="de-DE" smtClean="0" sz="2400">
                <a:solidFill>
                  <a:schemeClr val="accent6"/>
                </a:solidFill>
                <a:latin charset="0" panose="02070606080606020203" pitchFamily="18" typeface="Bodoni MT Condensed"/>
                <a:sym charset="2" panose="05000000000000000000" pitchFamily="2" typeface="Wingdings"/>
              </a:rPr>
              <a:t>scaling</a:t>
            </a:r>
            <a:r>
              <a:rPr altLang="de-DE" b="0" dirty="0" lang="de-DE" smtClean="0" sz="2400">
                <a:solidFill>
                  <a:schemeClr val="accent6"/>
                </a:solidFill>
                <a:latin charset="0" panose="02070606080606020203" pitchFamily="18" typeface="Bodoni MT Condensed"/>
                <a:sym charset="2" panose="05000000000000000000" pitchFamily="2" typeface="Wingdings"/>
              </a:rPr>
              <a:t>:</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How</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influential</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are</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social</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entrepreneurship</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organizations</a:t>
            </a:r>
            <a:r>
              <a:rPr altLang="de-DE" b="0" dirty="0" lang="de-DE" smtClean="0" sz="2400">
                <a:solidFill>
                  <a:schemeClr val="tx1"/>
                </a:solidFill>
                <a:latin charset="0" panose="02070606080606020203" pitchFamily="18" typeface="Bodoni MT Condensed"/>
                <a:sym charset="2" panose="05000000000000000000" pitchFamily="2" typeface="Wingdings"/>
              </a:rPr>
              <a:t> in </a:t>
            </a:r>
            <a:r>
              <a:rPr altLang="de-DE" b="0" dirty="0" err="1" lang="de-DE" smtClean="0" sz="2400">
                <a:solidFill>
                  <a:schemeClr val="tx1"/>
                </a:solidFill>
                <a:latin charset="0" panose="02070606080606020203" pitchFamily="18" typeface="Bodoni MT Condensed"/>
                <a:sym charset="2" panose="05000000000000000000" pitchFamily="2" typeface="Wingdings"/>
              </a:rPr>
              <a:t>huge</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social</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service</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markets</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How</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is</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it</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possible</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for</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good</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approaches</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to</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be</a:t>
            </a:r>
            <a:r>
              <a:rPr altLang="de-DE" b="0" dirty="0" lang="de-DE" smtClean="0" sz="2400">
                <a:solidFill>
                  <a:schemeClr val="tx1"/>
                </a:solidFill>
                <a:latin charset="0" panose="02070606080606020203" pitchFamily="18" typeface="Bodoni MT Condensed"/>
                <a:sym charset="2" panose="05000000000000000000" pitchFamily="2" typeface="Wingdings"/>
              </a:rPr>
              <a:t> </a:t>
            </a:r>
            <a:r>
              <a:rPr altLang="de-DE" b="0" dirty="0" err="1" lang="de-DE" smtClean="0" sz="2400">
                <a:solidFill>
                  <a:schemeClr val="tx1"/>
                </a:solidFill>
                <a:latin charset="0" panose="02070606080606020203" pitchFamily="18" typeface="Bodoni MT Condensed"/>
                <a:sym charset="2" panose="05000000000000000000" pitchFamily="2" typeface="Wingdings"/>
              </a:rPr>
              <a:t>spread</a:t>
            </a:r>
            <a:r>
              <a:rPr altLang="de-DE" b="0" dirty="0" lang="de-DE" smtClean="0" sz="2400">
                <a:solidFill>
                  <a:schemeClr val="tx1"/>
                </a:solidFill>
                <a:latin charset="0" panose="02070606080606020203" pitchFamily="18" typeface="Bodoni MT Condensed"/>
                <a:sym charset="2" panose="05000000000000000000" pitchFamily="2" typeface="Wingdings"/>
              </a:rPr>
              <a:t>?</a:t>
            </a:r>
          </a:p>
          <a:p>
            <a:pPr>
              <a:buFont charset="0" panose="020B0604020202020204" pitchFamily="34" typeface="Arial"/>
              <a:buChar char="•"/>
            </a:pPr>
            <a:endParaRPr altLang="de-DE" b="0" dirty="0" lang="de-DE" sz="2400">
              <a:solidFill>
                <a:schemeClr val="tx1"/>
              </a:solidFill>
              <a:latin charset="0" panose="02070606080606020203" pitchFamily="18" typeface="Bodoni MT Condensed"/>
              <a:sym charset="2" panose="05000000000000000000" pitchFamily="2" typeface="Wingdings"/>
            </a:endParaRPr>
          </a:p>
          <a:p>
            <a:pPr>
              <a:buFont charset="0" panose="020B0604020202020204" pitchFamily="34" typeface="Arial"/>
              <a:buChar char="•"/>
            </a:pPr>
            <a:r>
              <a:rPr altLang="de-DE" b="0" dirty="0" lang="de-DE" sz="2400">
                <a:solidFill>
                  <a:schemeClr val="accent6"/>
                </a:solidFill>
                <a:latin charset="0" panose="02070606080606020203" pitchFamily="18" typeface="Bodoni MT Condensed"/>
              </a:rPr>
              <a:t>Trade </a:t>
            </a:r>
            <a:r>
              <a:rPr altLang="de-DE" b="0" dirty="0" err="1" lang="de-DE" sz="2400">
                <a:solidFill>
                  <a:schemeClr val="accent6"/>
                </a:solidFill>
                <a:latin charset="0" panose="02070606080606020203" pitchFamily="18" typeface="Bodoni MT Condensed"/>
              </a:rPr>
              <a:t>offs</a:t>
            </a:r>
            <a:r>
              <a:rPr altLang="de-DE" b="0" dirty="0" lang="de-DE" sz="2400">
                <a:solidFill>
                  <a:schemeClr val="accent6"/>
                </a:solidFill>
                <a:latin charset="0" panose="02070606080606020203" pitchFamily="18" typeface="Bodoni MT Condensed"/>
              </a:rPr>
              <a:t> </a:t>
            </a:r>
            <a:r>
              <a:rPr altLang="de-DE" b="0" dirty="0" err="1" lang="de-DE" smtClean="0" sz="2400">
                <a:solidFill>
                  <a:schemeClr val="accent6"/>
                </a:solidFill>
                <a:latin charset="0" panose="02070606080606020203" pitchFamily="18" typeface="Bodoni MT Condensed"/>
              </a:rPr>
              <a:t>between</a:t>
            </a:r>
            <a:r>
              <a:rPr altLang="de-DE" b="0" dirty="0" lang="de-DE" smtClean="0" sz="2400">
                <a:solidFill>
                  <a:schemeClr val="accent6"/>
                </a:solidFill>
                <a:latin charset="0" panose="02070606080606020203" pitchFamily="18" typeface="Bodoni MT Condensed"/>
              </a:rPr>
              <a:t> </a:t>
            </a:r>
            <a:r>
              <a:rPr altLang="de-DE" b="0" dirty="0" err="1" lang="de-DE" smtClean="0" sz="2400">
                <a:solidFill>
                  <a:schemeClr val="accent6"/>
                </a:solidFill>
                <a:latin charset="0" panose="02070606080606020203" pitchFamily="18" typeface="Bodoni MT Condensed"/>
              </a:rPr>
              <a:t>social</a:t>
            </a:r>
            <a:r>
              <a:rPr altLang="de-DE" b="0" dirty="0" lang="de-DE" smtClean="0" sz="2400">
                <a:solidFill>
                  <a:schemeClr val="accent6"/>
                </a:solidFill>
                <a:latin charset="0" panose="02070606080606020203" pitchFamily="18" typeface="Bodoni MT Condensed"/>
              </a:rPr>
              <a:t> </a:t>
            </a:r>
            <a:r>
              <a:rPr altLang="de-DE" b="0" dirty="0" err="1" lang="de-DE" smtClean="0" sz="2400">
                <a:solidFill>
                  <a:schemeClr val="accent6"/>
                </a:solidFill>
                <a:latin charset="0" panose="02070606080606020203" pitchFamily="18" typeface="Bodoni MT Condensed"/>
              </a:rPr>
              <a:t>and</a:t>
            </a:r>
            <a:r>
              <a:rPr altLang="de-DE" b="0" dirty="0" lang="de-DE" smtClean="0" sz="2400">
                <a:solidFill>
                  <a:schemeClr val="accent6"/>
                </a:solidFill>
                <a:latin charset="0" panose="02070606080606020203" pitchFamily="18" typeface="Bodoni MT Condensed"/>
              </a:rPr>
              <a:t> </a:t>
            </a:r>
            <a:r>
              <a:rPr altLang="de-DE" b="0" dirty="0" err="1" lang="de-DE" smtClean="0" sz="2400">
                <a:solidFill>
                  <a:schemeClr val="accent6"/>
                </a:solidFill>
                <a:latin charset="0" panose="02070606080606020203" pitchFamily="18" typeface="Bodoni MT Condensed"/>
              </a:rPr>
              <a:t>economic</a:t>
            </a:r>
            <a:r>
              <a:rPr altLang="de-DE" b="0" dirty="0" lang="de-DE" smtClean="0" sz="2400">
                <a:solidFill>
                  <a:schemeClr val="accent6"/>
                </a:solidFill>
                <a:latin charset="0" panose="02070606080606020203" pitchFamily="18" typeface="Bodoni MT Condensed"/>
              </a:rPr>
              <a:t> </a:t>
            </a:r>
            <a:r>
              <a:rPr altLang="de-DE" b="0" dirty="0" err="1" lang="de-DE" smtClean="0" sz="2400">
                <a:solidFill>
                  <a:schemeClr val="accent6"/>
                </a:solidFill>
                <a:latin charset="0" panose="02070606080606020203" pitchFamily="18" typeface="Bodoni MT Condensed"/>
              </a:rPr>
              <a:t>goals</a:t>
            </a:r>
            <a:r>
              <a:rPr altLang="de-DE" b="0" dirty="0" lang="de-DE" smtClean="0" sz="2400">
                <a:solidFill>
                  <a:schemeClr val="accent6"/>
                </a:solidFill>
                <a:latin charset="0" panose="02070606080606020203" pitchFamily="18" typeface="Bodoni MT Condensed"/>
              </a:rPr>
              <a:t>:</a:t>
            </a:r>
            <a:r>
              <a:rPr altLang="de-DE" b="0" dirty="0" lang="de-DE" smtClean="0" sz="2400">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where</a:t>
            </a:r>
            <a:r>
              <a:rPr altLang="de-DE" b="0" dirty="0" lang="de-DE" smtClean="0" sz="2400">
                <a:solidFill>
                  <a:schemeClr val="tx1"/>
                </a:solidFill>
                <a:latin charset="0" panose="02070606080606020203" pitchFamily="18" typeface="Bodoni MT Condensed"/>
              </a:rPr>
              <a:t> do </a:t>
            </a:r>
            <a:r>
              <a:rPr altLang="de-DE" b="0" dirty="0" err="1" lang="de-DE" smtClean="0" sz="2400">
                <a:solidFill>
                  <a:schemeClr val="tx1"/>
                </a:solidFill>
                <a:latin charset="0" panose="02070606080606020203" pitchFamily="18" typeface="Bodoni MT Condensed"/>
              </a:rPr>
              <a:t>they</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emerge</a:t>
            </a:r>
            <a:r>
              <a:rPr altLang="de-DE" b="0" dirty="0" lang="de-DE" smtClean="0" sz="2400">
                <a:solidFill>
                  <a:schemeClr val="tx1"/>
                </a:solidFill>
                <a:latin charset="0" panose="02070606080606020203" pitchFamily="18" typeface="Bodoni MT Condensed"/>
              </a:rPr>
              <a:t> / </a:t>
            </a:r>
            <a:r>
              <a:rPr altLang="de-DE" b="0" dirty="0" err="1" lang="de-DE" smtClean="0" sz="2400">
                <a:solidFill>
                  <a:schemeClr val="tx1"/>
                </a:solidFill>
                <a:latin charset="0" panose="02070606080606020203" pitchFamily="18" typeface="Bodoni MT Condensed"/>
              </a:rPr>
              <a:t>how</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are</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they</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tackled</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and</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solved</a:t>
            </a:r>
            <a:r>
              <a:rPr altLang="de-DE" b="0" dirty="0" lang="de-DE" smtClean="0" sz="2400">
                <a:solidFill>
                  <a:schemeClr val="tx1"/>
                </a:solidFill>
                <a:latin charset="0" panose="02070606080606020203" pitchFamily="18" typeface="Bodoni MT Condensed"/>
              </a:rPr>
              <a:t>?</a:t>
            </a:r>
            <a:endParaRPr altLang="de-DE" b="0" dirty="0" lang="de-DE" sz="2400">
              <a:solidFill>
                <a:schemeClr val="tx1"/>
              </a:solidFill>
              <a:latin charset="0" panose="02070606080606020203" pitchFamily="18" typeface="Bodoni MT Condensed"/>
            </a:endParaRPr>
          </a:p>
        </p:txBody>
      </p:sp>
    </p:spTree>
    <p:extLst>
      <p:ext uri="{BB962C8B-B14F-4D97-AF65-F5344CB8AC3E}">
        <p14:creationId xmlns:p14="http://schemas.microsoft.com/office/powerpoint/2010/main" val="3274967677"/>
      </p:ext>
    </p:extLst>
  </p:cSld>
  <p:clrMapOvr>
    <a:masterClrMapping/>
  </p:clrMapOvr>
  <p:timing>
    <p:tnLst>
      <p:par>
        <p:cTn dur="indefinite" id="1" nodeType="tmRoot" restart="never"/>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ChangeArrowheads="1" noGrp="1"/>
          </p:cNvSpPr>
          <p:nvPr>
            <p:ph type="title"/>
          </p:nvPr>
        </p:nvSpPr>
        <p:spPr/>
        <p:txBody>
          <a:bodyPr numCol="1"/>
          <a:lstStyle/>
          <a:p>
            <a:r>
              <a:rPr altLang="de-DE" dirty="0" err="1" lang="de-DE" smtClean="0" sz="2400">
                <a:solidFill>
                  <a:schemeClr val="accent6"/>
                </a:solidFill>
                <a:latin charset="0" panose="02070606080606020203" pitchFamily="18" typeface="Bodoni MT Condensed"/>
              </a:rPr>
              <a:t>Selection</a:t>
            </a:r>
            <a:r>
              <a:rPr altLang="de-DE" dirty="0" lang="de-DE" smtClean="0" sz="2400">
                <a:solidFill>
                  <a:schemeClr val="accent6"/>
                </a:solidFill>
                <a:latin charset="0" panose="02070606080606020203" pitchFamily="18" typeface="Bodoni MT Condensed"/>
              </a:rPr>
              <a:t> </a:t>
            </a:r>
            <a:r>
              <a:rPr altLang="de-DE" dirty="0" err="1" lang="de-DE" smtClean="0" sz="2400">
                <a:solidFill>
                  <a:schemeClr val="accent6"/>
                </a:solidFill>
                <a:latin charset="0" panose="02070606080606020203" pitchFamily="18" typeface="Bodoni MT Condensed"/>
              </a:rPr>
              <a:t>of</a:t>
            </a:r>
            <a:r>
              <a:rPr altLang="de-DE" dirty="0" lang="de-DE" smtClean="0" sz="2400">
                <a:solidFill>
                  <a:schemeClr val="accent6"/>
                </a:solidFill>
                <a:latin charset="0" panose="02070606080606020203" pitchFamily="18" typeface="Bodoni MT Condensed"/>
              </a:rPr>
              <a:t> </a:t>
            </a:r>
            <a:r>
              <a:rPr altLang="de-DE" dirty="0" err="1" lang="de-DE" smtClean="0" sz="2400">
                <a:solidFill>
                  <a:schemeClr val="accent6"/>
                </a:solidFill>
                <a:latin charset="0" panose="02070606080606020203" pitchFamily="18" typeface="Bodoni MT Condensed"/>
              </a:rPr>
              <a:t>problems</a:t>
            </a:r>
            <a:r>
              <a:rPr altLang="de-DE" dirty="0" lang="de-DE" smtClean="0" sz="2400">
                <a:solidFill>
                  <a:schemeClr val="accent6"/>
                </a:solidFill>
                <a:latin charset="0" panose="02070606080606020203" pitchFamily="18" typeface="Bodoni MT Condensed"/>
              </a:rPr>
              <a:t> </a:t>
            </a:r>
            <a:br>
              <a:rPr altLang="de-DE" dirty="0" lang="de-DE" smtClean="0" sz="2400">
                <a:solidFill>
                  <a:schemeClr val="accent6"/>
                </a:solidFill>
                <a:latin charset="0" panose="02070606080606020203" pitchFamily="18" typeface="Bodoni MT Condensed"/>
              </a:rPr>
            </a:br>
            <a:r>
              <a:rPr altLang="de-DE" dirty="0" lang="de-DE" smtClean="0" sz="2400">
                <a:solidFill>
                  <a:schemeClr val="accent6"/>
                </a:solidFill>
                <a:latin charset="0" panose="02070606080606020203" pitchFamily="18" typeface="Bodoni MT Condensed"/>
              </a:rPr>
              <a:t>(</a:t>
            </a:r>
            <a:r>
              <a:rPr altLang="de-DE" dirty="0" err="1" lang="de-DE" smtClean="0" sz="2400">
                <a:solidFill>
                  <a:schemeClr val="accent6"/>
                </a:solidFill>
                <a:latin charset="0" panose="02070606080606020203" pitchFamily="18" typeface="Bodoni MT Condensed"/>
              </a:rPr>
              <a:t>financing</a:t>
            </a:r>
            <a:r>
              <a:rPr altLang="de-DE" dirty="0" lang="de-DE" smtClean="0" sz="2400">
                <a:solidFill>
                  <a:schemeClr val="accent6"/>
                </a:solidFill>
                <a:latin charset="0" panose="02070606080606020203" pitchFamily="18" typeface="Bodoni MT Condensed"/>
              </a:rPr>
              <a:t>, </a:t>
            </a:r>
            <a:r>
              <a:rPr altLang="de-DE" dirty="0" err="1" lang="de-DE" smtClean="0" sz="2400">
                <a:solidFill>
                  <a:schemeClr val="accent6"/>
                </a:solidFill>
                <a:latin charset="0" panose="02070606080606020203" pitchFamily="18" typeface="Bodoni MT Condensed"/>
              </a:rPr>
              <a:t>surroundings</a:t>
            </a:r>
            <a:r>
              <a:rPr altLang="de-DE" dirty="0" lang="de-DE" smtClean="0" sz="2400">
                <a:solidFill>
                  <a:schemeClr val="accent6"/>
                </a:solidFill>
                <a:latin charset="0" panose="02070606080606020203" pitchFamily="18" typeface="Bodoni MT Condensed"/>
              </a:rPr>
              <a:t>, </a:t>
            </a:r>
            <a:r>
              <a:rPr altLang="de-DE" dirty="0" err="1" lang="de-DE" smtClean="0" sz="2400">
                <a:solidFill>
                  <a:schemeClr val="accent6"/>
                </a:solidFill>
                <a:latin charset="0" panose="02070606080606020203" pitchFamily="18" typeface="Bodoni MT Condensed"/>
              </a:rPr>
              <a:t>organizational</a:t>
            </a:r>
            <a:r>
              <a:rPr altLang="de-DE" dirty="0" lang="de-DE" smtClean="0" sz="2400">
                <a:solidFill>
                  <a:schemeClr val="accent6"/>
                </a:solidFill>
                <a:latin charset="0" panose="02070606080606020203" pitchFamily="18" typeface="Bodoni MT Condensed"/>
              </a:rPr>
              <a:t> </a:t>
            </a:r>
            <a:r>
              <a:rPr altLang="de-DE" dirty="0" err="1" lang="de-DE" smtClean="0" sz="2400">
                <a:solidFill>
                  <a:schemeClr val="accent6"/>
                </a:solidFill>
                <a:latin charset="0" panose="02070606080606020203" pitchFamily="18" typeface="Bodoni MT Condensed"/>
              </a:rPr>
              <a:t>development</a:t>
            </a:r>
            <a:r>
              <a:rPr altLang="de-DE" dirty="0" lang="de-DE" smtClean="0" sz="2400">
                <a:solidFill>
                  <a:schemeClr val="accent6"/>
                </a:solidFill>
                <a:latin charset="0" panose="02070606080606020203" pitchFamily="18" typeface="Bodoni MT Condensed"/>
              </a:rPr>
              <a:t>)   </a:t>
            </a:r>
            <a:endParaRPr altLang="de-DE" b="0" dirty="0" lang="de-DE" smtClean="0" sz="2400"/>
          </a:p>
        </p:txBody>
      </p:sp>
      <p:sp>
        <p:nvSpPr>
          <p:cNvPr id="54275" name="Rectangle 3"/>
          <p:cNvSpPr>
            <a:spLocks noChangeArrowheads="1" noGrp="1"/>
          </p:cNvSpPr>
          <p:nvPr>
            <p:ph idx="1" type="body"/>
          </p:nvPr>
        </p:nvSpPr>
        <p:spPr>
          <a:xfrm>
            <a:off x="1835150" y="1628801"/>
            <a:ext cx="6851650" cy="4321150"/>
          </a:xfrm>
        </p:spPr>
        <p:txBody>
          <a:bodyPr numCol="1"/>
          <a:lstStyle/>
          <a:p>
            <a:pPr>
              <a:lnSpc>
                <a:spcPct val="90000"/>
              </a:lnSpc>
              <a:spcBef>
                <a:spcPct val="40000"/>
              </a:spcBef>
              <a:buFont charset="0" panose="020B0604020202020204" pitchFamily="34" typeface="Arial"/>
              <a:buChar char="•"/>
            </a:pPr>
            <a:r>
              <a:rPr altLang="de-DE" b="0" dirty="0" lang="de-DE" smtClean="0" sz="2600">
                <a:solidFill>
                  <a:schemeClr val="accent6"/>
                </a:solidFill>
                <a:latin charset="0" panose="02070606080606020203" pitchFamily="18" typeface="Bodoni MT Condensed"/>
              </a:rPr>
              <a:t>High </a:t>
            </a:r>
            <a:r>
              <a:rPr altLang="de-DE" b="0" dirty="0" err="1" lang="de-DE" smtClean="0" sz="2600">
                <a:solidFill>
                  <a:schemeClr val="accent6"/>
                </a:solidFill>
                <a:latin charset="0" panose="02070606080606020203" pitchFamily="18" typeface="Bodoni MT Condensed"/>
              </a:rPr>
              <a:t>local</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accent6"/>
                </a:solidFill>
                <a:latin charset="0" panose="02070606080606020203" pitchFamily="18" typeface="Bodoni MT Condensed"/>
              </a:rPr>
              <a:t>rooting</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accent6"/>
                </a:solidFill>
                <a:latin charset="0" panose="02070606080606020203" pitchFamily="18" typeface="Bodoni MT Condensed"/>
              </a:rPr>
              <a:t>with</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accent6"/>
                </a:solidFill>
                <a:latin charset="0" panose="02070606080606020203" pitchFamily="18" typeface="Bodoni MT Condensed"/>
              </a:rPr>
              <a:t>complex</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accent6"/>
                </a:solidFill>
                <a:latin charset="0" panose="02070606080606020203" pitchFamily="18" typeface="Bodoni MT Condensed"/>
              </a:rPr>
              <a:t>stakeholder</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accent6"/>
                </a:solidFill>
                <a:latin charset="0" panose="02070606080606020203" pitchFamily="18" typeface="Bodoni MT Condensed"/>
              </a:rPr>
              <a:t>structures</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How</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is</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it</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possible</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to</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replicate</a:t>
            </a:r>
            <a:r>
              <a:rPr altLang="de-DE" b="0" dirty="0" lang="de-DE" smtClean="0" sz="2600">
                <a:solidFill>
                  <a:schemeClr val="tx1"/>
                </a:solidFill>
                <a:latin charset="0" panose="02070606080606020203" pitchFamily="18" typeface="Bodoni MT Condensed"/>
              </a:rPr>
              <a:t> / </a:t>
            </a:r>
            <a:r>
              <a:rPr altLang="de-DE" b="0" dirty="0" err="1" lang="de-DE" smtClean="0" sz="2600">
                <a:solidFill>
                  <a:schemeClr val="tx1"/>
                </a:solidFill>
                <a:latin charset="0" panose="02070606080606020203" pitchFamily="18" typeface="Bodoni MT Condensed"/>
              </a:rPr>
              <a:t>transfer</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this</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into</a:t>
            </a:r>
            <a:r>
              <a:rPr altLang="de-DE" b="0" dirty="0" lang="de-DE" smtClean="0" sz="2600">
                <a:solidFill>
                  <a:schemeClr val="tx1"/>
                </a:solidFill>
                <a:latin charset="0" panose="02070606080606020203" pitchFamily="18" typeface="Bodoni MT Condensed"/>
              </a:rPr>
              <a:t> different </a:t>
            </a:r>
            <a:r>
              <a:rPr altLang="de-DE" b="0" dirty="0" err="1" lang="de-DE" smtClean="0" sz="2600">
                <a:solidFill>
                  <a:schemeClr val="tx1"/>
                </a:solidFill>
                <a:latin charset="0" panose="02070606080606020203" pitchFamily="18" typeface="Bodoni MT Condensed"/>
              </a:rPr>
              <a:t>contexts</a:t>
            </a:r>
            <a:r>
              <a:rPr altLang="de-DE" b="0" dirty="0" lang="de-DE" smtClean="0" sz="2600">
                <a:solidFill>
                  <a:schemeClr val="tx1"/>
                </a:solidFill>
                <a:latin charset="0" panose="02070606080606020203" pitchFamily="18" typeface="Bodoni MT Condensed"/>
              </a:rPr>
              <a:t>? </a:t>
            </a:r>
          </a:p>
          <a:p>
            <a:pPr>
              <a:lnSpc>
                <a:spcPct val="90000"/>
              </a:lnSpc>
              <a:spcBef>
                <a:spcPct val="40000"/>
              </a:spcBef>
              <a:buFont charset="0" panose="020B0604020202020204" pitchFamily="34" typeface="Arial"/>
              <a:buChar char="•"/>
            </a:pPr>
            <a:r>
              <a:rPr altLang="de-DE" b="0" dirty="0" lang="de-DE" smtClean="0" sz="2600">
                <a:solidFill>
                  <a:schemeClr val="accent6"/>
                </a:solidFill>
                <a:latin charset="0" panose="02070606080606020203" pitchFamily="18" typeface="Bodoni MT Condensed"/>
              </a:rPr>
              <a:t>Lack </a:t>
            </a:r>
            <a:r>
              <a:rPr altLang="de-DE" b="0" dirty="0" err="1" lang="de-DE" smtClean="0" sz="2600">
                <a:solidFill>
                  <a:schemeClr val="accent6"/>
                </a:solidFill>
                <a:latin charset="0" panose="02070606080606020203" pitchFamily="18" typeface="Bodoni MT Condensed"/>
              </a:rPr>
              <a:t>of</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accent6"/>
                </a:solidFill>
                <a:latin charset="0" panose="02070606080606020203" pitchFamily="18" typeface="Bodoni MT Condensed"/>
              </a:rPr>
              <a:t>qualified</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accent6"/>
                </a:solidFill>
                <a:latin charset="0" panose="02070606080606020203" pitchFamily="18" typeface="Bodoni MT Condensed"/>
              </a:rPr>
              <a:t>staff</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accent6"/>
                </a:solidFill>
                <a:latin charset="0" panose="02070606080606020203" pitchFamily="18" typeface="Bodoni MT Condensed"/>
              </a:rPr>
              <a:t>and</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accent6"/>
                </a:solidFill>
                <a:latin charset="0" panose="02070606080606020203" pitchFamily="18" typeface="Bodoni MT Condensed"/>
              </a:rPr>
              <a:t>professionals</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specific</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demands</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for</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and</a:t>
            </a:r>
            <a:r>
              <a:rPr altLang="de-DE" b="0" dirty="0" lang="de-DE" smtClean="0" sz="2600">
                <a:solidFill>
                  <a:schemeClr val="tx1"/>
                </a:solidFill>
                <a:latin charset="0" panose="02070606080606020203" pitchFamily="18" typeface="Bodoni MT Condensed"/>
              </a:rPr>
              <a:t> in </a:t>
            </a:r>
            <a:r>
              <a:rPr altLang="de-DE" b="0" dirty="0" err="1" lang="de-DE" smtClean="0" sz="2600">
                <a:solidFill>
                  <a:schemeClr val="tx1"/>
                </a:solidFill>
                <a:latin charset="0" panose="02070606080606020203" pitchFamily="18" typeface="Bodoni MT Condensed"/>
              </a:rPr>
              <a:t>social</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entrepreneurship</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organizations</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low</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salaries</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entrepreneurial</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risk</a:t>
            </a:r>
            <a:endParaRPr altLang="de-DE" b="0" dirty="0" lang="de-DE" smtClean="0" sz="2600">
              <a:solidFill>
                <a:schemeClr val="tx1"/>
              </a:solidFill>
              <a:latin charset="0" panose="02070606080606020203" pitchFamily="18" typeface="Bodoni MT Condensed"/>
            </a:endParaRPr>
          </a:p>
          <a:p>
            <a:pPr>
              <a:lnSpc>
                <a:spcPct val="90000"/>
              </a:lnSpc>
              <a:spcBef>
                <a:spcPct val="40000"/>
              </a:spcBef>
              <a:buFont charset="0" panose="020B0604020202020204" pitchFamily="34" typeface="Arial"/>
              <a:buChar char="•"/>
            </a:pPr>
            <a:r>
              <a:rPr altLang="de-DE" b="0" dirty="0" lang="de-DE" smtClean="0" sz="2600">
                <a:solidFill>
                  <a:schemeClr val="accent6"/>
                </a:solidFill>
                <a:latin charset="0" panose="02070606080606020203" pitchFamily="18" typeface="Bodoni MT Condensed"/>
              </a:rPr>
              <a:t>Status Quo </a:t>
            </a:r>
            <a:r>
              <a:rPr altLang="de-DE" b="0" dirty="0" err="1" lang="de-DE" smtClean="0" sz="2600">
                <a:solidFill>
                  <a:schemeClr val="accent6"/>
                </a:solidFill>
                <a:latin charset="0" panose="02070606080606020203" pitchFamily="18" typeface="Bodoni MT Condensed"/>
              </a:rPr>
              <a:t>preference</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accent6"/>
                </a:solidFill>
                <a:latin charset="0" panose="02070606080606020203" pitchFamily="18" typeface="Bodoni MT Condensed"/>
              </a:rPr>
              <a:t>and</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accent6"/>
                </a:solidFill>
                <a:latin charset="0" panose="02070606080606020203" pitchFamily="18" typeface="Bodoni MT Condensed"/>
              </a:rPr>
              <a:t>competitive</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accent6"/>
                </a:solidFill>
                <a:latin charset="0" panose="02070606080606020203" pitchFamily="18" typeface="Bodoni MT Condensed"/>
              </a:rPr>
              <a:t>thinking</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established</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actors</a:t>
            </a:r>
            <a:r>
              <a:rPr altLang="de-DE" b="0" dirty="0" lang="de-DE" smtClean="0" sz="2600">
                <a:solidFill>
                  <a:schemeClr val="tx1"/>
                </a:solidFill>
                <a:latin charset="0" panose="02070606080606020203" pitchFamily="18" typeface="Bodoni MT Condensed"/>
              </a:rPr>
              <a:t> in </a:t>
            </a:r>
            <a:r>
              <a:rPr altLang="de-DE" b="0" dirty="0" err="1" lang="de-DE" smtClean="0" sz="2600">
                <a:solidFill>
                  <a:schemeClr val="tx1"/>
                </a:solidFill>
                <a:latin charset="0" panose="02070606080606020203" pitchFamily="18" typeface="Bodoni MT Condensed"/>
              </a:rPr>
              <a:t>administration</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and</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welfare</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state</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organizations</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might</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be</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reluctant</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towards</a:t>
            </a:r>
            <a:r>
              <a:rPr altLang="de-DE" b="0" dirty="0" lang="de-DE" smtClean="0" sz="2600">
                <a:solidFill>
                  <a:schemeClr val="tx1"/>
                </a:solidFill>
                <a:latin charset="0" panose="02070606080606020203" pitchFamily="18" typeface="Bodoni MT Condensed"/>
              </a:rPr>
              <a:t> / </a:t>
            </a:r>
            <a:r>
              <a:rPr altLang="de-DE" b="0" dirty="0" err="1" lang="de-DE" smtClean="0" sz="2600">
                <a:solidFill>
                  <a:schemeClr val="tx1"/>
                </a:solidFill>
                <a:latin charset="0" panose="02070606080606020203" pitchFamily="18" typeface="Bodoni MT Condensed"/>
              </a:rPr>
              <a:t>avoid</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change</a:t>
            </a:r>
            <a:endParaRPr altLang="de-DE" b="0" dirty="0" lang="de-DE" smtClean="0" sz="2600">
              <a:solidFill>
                <a:schemeClr val="tx1"/>
              </a:solidFill>
              <a:latin charset="0" panose="02070606080606020203" pitchFamily="18" typeface="Bodoni MT Condensed"/>
            </a:endParaRPr>
          </a:p>
          <a:p>
            <a:pPr>
              <a:lnSpc>
                <a:spcPct val="90000"/>
              </a:lnSpc>
              <a:spcBef>
                <a:spcPct val="40000"/>
              </a:spcBef>
              <a:buFont charset="0" panose="020B0604020202020204" pitchFamily="34" typeface="Arial"/>
              <a:buChar char="•"/>
            </a:pPr>
            <a:r>
              <a:rPr altLang="de-DE" b="0" dirty="0" err="1" lang="de-DE" smtClean="0" sz="2600">
                <a:solidFill>
                  <a:schemeClr val="accent6"/>
                </a:solidFill>
                <a:latin charset="0" panose="02070606080606020203" pitchFamily="18" typeface="Bodoni MT Condensed"/>
              </a:rPr>
              <a:t>Organizational</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accent6"/>
                </a:solidFill>
                <a:latin charset="0" panose="02070606080606020203" pitchFamily="18" typeface="Bodoni MT Condensed"/>
              </a:rPr>
              <a:t>development</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accent6"/>
                </a:solidFill>
                <a:latin charset="0" panose="02070606080606020203" pitchFamily="18" typeface="Bodoni MT Condensed"/>
              </a:rPr>
              <a:t>and</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accent6"/>
                </a:solidFill>
                <a:latin charset="0" panose="02070606080606020203" pitchFamily="18" typeface="Bodoni MT Condensed"/>
              </a:rPr>
              <a:t>quality</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accent6"/>
                </a:solidFill>
                <a:latin charset="0" panose="02070606080606020203" pitchFamily="18" typeface="Bodoni MT Condensed"/>
              </a:rPr>
              <a:t>cntrol</a:t>
            </a:r>
            <a:r>
              <a:rPr altLang="de-DE" b="0" dirty="0" lang="de-DE" smtClean="0" sz="2600">
                <a:solidFill>
                  <a:schemeClr val="accent6"/>
                </a:solidFill>
                <a:latin charset="0" panose="02070606080606020203" pitchFamily="18" typeface="Bodoni MT Condensed"/>
              </a:rPr>
              <a:t>: </a:t>
            </a:r>
            <a:r>
              <a:rPr altLang="de-DE" b="0" dirty="0" lang="de-DE" smtClean="0" sz="2600">
                <a:solidFill>
                  <a:schemeClr val="tx1"/>
                </a:solidFill>
                <a:latin charset="0" panose="02070606080606020203" pitchFamily="18" typeface="Bodoni MT Condensed"/>
              </a:rPr>
              <a:t>Are </a:t>
            </a:r>
            <a:r>
              <a:rPr altLang="de-DE" b="0" dirty="0" err="1" lang="de-DE" smtClean="0" sz="2600">
                <a:solidFill>
                  <a:schemeClr val="tx1"/>
                </a:solidFill>
                <a:latin charset="0" panose="02070606080606020203" pitchFamily="18" typeface="Bodoni MT Condensed"/>
              </a:rPr>
              <a:t>good</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innovators</a:t>
            </a:r>
            <a:r>
              <a:rPr altLang="de-DE" b="0" dirty="0" lang="de-DE" smtClean="0" sz="2600">
                <a:solidFill>
                  <a:schemeClr val="tx1"/>
                </a:solidFill>
                <a:latin charset="0" panose="02070606080606020203" pitchFamily="18" typeface="Bodoni MT Condensed"/>
              </a:rPr>
              <a:t> / </a:t>
            </a:r>
            <a:r>
              <a:rPr altLang="de-DE" b="0" dirty="0" err="1" lang="de-DE" smtClean="0" sz="2600">
                <a:solidFill>
                  <a:schemeClr val="tx1"/>
                </a:solidFill>
                <a:latin charset="0" panose="02070606080606020203" pitchFamily="18" typeface="Bodoni MT Condensed"/>
              </a:rPr>
              <a:t>social</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entrepreneurs</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good</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managers</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too</a:t>
            </a:r>
            <a:r>
              <a:rPr altLang="de-DE" b="0" dirty="0" lang="de-DE" smtClean="0" sz="2600">
                <a:solidFill>
                  <a:schemeClr val="tx1"/>
                </a:solidFill>
                <a:latin charset="0" panose="02070606080606020203" pitchFamily="18" typeface="Bodoni MT Condensed"/>
              </a:rPr>
              <a:t>?</a:t>
            </a:r>
          </a:p>
          <a:p>
            <a:pPr>
              <a:lnSpc>
                <a:spcPct val="90000"/>
              </a:lnSpc>
              <a:spcBef>
                <a:spcPct val="40000"/>
              </a:spcBef>
              <a:buFont charset="0" panose="020B0604020202020204" pitchFamily="34" typeface="Arial"/>
              <a:buChar char="•"/>
            </a:pPr>
            <a:r>
              <a:rPr altLang="de-DE" b="0" dirty="0" lang="de-DE" smtClean="0" sz="2600">
                <a:solidFill>
                  <a:schemeClr val="accent6"/>
                </a:solidFill>
                <a:latin charset="0" panose="02070606080606020203" pitchFamily="18" typeface="Bodoni MT Condensed"/>
              </a:rPr>
              <a:t>A </a:t>
            </a:r>
            <a:r>
              <a:rPr altLang="de-DE" b="0" dirty="0" err="1" lang="de-DE" smtClean="0" sz="2600">
                <a:solidFill>
                  <a:schemeClr val="accent6"/>
                </a:solidFill>
                <a:latin charset="0" panose="02070606080606020203" pitchFamily="18" typeface="Bodoni MT Condensed"/>
              </a:rPr>
              <a:t>question</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accent6"/>
                </a:solidFill>
                <a:latin charset="0" panose="02070606080606020203" pitchFamily="18" typeface="Bodoni MT Condensed"/>
              </a:rPr>
              <a:t>of</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accent6"/>
                </a:solidFill>
                <a:latin charset="0" panose="02070606080606020203" pitchFamily="18" typeface="Bodoni MT Condensed"/>
              </a:rPr>
              <a:t>scaling</a:t>
            </a:r>
            <a:r>
              <a:rPr altLang="de-DE" b="0" dirty="0" lang="de-DE" smtClean="0" sz="2600">
                <a:solidFill>
                  <a:schemeClr val="accent6"/>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Yes</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No</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If</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yes</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who</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is</a:t>
            </a:r>
            <a:r>
              <a:rPr altLang="de-DE" b="0" dirty="0" lang="de-DE" smtClean="0" sz="2600">
                <a:solidFill>
                  <a:schemeClr val="tx1"/>
                </a:solidFill>
                <a:latin charset="0" panose="02070606080606020203" pitchFamily="18" typeface="Bodoni MT Condensed"/>
              </a:rPr>
              <a:t> </a:t>
            </a:r>
            <a:r>
              <a:rPr altLang="de-DE" b="0" dirty="0" err="1" lang="de-DE" smtClean="0" sz="2600">
                <a:solidFill>
                  <a:schemeClr val="tx1"/>
                </a:solidFill>
                <a:latin charset="0" panose="02070606080606020203" pitchFamily="18" typeface="Bodoni MT Condensed"/>
              </a:rPr>
              <a:t>responsible</a:t>
            </a:r>
            <a:r>
              <a:rPr altLang="de-DE" b="0" dirty="0" lang="de-DE" smtClean="0" sz="2600">
                <a:solidFill>
                  <a:schemeClr val="tx1"/>
                </a:solidFill>
                <a:latin charset="0" panose="02070606080606020203" pitchFamily="18" typeface="Bodoni MT Condensed"/>
              </a:rPr>
              <a:t>? </a:t>
            </a:r>
            <a:endParaRPr altLang="de-DE" b="0" dirty="0" lang="de-DE" smtClean="0" sz="2600">
              <a:latin charset="0" panose="02070606080606020203" pitchFamily="18" typeface="Bodoni MT Condensed"/>
            </a:endParaRPr>
          </a:p>
          <a:p>
            <a:pPr>
              <a:lnSpc>
                <a:spcPct val="90000"/>
              </a:lnSpc>
              <a:spcBef>
                <a:spcPct val="40000"/>
              </a:spcBef>
              <a:buNone/>
            </a:pPr>
            <a:endParaRPr altLang="de-DE" b="0" dirty="0" lang="de-DE" smtClean="0" sz="2600">
              <a:latin charset="0" panose="02070606080606020203" pitchFamily="18" typeface="Bodoni MT Condensed"/>
            </a:endParaRPr>
          </a:p>
        </p:txBody>
      </p:sp>
    </p:spTree>
    <p:extLst>
      <p:ext uri="{BB962C8B-B14F-4D97-AF65-F5344CB8AC3E}">
        <p14:creationId xmlns:p14="http://schemas.microsoft.com/office/powerpoint/2010/main" val="3656192075"/>
      </p:ext>
    </p:extLst>
  </p:cSld>
  <p:clrMapOvr>
    <a:masterClrMapping/>
  </p:clrMapOvr>
  <p:timing>
    <p:tnLst>
      <p:par>
        <p:cTn dur="indefinite" id="1" nodeType="tmRoot" restart="never"/>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ChangeArrowheads="1" noGrp="1"/>
          </p:cNvSpPr>
          <p:nvPr>
            <p:ph type="title"/>
          </p:nvPr>
        </p:nvSpPr>
        <p:spPr/>
        <p:txBody>
          <a:bodyPr numCol="1"/>
          <a:lstStyle/>
          <a:p>
            <a:r>
              <a:rPr altLang="de-DE" dirty="0" lang="de-DE" smtClean="0" sz="2800">
                <a:solidFill>
                  <a:schemeClr val="accent6"/>
                </a:solidFill>
                <a:latin charset="0" panose="02070606080606020203" pitchFamily="18" typeface="Bodoni MT Condensed"/>
              </a:rPr>
              <a:t>Problems </a:t>
            </a:r>
            <a:r>
              <a:rPr altLang="de-DE" dirty="0" err="1" lang="de-DE" smtClean="0" sz="2800">
                <a:solidFill>
                  <a:schemeClr val="accent6"/>
                </a:solidFill>
                <a:latin charset="0" panose="02070606080606020203" pitchFamily="18" typeface="Bodoni MT Condensed"/>
              </a:rPr>
              <a:t>of</a:t>
            </a:r>
            <a:r>
              <a:rPr altLang="de-DE" dirty="0" lang="de-DE" smtClean="0" sz="2800">
                <a:solidFill>
                  <a:schemeClr val="accent6"/>
                </a:solidFill>
                <a:latin charset="0" panose="02070606080606020203" pitchFamily="18" typeface="Bodoni MT Condensed"/>
              </a:rPr>
              <a:t> </a:t>
            </a:r>
            <a:r>
              <a:rPr altLang="de-DE" dirty="0" err="1" lang="de-DE" smtClean="0" sz="2800">
                <a:solidFill>
                  <a:schemeClr val="accent6"/>
                </a:solidFill>
                <a:latin charset="0" panose="02070606080606020203" pitchFamily="18" typeface="Bodoni MT Condensed"/>
              </a:rPr>
              <a:t>financing</a:t>
            </a:r>
            <a:r>
              <a:rPr altLang="de-DE" dirty="0" lang="de-DE" smtClean="0" sz="2800">
                <a:solidFill>
                  <a:schemeClr val="accent6"/>
                </a:solidFill>
                <a:latin charset="0" panose="02070606080606020203" pitchFamily="18" typeface="Bodoni MT Condensed"/>
              </a:rPr>
              <a:t> </a:t>
            </a:r>
            <a:endParaRPr altLang="de-DE" b="0" dirty="0" lang="de-DE" smtClean="0" sz="2800">
              <a:solidFill>
                <a:schemeClr val="accent6"/>
              </a:solidFill>
              <a:latin charset="0" panose="02070606080606020203" pitchFamily="18" typeface="Bodoni MT Condensed"/>
            </a:endParaRPr>
          </a:p>
        </p:txBody>
      </p:sp>
      <p:sp>
        <p:nvSpPr>
          <p:cNvPr id="61443" name="Rectangle 3"/>
          <p:cNvSpPr>
            <a:spLocks noChangeArrowheads="1" noGrp="1"/>
          </p:cNvSpPr>
          <p:nvPr>
            <p:ph idx="1" type="body"/>
          </p:nvPr>
        </p:nvSpPr>
        <p:spPr>
          <a:xfrm>
            <a:off x="1835150" y="1340768"/>
            <a:ext cx="6851650" cy="4392612"/>
          </a:xfrm>
        </p:spPr>
        <p:txBody>
          <a:bodyPr numCol="1"/>
          <a:lstStyle/>
          <a:p>
            <a:pPr>
              <a:lnSpc>
                <a:spcPct val="110000"/>
              </a:lnSpc>
              <a:spcBef>
                <a:spcPts val="1200"/>
              </a:spcBef>
              <a:buFont charset="0" panose="020B0604020202020204" pitchFamily="34" typeface="Arial"/>
              <a:buChar char="•"/>
            </a:pPr>
            <a:r>
              <a:rPr altLang="de-DE" b="0" dirty="0" err="1" i="1" lang="de-DE" smtClean="0" sz="2400">
                <a:solidFill>
                  <a:schemeClr val="accent6"/>
                </a:solidFill>
                <a:latin charset="0" panose="02070606080606020203" pitchFamily="18" typeface="Bodoni MT Condensed"/>
              </a:rPr>
              <a:t>Structural</a:t>
            </a:r>
            <a:r>
              <a:rPr altLang="de-DE" b="0" dirty="0" i="1" lang="de-DE" smtClean="0" sz="2400">
                <a:solidFill>
                  <a:schemeClr val="accent6"/>
                </a:solidFill>
                <a:latin charset="0" panose="02070606080606020203" pitchFamily="18" typeface="Bodoni MT Condensed"/>
              </a:rPr>
              <a:t> </a:t>
            </a:r>
            <a:r>
              <a:rPr altLang="de-DE" b="0" dirty="0" err="1" i="1" lang="de-DE" smtClean="0" sz="2400">
                <a:solidFill>
                  <a:schemeClr val="accent6"/>
                </a:solidFill>
                <a:latin charset="0" panose="02070606080606020203" pitchFamily="18" typeface="Bodoni MT Condensed"/>
              </a:rPr>
              <a:t>barriers</a:t>
            </a:r>
            <a:r>
              <a:rPr altLang="de-DE" b="0" dirty="0" i="1" lang="de-DE" smtClean="0" sz="2400">
                <a:solidFill>
                  <a:schemeClr val="accent6"/>
                </a:solidFill>
                <a:latin charset="0" panose="02070606080606020203" pitchFamily="18" typeface="Bodoni MT Condensed"/>
              </a:rPr>
              <a:t> </a:t>
            </a:r>
            <a:r>
              <a:rPr altLang="de-DE" b="0" dirty="0" err="1" i="1" lang="de-DE" smtClean="0" sz="2400">
                <a:solidFill>
                  <a:schemeClr val="accent6"/>
                </a:solidFill>
                <a:latin charset="0" panose="02070606080606020203" pitchFamily="18" typeface="Bodoni MT Condensed"/>
              </a:rPr>
              <a:t>of</a:t>
            </a:r>
            <a:r>
              <a:rPr altLang="de-DE" b="0" dirty="0" i="1" lang="de-DE" smtClean="0" sz="2400">
                <a:solidFill>
                  <a:schemeClr val="accent6"/>
                </a:solidFill>
                <a:latin charset="0" panose="02070606080606020203" pitchFamily="18" typeface="Bodoni MT Condensed"/>
              </a:rPr>
              <a:t> </a:t>
            </a:r>
            <a:r>
              <a:rPr altLang="de-DE" b="0" dirty="0" err="1" i="1" lang="de-DE" smtClean="0" sz="2400">
                <a:solidFill>
                  <a:schemeClr val="accent6"/>
                </a:solidFill>
                <a:latin charset="0" panose="02070606080606020203" pitchFamily="18" typeface="Bodoni MT Condensed"/>
              </a:rPr>
              <a:t>connectivity</a:t>
            </a:r>
            <a:r>
              <a:rPr altLang="de-DE" b="0" dirty="0" i="1" lang="de-DE" smtClean="0" sz="2400">
                <a:solidFill>
                  <a:schemeClr val="accent6"/>
                </a:solidFill>
                <a:latin charset="0" panose="02070606080606020203" pitchFamily="18" typeface="Bodoni MT Condensed"/>
              </a:rPr>
              <a:t> </a:t>
            </a:r>
            <a:r>
              <a:rPr altLang="de-DE" b="0" dirty="0" err="1" i="1" lang="de-DE" smtClean="0" sz="2400">
                <a:solidFill>
                  <a:schemeClr val="accent6"/>
                </a:solidFill>
                <a:latin charset="0" panose="02070606080606020203" pitchFamily="18" typeface="Bodoni MT Condensed"/>
              </a:rPr>
              <a:t>to</a:t>
            </a:r>
            <a:r>
              <a:rPr altLang="de-DE" b="0" dirty="0" i="1" lang="de-DE" smtClean="0" sz="2400">
                <a:solidFill>
                  <a:schemeClr val="accent6"/>
                </a:solidFill>
                <a:latin charset="0" panose="02070606080606020203" pitchFamily="18" typeface="Bodoni MT Condensed"/>
              </a:rPr>
              <a:t> </a:t>
            </a:r>
            <a:r>
              <a:rPr altLang="de-DE" b="0" dirty="0" err="1" i="1" lang="de-DE" smtClean="0" sz="2400">
                <a:solidFill>
                  <a:schemeClr val="accent6"/>
                </a:solidFill>
                <a:latin charset="0" panose="02070606080606020203" pitchFamily="18" typeface="Bodoni MT Condensed"/>
              </a:rPr>
              <a:t>public</a:t>
            </a:r>
            <a:r>
              <a:rPr altLang="de-DE" b="0" dirty="0" i="1" lang="de-DE" smtClean="0" sz="2400">
                <a:solidFill>
                  <a:schemeClr val="accent6"/>
                </a:solidFill>
                <a:latin charset="0" panose="02070606080606020203" pitchFamily="18" typeface="Bodoni MT Condensed"/>
              </a:rPr>
              <a:t> </a:t>
            </a:r>
            <a:r>
              <a:rPr altLang="de-DE" b="0" dirty="0" err="1" i="1" lang="de-DE" smtClean="0" sz="2400">
                <a:solidFill>
                  <a:schemeClr val="accent6"/>
                </a:solidFill>
                <a:latin charset="0" panose="02070606080606020203" pitchFamily="18" typeface="Bodoni MT Condensed"/>
              </a:rPr>
              <a:t>funding</a:t>
            </a:r>
            <a:r>
              <a:rPr altLang="de-DE" b="0" dirty="0" i="1" lang="de-DE" smtClean="0" sz="2400">
                <a:solidFill>
                  <a:schemeClr val="accent6"/>
                </a:solidFill>
                <a:latin charset="0" panose="02070606080606020203" pitchFamily="18" typeface="Bodoni MT Condensed"/>
              </a:rPr>
              <a:t> </a:t>
            </a:r>
            <a:r>
              <a:rPr altLang="de-DE" b="0" dirty="0" err="1" i="1" lang="de-DE" smtClean="0" sz="2400">
                <a:solidFill>
                  <a:schemeClr val="accent6"/>
                </a:solidFill>
                <a:latin charset="0" panose="02070606080606020203" pitchFamily="18" typeface="Bodoni MT Condensed"/>
              </a:rPr>
              <a:t>and</a:t>
            </a:r>
            <a:r>
              <a:rPr altLang="de-DE" b="0" dirty="0" i="1" lang="de-DE" smtClean="0" sz="2400">
                <a:solidFill>
                  <a:schemeClr val="accent6"/>
                </a:solidFill>
                <a:latin charset="0" panose="02070606080606020203" pitchFamily="18" typeface="Bodoni MT Condensed"/>
              </a:rPr>
              <a:t> </a:t>
            </a:r>
            <a:r>
              <a:rPr altLang="de-DE" b="0" dirty="0" err="1" i="1" lang="de-DE" smtClean="0" sz="2400">
                <a:solidFill>
                  <a:schemeClr val="accent6"/>
                </a:solidFill>
                <a:latin charset="0" panose="02070606080606020203" pitchFamily="18" typeface="Bodoni MT Condensed"/>
              </a:rPr>
              <a:t>social</a:t>
            </a:r>
            <a:r>
              <a:rPr altLang="de-DE" b="0" dirty="0" i="1" lang="de-DE" smtClean="0" sz="2400">
                <a:solidFill>
                  <a:schemeClr val="accent6"/>
                </a:solidFill>
                <a:latin charset="0" panose="02070606080606020203" pitchFamily="18" typeface="Bodoni MT Condensed"/>
              </a:rPr>
              <a:t> </a:t>
            </a:r>
            <a:r>
              <a:rPr altLang="de-DE" b="0" dirty="0" err="1" i="1" lang="de-DE" smtClean="0" sz="2400">
                <a:solidFill>
                  <a:schemeClr val="accent6"/>
                </a:solidFill>
                <a:latin charset="0" panose="02070606080606020203" pitchFamily="18" typeface="Bodoni MT Condensed"/>
              </a:rPr>
              <a:t>security</a:t>
            </a:r>
            <a:r>
              <a:rPr altLang="de-DE" b="0" dirty="0" i="1" lang="de-DE" smtClean="0" sz="2400">
                <a:solidFill>
                  <a:schemeClr val="accent6"/>
                </a:solidFill>
                <a:latin charset="0" panose="02070606080606020203" pitchFamily="18" typeface="Bodoni MT Condensed"/>
              </a:rPr>
              <a:t> </a:t>
            </a:r>
            <a:r>
              <a:rPr altLang="de-DE" b="0" dirty="0" err="1" i="1" lang="de-DE" smtClean="0" sz="2400">
                <a:solidFill>
                  <a:schemeClr val="accent6"/>
                </a:solidFill>
                <a:latin charset="0" panose="02070606080606020203" pitchFamily="18" typeface="Bodoni MT Condensed"/>
              </a:rPr>
              <a:t>systems</a:t>
            </a:r>
            <a:r>
              <a:rPr altLang="de-DE" b="0" dirty="0" i="1" lang="de-DE" smtClean="0" sz="2400">
                <a:solidFill>
                  <a:schemeClr val="accent6"/>
                </a:solidFill>
                <a:latin charset="0" panose="02070606080606020203" pitchFamily="18" typeface="Bodoni MT Condensed"/>
              </a:rPr>
              <a:t>,</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as</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social</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entrepreneurs</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act</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across</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sector</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boundaries</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and</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often</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support</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preventive</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work</a:t>
            </a:r>
            <a:endParaRPr altLang="de-DE" b="0" dirty="0" lang="de-DE" smtClean="0" sz="2400">
              <a:solidFill>
                <a:schemeClr val="tx1"/>
              </a:solidFill>
              <a:latin charset="0" panose="02070606080606020203" pitchFamily="18" typeface="Bodoni MT Condensed"/>
            </a:endParaRPr>
          </a:p>
          <a:p>
            <a:pPr>
              <a:lnSpc>
                <a:spcPct val="110000"/>
              </a:lnSpc>
              <a:spcBef>
                <a:spcPts val="1200"/>
              </a:spcBef>
              <a:buFont charset="0" panose="020B0604020202020204" pitchFamily="34" typeface="Arial"/>
              <a:buChar char="•"/>
            </a:pPr>
            <a:r>
              <a:rPr altLang="de-DE" b="0" dirty="0" i="1" lang="de-DE" smtClean="0" sz="2400">
                <a:solidFill>
                  <a:srgbClr val="9A0202"/>
                </a:solidFill>
                <a:latin charset="0" panose="02070606080606020203" pitchFamily="18" typeface="Bodoni MT Condensed"/>
              </a:rPr>
              <a:t>Limited </a:t>
            </a:r>
            <a:r>
              <a:rPr altLang="de-DE" b="0" dirty="0" err="1" i="1" lang="de-DE" smtClean="0" sz="2400">
                <a:solidFill>
                  <a:srgbClr val="9A0202"/>
                </a:solidFill>
                <a:latin charset="0" panose="02070606080606020203" pitchFamily="18" typeface="Bodoni MT Condensed"/>
              </a:rPr>
              <a:t>offers</a:t>
            </a:r>
            <a:r>
              <a:rPr altLang="de-DE" b="0" dirty="0" i="1" lang="de-DE" smtClean="0" sz="2400">
                <a:solidFill>
                  <a:srgbClr val="9A0202"/>
                </a:solidFill>
                <a:latin charset="0" panose="02070606080606020203" pitchFamily="18" typeface="Bodoni MT Condensed"/>
              </a:rPr>
              <a:t> on </a:t>
            </a:r>
            <a:r>
              <a:rPr altLang="de-DE" b="0" dirty="0" err="1" i="1" lang="de-DE" smtClean="0" sz="2400">
                <a:solidFill>
                  <a:srgbClr val="9A0202"/>
                </a:solidFill>
                <a:latin charset="0" panose="02070606080606020203" pitchFamily="18" typeface="Bodoni MT Condensed"/>
              </a:rPr>
              <a:t>the</a:t>
            </a:r>
            <a:r>
              <a:rPr altLang="de-DE" b="0" dirty="0" i="1" lang="de-DE" smtClean="0" sz="2400">
                <a:solidFill>
                  <a:srgbClr val="9A0202"/>
                </a:solidFill>
                <a:latin charset="0" panose="02070606080606020203" pitchFamily="18" typeface="Bodoni MT Condensed"/>
              </a:rPr>
              <a:t> </a:t>
            </a:r>
            <a:r>
              <a:rPr altLang="de-DE" b="0" dirty="0" err="1" i="1" lang="de-DE" smtClean="0" sz="2400">
                <a:solidFill>
                  <a:srgbClr val="9A0202"/>
                </a:solidFill>
                <a:latin charset="0" panose="02070606080606020203" pitchFamily="18" typeface="Bodoni MT Condensed"/>
              </a:rPr>
              <a:t>free</a:t>
            </a:r>
            <a:r>
              <a:rPr altLang="de-DE" b="0" dirty="0" i="1" lang="de-DE" smtClean="0" sz="2400">
                <a:solidFill>
                  <a:srgbClr val="9A0202"/>
                </a:solidFill>
                <a:latin charset="0" panose="02070606080606020203" pitchFamily="18" typeface="Bodoni MT Condensed"/>
              </a:rPr>
              <a:t> </a:t>
            </a:r>
            <a:r>
              <a:rPr altLang="de-DE" b="0" dirty="0" err="1" i="1" lang="de-DE" smtClean="0" sz="2400">
                <a:solidFill>
                  <a:srgbClr val="9A0202"/>
                </a:solidFill>
                <a:latin charset="0" panose="02070606080606020203" pitchFamily="18" typeface="Bodoni MT Condensed"/>
              </a:rPr>
              <a:t>capital</a:t>
            </a:r>
            <a:r>
              <a:rPr altLang="de-DE" b="0" dirty="0" i="1" lang="de-DE" smtClean="0" sz="2400">
                <a:solidFill>
                  <a:srgbClr val="9A0202"/>
                </a:solidFill>
                <a:latin charset="0" panose="02070606080606020203" pitchFamily="18" typeface="Bodoni MT Condensed"/>
              </a:rPr>
              <a:t> </a:t>
            </a:r>
            <a:r>
              <a:rPr altLang="de-DE" b="0" dirty="0" err="1" i="1" lang="de-DE" smtClean="0" sz="2400">
                <a:solidFill>
                  <a:srgbClr val="9A0202"/>
                </a:solidFill>
                <a:latin charset="0" panose="02070606080606020203" pitchFamily="18" typeface="Bodoni MT Condensed"/>
              </a:rPr>
              <a:t>market</a:t>
            </a:r>
            <a:r>
              <a:rPr altLang="de-DE" b="0" dirty="0" i="1" lang="de-DE" smtClean="0" sz="2400">
                <a:solidFill>
                  <a:srgbClr val="9A0202"/>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barrier</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for</a:t>
            </a:r>
            <a:r>
              <a:rPr altLang="de-DE" b="0" dirty="0" lang="de-DE" smtClean="0" sz="2400">
                <a:solidFill>
                  <a:schemeClr val="tx1"/>
                </a:solidFill>
                <a:latin charset="0" panose="02070606080606020203" pitchFamily="18" typeface="Bodoni MT Condensed"/>
              </a:rPr>
              <a:t> non-</a:t>
            </a:r>
            <a:r>
              <a:rPr altLang="de-DE" b="0" dirty="0" err="1" lang="de-DE" smtClean="0" sz="2400">
                <a:solidFill>
                  <a:schemeClr val="tx1"/>
                </a:solidFill>
                <a:latin charset="0" panose="02070606080606020203" pitchFamily="18" typeface="Bodoni MT Condensed"/>
              </a:rPr>
              <a:t>profit</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organizations</a:t>
            </a:r>
            <a:r>
              <a:rPr altLang="de-DE" b="0" dirty="0" lang="de-DE" smtClean="0" sz="2400">
                <a:solidFill>
                  <a:schemeClr val="tx1"/>
                </a:solidFill>
                <a:latin charset="0" panose="02070606080606020203" pitchFamily="18" typeface="Bodoni MT Condensed"/>
              </a:rPr>
              <a:t> </a:t>
            </a:r>
            <a:endParaRPr altLang="de-DE" b="0" dirty="0" i="1" lang="de-DE" smtClean="0" sz="2400">
              <a:solidFill>
                <a:schemeClr val="tx1"/>
              </a:solidFill>
              <a:latin charset="0" panose="02070606080606020203" pitchFamily="18" typeface="Bodoni MT Condensed"/>
            </a:endParaRPr>
          </a:p>
          <a:p>
            <a:pPr>
              <a:lnSpc>
                <a:spcPct val="110000"/>
              </a:lnSpc>
              <a:spcBef>
                <a:spcPts val="1200"/>
              </a:spcBef>
              <a:buFont charset="0" panose="020B0604020202020204" pitchFamily="34" typeface="Arial"/>
              <a:buChar char="•"/>
            </a:pPr>
            <a:r>
              <a:rPr altLang="de-DE" b="0" dirty="0" i="1" lang="de-DE" smtClean="0" sz="2400">
                <a:solidFill>
                  <a:schemeClr val="accent6"/>
                </a:solidFill>
                <a:latin charset="0" panose="02070606080606020203" pitchFamily="18" typeface="Bodoni MT Condensed"/>
              </a:rPr>
              <a:t>Lack </a:t>
            </a:r>
            <a:r>
              <a:rPr altLang="de-DE" b="0" dirty="0" err="1" i="1" lang="de-DE" smtClean="0" sz="2400">
                <a:solidFill>
                  <a:schemeClr val="accent6"/>
                </a:solidFill>
                <a:latin charset="0" panose="02070606080606020203" pitchFamily="18" typeface="Bodoni MT Condensed"/>
              </a:rPr>
              <a:t>of</a:t>
            </a:r>
            <a:r>
              <a:rPr altLang="de-DE" b="0" dirty="0" i="1" lang="de-DE" smtClean="0" sz="2400">
                <a:solidFill>
                  <a:schemeClr val="accent6"/>
                </a:solidFill>
                <a:latin charset="0" panose="02070606080606020203" pitchFamily="18" typeface="Bodoni MT Condensed"/>
              </a:rPr>
              <a:t> </a:t>
            </a:r>
            <a:r>
              <a:rPr altLang="de-DE" b="0" dirty="0" err="1" i="1" lang="de-DE" smtClean="0" sz="2400">
                <a:solidFill>
                  <a:schemeClr val="accent6"/>
                </a:solidFill>
                <a:latin charset="0" panose="02070606080606020203" pitchFamily="18" typeface="Bodoni MT Condensed"/>
              </a:rPr>
              <a:t>broad</a:t>
            </a:r>
            <a:r>
              <a:rPr altLang="de-DE" b="0" dirty="0" i="1" lang="de-DE" smtClean="0" sz="2400">
                <a:solidFill>
                  <a:schemeClr val="accent6"/>
                </a:solidFill>
                <a:latin charset="0" panose="02070606080606020203" pitchFamily="18" typeface="Bodoni MT Condensed"/>
              </a:rPr>
              <a:t> </a:t>
            </a:r>
            <a:r>
              <a:rPr altLang="de-DE" b="0" dirty="0" err="1" i="1" lang="de-DE" smtClean="0" sz="2400">
                <a:solidFill>
                  <a:schemeClr val="accent6"/>
                </a:solidFill>
                <a:latin charset="0" panose="02070606080606020203" pitchFamily="18" typeface="Bodoni MT Condensed"/>
              </a:rPr>
              <a:t>share</a:t>
            </a:r>
            <a:r>
              <a:rPr altLang="de-DE" b="0" dirty="0" i="1" lang="de-DE" smtClean="0" sz="2400">
                <a:solidFill>
                  <a:schemeClr val="accent6"/>
                </a:solidFill>
                <a:latin charset="0" panose="02070606080606020203" pitchFamily="18" typeface="Bodoni MT Condensed"/>
              </a:rPr>
              <a:t> </a:t>
            </a:r>
            <a:r>
              <a:rPr altLang="de-DE" b="0" dirty="0" err="1" i="1" lang="de-DE" smtClean="0" sz="2400">
                <a:solidFill>
                  <a:schemeClr val="accent6"/>
                </a:solidFill>
                <a:latin charset="0" panose="02070606080606020203" pitchFamily="18" typeface="Bodoni MT Condensed"/>
              </a:rPr>
              <a:t>or</a:t>
            </a:r>
            <a:r>
              <a:rPr altLang="de-DE" b="0" dirty="0" i="1" lang="de-DE" smtClean="0" sz="2400">
                <a:solidFill>
                  <a:schemeClr val="accent6"/>
                </a:solidFill>
                <a:latin charset="0" panose="02070606080606020203" pitchFamily="18" typeface="Bodoni MT Condensed"/>
              </a:rPr>
              <a:t> </a:t>
            </a:r>
            <a:r>
              <a:rPr altLang="de-DE" b="0" dirty="0" err="1" i="1" lang="de-DE" smtClean="0" sz="2400">
                <a:solidFill>
                  <a:schemeClr val="accent6"/>
                </a:solidFill>
                <a:latin charset="0" panose="02070606080606020203" pitchFamily="18" typeface="Bodoni MT Condensed"/>
              </a:rPr>
              <a:t>competition</a:t>
            </a:r>
            <a:r>
              <a:rPr altLang="de-DE" b="0" dirty="0" i="1" lang="de-DE" smtClean="0" sz="2400">
                <a:solidFill>
                  <a:schemeClr val="accent6"/>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among</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impact</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investors</a:t>
            </a:r>
            <a:r>
              <a:rPr altLang="de-DE" b="0" dirty="0" lang="de-DE" smtClean="0" sz="2400">
                <a:solidFill>
                  <a:schemeClr val="tx1"/>
                </a:solidFill>
                <a:latin charset="0" panose="02070606080606020203" pitchFamily="18" typeface="Bodoni MT Condensed"/>
              </a:rPr>
              <a:t> </a:t>
            </a:r>
            <a:endParaRPr altLang="de-DE" b="0" dirty="0" i="1" lang="de-DE" smtClean="0" sz="2400">
              <a:solidFill>
                <a:schemeClr val="accent6"/>
              </a:solidFill>
              <a:latin charset="0" panose="02070606080606020203" pitchFamily="18" typeface="Bodoni MT Condensed"/>
            </a:endParaRPr>
          </a:p>
          <a:p>
            <a:pPr>
              <a:lnSpc>
                <a:spcPct val="110000"/>
              </a:lnSpc>
              <a:spcBef>
                <a:spcPts val="1200"/>
              </a:spcBef>
              <a:buFont charset="0" panose="020B0604020202020204" pitchFamily="34" typeface="Arial"/>
              <a:buChar char="•"/>
            </a:pPr>
            <a:r>
              <a:rPr altLang="de-DE" b="0" dirty="0" err="1" i="1" lang="de-DE" smtClean="0" sz="2400">
                <a:solidFill>
                  <a:schemeClr val="accent6"/>
                </a:solidFill>
                <a:latin charset="0" panose="02070606080606020203" pitchFamily="18" typeface="Bodoni MT Condensed"/>
              </a:rPr>
              <a:t>Buereaucratic</a:t>
            </a:r>
            <a:r>
              <a:rPr altLang="de-DE" b="0" dirty="0" i="1" lang="de-DE" smtClean="0" sz="2400">
                <a:solidFill>
                  <a:schemeClr val="accent6"/>
                </a:solidFill>
                <a:latin charset="0" panose="02070606080606020203" pitchFamily="18" typeface="Bodoni MT Condensed"/>
              </a:rPr>
              <a:t> </a:t>
            </a:r>
            <a:r>
              <a:rPr altLang="de-DE" b="0" dirty="0" err="1" i="1" lang="de-DE" smtClean="0" sz="2400">
                <a:solidFill>
                  <a:schemeClr val="accent6"/>
                </a:solidFill>
                <a:latin charset="0" panose="02070606080606020203" pitchFamily="18" typeface="Bodoni MT Condensed"/>
              </a:rPr>
              <a:t>barriers</a:t>
            </a:r>
            <a:r>
              <a:rPr altLang="de-DE" b="0" dirty="0" i="1" lang="de-DE" smtClean="0" sz="2400">
                <a:solidFill>
                  <a:schemeClr val="accent6"/>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regarding</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applications</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reporting</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and</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monitoring</a:t>
            </a:r>
            <a:r>
              <a:rPr altLang="de-DE" b="0" dirty="0" lang="de-DE" smtClean="0" sz="2400">
                <a:solidFill>
                  <a:schemeClr val="tx1"/>
                </a:solidFill>
                <a:latin charset="0" panose="02070606080606020203" pitchFamily="18" typeface="Bodoni MT Condensed"/>
              </a:rPr>
              <a:t> </a:t>
            </a:r>
          </a:p>
          <a:p>
            <a:pPr>
              <a:lnSpc>
                <a:spcPct val="110000"/>
              </a:lnSpc>
              <a:spcBef>
                <a:spcPts val="1200"/>
              </a:spcBef>
              <a:buFont charset="0" panose="020B0604020202020204" pitchFamily="34" typeface="Arial"/>
              <a:buChar char="•"/>
            </a:pPr>
            <a:r>
              <a:rPr altLang="de-DE" b="0" dirty="0" i="1" lang="de-DE" smtClean="0" sz="2400">
                <a:solidFill>
                  <a:schemeClr val="accent6"/>
                </a:solidFill>
                <a:latin charset="0" panose="02070606080606020203" pitchFamily="18" typeface="Bodoni MT Condensed"/>
              </a:rPr>
              <a:t>„Fear </a:t>
            </a:r>
            <a:r>
              <a:rPr altLang="de-DE" b="0" dirty="0" err="1" i="1" lang="de-DE" smtClean="0" sz="2400">
                <a:solidFill>
                  <a:schemeClr val="accent6"/>
                </a:solidFill>
                <a:latin charset="0" panose="02070606080606020203" pitchFamily="18" typeface="Bodoni MT Condensed"/>
              </a:rPr>
              <a:t>of</a:t>
            </a:r>
            <a:r>
              <a:rPr altLang="de-DE" b="0" dirty="0" i="1" lang="de-DE" smtClean="0" sz="2400">
                <a:solidFill>
                  <a:schemeClr val="accent6"/>
                </a:solidFill>
                <a:latin charset="0" panose="02070606080606020203" pitchFamily="18" typeface="Bodoni MT Condensed"/>
              </a:rPr>
              <a:t> </a:t>
            </a:r>
            <a:r>
              <a:rPr altLang="de-DE" b="0" dirty="0" err="1" i="1" lang="de-DE" smtClean="0" sz="2400">
                <a:solidFill>
                  <a:schemeClr val="accent6"/>
                </a:solidFill>
                <a:latin charset="0" panose="02070606080606020203" pitchFamily="18" typeface="Bodoni MT Condensed"/>
              </a:rPr>
              <a:t>contact</a:t>
            </a:r>
            <a:r>
              <a:rPr altLang="de-DE" b="0" dirty="0" i="1" lang="de-DE" smtClean="0" sz="2400">
                <a:solidFill>
                  <a:schemeClr val="accent6"/>
                </a:solidFill>
                <a:latin charset="0" panose="02070606080606020203" pitchFamily="18" typeface="Bodoni MT Condensed"/>
              </a:rPr>
              <a:t>“ </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between</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social</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and</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economic</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sector</a:t>
            </a:r>
            <a:endParaRPr altLang="de-DE" b="0" dirty="0" lang="de-DE" smtClean="0" sz="2400">
              <a:solidFill>
                <a:schemeClr val="tx1"/>
              </a:solidFill>
              <a:latin charset="0" panose="02070606080606020203" pitchFamily="18" typeface="Bodoni MT Condensed"/>
            </a:endParaRPr>
          </a:p>
        </p:txBody>
      </p:sp>
    </p:spTree>
    <p:extLst>
      <p:ext uri="{BB962C8B-B14F-4D97-AF65-F5344CB8AC3E}">
        <p14:creationId xmlns:p14="http://schemas.microsoft.com/office/powerpoint/2010/main" val="600207108"/>
      </p:ext>
    </p:extLst>
  </p:cSld>
  <p:clrMapOvr>
    <a:masterClrMapping/>
  </p:clrMapOvr>
  <p:timing>
    <p:tnLst>
      <p:par>
        <p:cTn dur="indefinite" id="1" nodeType="tmRoot" restart="never"/>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Symbolbild: Fischschwarm, bald eine Seltenheit?" id="61442" name="Picture 2"/>
          <p:cNvPicPr>
            <a:picLocks noChangeArrowheads="1" noChangeAspect="1"/>
          </p:cNvPicPr>
          <p:nvPr/>
        </p:nvPicPr>
        <p:blipFill>
          <a:blip cstate="print" r:embed="rId2">
            <a:extLst>
              <a:ext uri="{28A0092B-C50C-407E-A947-70E740481C1C}">
                <a14:useLocalDpi xmlns:a14="http://schemas.microsoft.com/office/drawing/2010/main" val="0"/>
              </a:ext>
            </a:extLst>
          </a:blip>
          <a:srcRect/>
          <a:stretch>
            <a:fillRect/>
          </a:stretch>
        </p:blipFill>
        <p:spPr>
          <a:xfrm>
            <a:off x="935088" y="1891749"/>
            <a:ext cx="6949280" cy="462876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numCol="1"/>
          <a:lstStyle/>
          <a:p>
            <a:endParaRPr altLang="de-DE" dirty="0" lang="de-DE"/>
          </a:p>
        </p:txBody>
      </p:sp>
      <p:sp>
        <p:nvSpPr>
          <p:cNvPr id="4" name="Inhaltsplatzhalter 2"/>
          <p:cNvSpPr txBox="1">
            <a:spLocks/>
          </p:cNvSpPr>
          <p:nvPr/>
        </p:nvSpPr>
        <p:spPr>
          <a:xfrm>
            <a:off x="2627784" y="908720"/>
            <a:ext cx="6851650" cy="3455987"/>
          </a:xfrm>
          <a:prstGeom prst="rect">
            <a:avLst/>
          </a:prstGeom>
          <a:noFill/>
          <a:ln w="9525">
            <a:noFill/>
            <a:miter lim="800000"/>
            <a:headEnd/>
            <a:tailEnd/>
          </a:ln>
        </p:spPr>
        <p:txBody>
          <a:bodyPr anchor="t" anchorCtr="0" bIns="45720" compatLnSpc="1" lIns="91440" numCol="1" rIns="91440" tIns="45720" vert="horz" wrap="square">
            <a:prstTxWarp prst="textNoShape">
              <a:avLst/>
            </a:prstTxWarp>
          </a:bodyPr>
          <a:lstStyle>
            <a:lvl1pPr algn="l" eaLnBrk="0" fontAlgn="base" hangingPunct="0" indent="-342900" marL="342900" rtl="0">
              <a:spcBef>
                <a:spcPct val="20000"/>
              </a:spcBef>
              <a:spcAft>
                <a:spcPct val="0"/>
              </a:spcAft>
              <a:buChar char="•"/>
              <a:defRPr b="1" sz="2000">
                <a:solidFill>
                  <a:srgbClr val="A1352F"/>
                </a:solidFill>
                <a:latin typeface="+mn-lt"/>
                <a:ea typeface="+mn-ea"/>
                <a:cs typeface="+mn-cs"/>
              </a:defRPr>
            </a:lvl1pPr>
            <a:lvl2pPr algn="l" eaLnBrk="0" fontAlgn="base" hangingPunct="0" indent="-285750" marL="742950" rtl="0">
              <a:spcBef>
                <a:spcPct val="20000"/>
              </a:spcBef>
              <a:spcAft>
                <a:spcPct val="0"/>
              </a:spcAft>
              <a:buChar char="–"/>
              <a:defRPr sz="2800">
                <a:solidFill>
                  <a:schemeClr val="tx1"/>
                </a:solidFill>
                <a:latin typeface="+mn-lt"/>
                <a:cs typeface="+mn-cs"/>
              </a:defRPr>
            </a:lvl2pPr>
            <a:lvl3pPr algn="l" eaLnBrk="0" fontAlgn="base" hangingPunct="0" indent="-228600" marL="1143000" rtl="0">
              <a:spcBef>
                <a:spcPct val="20000"/>
              </a:spcBef>
              <a:spcAft>
                <a:spcPct val="0"/>
              </a:spcAft>
              <a:buChar char="•"/>
              <a:defRPr sz="1600">
                <a:solidFill>
                  <a:schemeClr val="tx1"/>
                </a:solidFill>
                <a:latin typeface="+mn-lt"/>
                <a:cs typeface="+mn-cs"/>
              </a:defRPr>
            </a:lvl3pPr>
            <a:lvl4pPr algn="l" eaLnBrk="0" fontAlgn="base" hangingPunct="0" indent="-228600" marL="1600200" rtl="0">
              <a:spcBef>
                <a:spcPct val="20000"/>
              </a:spcBef>
              <a:spcAft>
                <a:spcPct val="0"/>
              </a:spcAft>
              <a:buChar char="–"/>
              <a:defRPr sz="1600">
                <a:solidFill>
                  <a:schemeClr val="tx1"/>
                </a:solidFill>
                <a:latin typeface="+mn-lt"/>
                <a:cs typeface="+mn-cs"/>
              </a:defRPr>
            </a:lvl4pPr>
            <a:lvl5pPr algn="l" eaLnBrk="0" fontAlgn="base" hangingPunct="0" indent="-228600" marL="2057400" rtl="0">
              <a:spcBef>
                <a:spcPct val="20000"/>
              </a:spcBef>
              <a:spcAft>
                <a:spcPct val="0"/>
              </a:spcAft>
              <a:buChar char="»"/>
              <a:defRPr sz="2000">
                <a:solidFill>
                  <a:schemeClr val="tx1"/>
                </a:solidFill>
                <a:latin typeface="+mn-lt"/>
                <a:cs typeface="+mn-cs"/>
              </a:defRPr>
            </a:lvl5pPr>
            <a:lvl6pPr algn="l" fontAlgn="base" indent="-228600" marL="2514600" rtl="0">
              <a:spcBef>
                <a:spcPct val="20000"/>
              </a:spcBef>
              <a:spcAft>
                <a:spcPct val="0"/>
              </a:spcAft>
              <a:buChar char="»"/>
              <a:defRPr>
                <a:solidFill>
                  <a:schemeClr val="tx1"/>
                </a:solidFill>
                <a:latin typeface="+mn-lt"/>
                <a:cs typeface="+mn-cs"/>
              </a:defRPr>
            </a:lvl6pPr>
            <a:lvl7pPr algn="l" fontAlgn="base" indent="-228600" marL="2971800" rtl="0">
              <a:spcBef>
                <a:spcPct val="20000"/>
              </a:spcBef>
              <a:spcAft>
                <a:spcPct val="0"/>
              </a:spcAft>
              <a:buChar char="»"/>
              <a:defRPr>
                <a:solidFill>
                  <a:schemeClr val="tx1"/>
                </a:solidFill>
                <a:latin typeface="+mn-lt"/>
                <a:cs typeface="+mn-cs"/>
              </a:defRPr>
            </a:lvl7pPr>
            <a:lvl8pPr algn="l" fontAlgn="base" indent="-228600" marL="3429000" rtl="0">
              <a:spcBef>
                <a:spcPct val="20000"/>
              </a:spcBef>
              <a:spcAft>
                <a:spcPct val="0"/>
              </a:spcAft>
              <a:buChar char="»"/>
              <a:defRPr>
                <a:solidFill>
                  <a:schemeClr val="tx1"/>
                </a:solidFill>
                <a:latin typeface="+mn-lt"/>
                <a:cs typeface="+mn-cs"/>
              </a:defRPr>
            </a:lvl8pPr>
            <a:lvl9pPr algn="l" fontAlgn="base" indent="-228600" marL="3886200" rtl="0">
              <a:spcBef>
                <a:spcPct val="20000"/>
              </a:spcBef>
              <a:spcAft>
                <a:spcPct val="0"/>
              </a:spcAft>
              <a:buChar char="»"/>
              <a:defRPr>
                <a:solidFill>
                  <a:schemeClr val="tx1"/>
                </a:solidFill>
                <a:latin typeface="+mn-lt"/>
                <a:cs typeface="+mn-cs"/>
              </a:defRPr>
            </a:lvl9pPr>
          </a:lstStyle>
          <a:p>
            <a:pPr indent="0" marL="0">
              <a:buFontTx/>
              <a:buNone/>
            </a:pPr>
            <a:r>
              <a:rPr altLang="de-DE" dirty="0" kern="0" lang="de-DE" smtClean="0" sz="6000">
                <a:latin charset="0" panose="02070606080606020203" pitchFamily="18" typeface="Bodoni MT Condensed"/>
              </a:rPr>
              <a:t>. </a:t>
            </a:r>
            <a:r>
              <a:rPr altLang="de-DE" dirty="0" err="1" kern="0" lang="de-DE" sz="6000">
                <a:latin charset="0" panose="02070606080606020203" pitchFamily="18" typeface="Bodoni MT Condensed"/>
              </a:rPr>
              <a:t>f</a:t>
            </a:r>
            <a:r>
              <a:rPr altLang="de-DE" dirty="0" err="1" kern="0" lang="de-DE" smtClean="0" sz="6000">
                <a:latin charset="0" panose="02070606080606020203" pitchFamily="18" typeface="Bodoni MT Condensed"/>
              </a:rPr>
              <a:t>urther</a:t>
            </a:r>
            <a:r>
              <a:rPr altLang="de-DE" dirty="0" kern="0" lang="de-DE" smtClean="0" sz="6000">
                <a:latin charset="0" panose="02070606080606020203" pitchFamily="18" typeface="Bodoni MT Condensed"/>
              </a:rPr>
              <a:t> </a:t>
            </a:r>
            <a:r>
              <a:rPr altLang="de-DE" dirty="0" err="1" kern="0" lang="de-DE" smtClean="0" sz="6000">
                <a:latin charset="0" panose="02070606080606020203" pitchFamily="18" typeface="Bodoni MT Condensed"/>
              </a:rPr>
              <a:t>readings</a:t>
            </a:r>
            <a:endParaRPr altLang="de-DE" dirty="0" kern="0" lang="de-DE" sz="6000">
              <a:latin charset="0" panose="02070606080606020203" pitchFamily="18" typeface="Bodoni MT Condensed"/>
            </a:endParaRPr>
          </a:p>
        </p:txBody>
      </p:sp>
      <p:sp>
        <p:nvSpPr>
          <p:cNvPr id="5" name="Textfeld 4"/>
          <p:cNvSpPr txBox="1"/>
          <p:nvPr/>
        </p:nvSpPr>
        <p:spPr>
          <a:xfrm>
            <a:off x="0" y="6683642"/>
            <a:ext cx="2880320" cy="200055"/>
          </a:xfrm>
          <a:prstGeom prst="rect">
            <a:avLst/>
          </a:prstGeom>
          <a:noFill/>
        </p:spPr>
        <p:txBody>
          <a:bodyPr numCol="1" rtlCol="0" wrap="square">
            <a:spAutoFit/>
          </a:bodyPr>
          <a:lstStyle/>
          <a:p>
            <a:r>
              <a:rPr altLang="de-DE" dirty="0" lang="de-DE" smtClean="0" sz="700"/>
              <a:t>Quelle: www.stohl.de</a:t>
            </a:r>
            <a:endParaRPr altLang="de-DE" dirty="0" lang="de-DE" sz="700"/>
          </a:p>
        </p:txBody>
      </p:sp>
    </p:spTree>
    <p:extLst>
      <p:ext uri="{BB962C8B-B14F-4D97-AF65-F5344CB8AC3E}">
        <p14:creationId xmlns:p14="http://schemas.microsoft.com/office/powerpoint/2010/main" val="1636481827"/>
      </p:ext>
    </p:extLst>
  </p:cSld>
  <p:clrMapOvr>
    <a:masterClrMapping/>
  </p:clrMapOvr>
  <p:timing>
    <p:tnLst>
      <p:par>
        <p:cTn dur="indefinite" id="1" nodeType="tmRoot" restart="never"/>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endParaRPr altLang="de-DE" lang="de-DE"/>
          </a:p>
        </p:txBody>
      </p:sp>
      <p:sp>
        <p:nvSpPr>
          <p:cNvPr id="3" name="Inhaltsplatzhalter 2"/>
          <p:cNvSpPr>
            <a:spLocks noGrp="1"/>
          </p:cNvSpPr>
          <p:nvPr>
            <p:ph idx="1"/>
          </p:nvPr>
        </p:nvSpPr>
        <p:spPr>
          <a:xfrm>
            <a:off x="1835696" y="1412776"/>
            <a:ext cx="6851650" cy="3743300"/>
          </a:xfrm>
        </p:spPr>
        <p:txBody>
          <a:bodyPr numCol="1"/>
          <a:lstStyle/>
          <a:p>
            <a:pPr indent="0" marL="0">
              <a:spcBef>
                <a:spcPts val="600"/>
              </a:spcBef>
              <a:spcAft>
                <a:spcPts val="600"/>
              </a:spcAft>
              <a:buNone/>
            </a:pPr>
            <a:r>
              <a:rPr altLang="de-DE" b="0" dirty="0" lang="de-DE" sz="1800">
                <a:latin charset="0" panose="02070606080606020203" pitchFamily="18" typeface="Bodoni MT Condensed"/>
              </a:rPr>
              <a:t>Alter, K. (2004). Social </a:t>
            </a:r>
            <a:r>
              <a:rPr altLang="de-DE" b="0" dirty="0" err="1" lang="de-DE" sz="1800">
                <a:latin charset="0" panose="02070606080606020203" pitchFamily="18" typeface="Bodoni MT Condensed"/>
              </a:rPr>
              <a:t>enterprise</a:t>
            </a:r>
            <a:r>
              <a:rPr altLang="de-DE" b="0" dirty="0" lang="de-DE" sz="1800">
                <a:latin charset="0" panose="02070606080606020203" pitchFamily="18" typeface="Bodoni MT Condensed"/>
              </a:rPr>
              <a:t> </a:t>
            </a:r>
            <a:r>
              <a:rPr altLang="de-DE" b="0" dirty="0" err="1" lang="de-DE" sz="1800">
                <a:latin charset="0" panose="02070606080606020203" pitchFamily="18" typeface="Bodoni MT Condensed"/>
              </a:rPr>
              <a:t>typology</a:t>
            </a:r>
            <a:r>
              <a:rPr altLang="de-DE" b="0" dirty="0" lang="de-DE" sz="1800">
                <a:latin charset="0" panose="02070606080606020203" pitchFamily="18" typeface="Bodoni MT Condensed"/>
              </a:rPr>
              <a:t>. </a:t>
            </a:r>
            <a:r>
              <a:rPr altLang="de-DE" b="0" dirty="0" err="1" lang="de-DE" sz="1800">
                <a:latin charset="0" panose="02070606080606020203" pitchFamily="18" typeface="Bodoni MT Condensed"/>
              </a:rPr>
              <a:t>Virtue</a:t>
            </a:r>
            <a:r>
              <a:rPr altLang="de-DE" b="0" dirty="0" lang="de-DE" sz="1800">
                <a:latin charset="0" panose="02070606080606020203" pitchFamily="18" typeface="Bodoni MT Condensed"/>
              </a:rPr>
              <a:t> </a:t>
            </a:r>
            <a:r>
              <a:rPr altLang="de-DE" b="0" dirty="0" err="1" lang="de-DE" sz="1800">
                <a:latin charset="0" panose="02070606080606020203" pitchFamily="18" typeface="Bodoni MT Condensed"/>
              </a:rPr>
              <a:t>Venures</a:t>
            </a:r>
            <a:r>
              <a:rPr altLang="de-DE" b="0" dirty="0" lang="de-DE" sz="1800">
                <a:latin charset="0" panose="02070606080606020203" pitchFamily="18" typeface="Bodoni MT Condensed"/>
              </a:rPr>
              <a:t> (Vol. 2004). </a:t>
            </a:r>
            <a:r>
              <a:rPr altLang="de-DE" b="0" dirty="0" err="1" lang="de-DE" sz="1800">
                <a:latin charset="0" panose="02070606080606020203" pitchFamily="18" typeface="Bodoni MT Condensed"/>
              </a:rPr>
              <a:t>Virtue</a:t>
            </a:r>
            <a:r>
              <a:rPr altLang="de-DE" b="0" dirty="0" lang="de-DE" sz="1800">
                <a:latin charset="0" panose="02070606080606020203" pitchFamily="18" typeface="Bodoni MT Condensed"/>
              </a:rPr>
              <a:t> </a:t>
            </a:r>
            <a:r>
              <a:rPr altLang="de-DE" b="0" dirty="0" lang="de-DE" smtClean="0" sz="1800">
                <a:latin charset="0" panose="02070606080606020203" pitchFamily="18" typeface="Bodoni MT Condensed"/>
              </a:rPr>
              <a:t>Ventures </a:t>
            </a:r>
            <a:r>
              <a:rPr altLang="de-DE" b="0" dirty="0" lang="de-DE" sz="1800">
                <a:latin charset="0" panose="02070606080606020203" pitchFamily="18" typeface="Bodoni MT Condensed"/>
              </a:rPr>
              <a:t>LLC. </a:t>
            </a:r>
            <a:r>
              <a:rPr altLang="de-DE" b="0" dirty="0" lang="de-DE" smtClean="0" sz="1800">
                <a:latin charset="0" panose="02070606080606020203" pitchFamily="18" typeface="Bodoni MT Condensed"/>
                <a:hlinkClick r:id="rId2"/>
              </a:rPr>
              <a:t>http</a:t>
            </a:r>
            <a:r>
              <a:rPr altLang="de-DE" b="0" dirty="0" lang="de-DE" sz="1800">
                <a:latin charset="0" panose="02070606080606020203" pitchFamily="18" typeface="Bodoni MT Condensed"/>
                <a:hlinkClick r:id="rId3"/>
              </a:rPr>
              <a:t>://</a:t>
            </a:r>
            <a:r>
              <a:rPr altLang="de-DE" b="0" dirty="0" lang="de-DE" smtClean="0" sz="1800">
                <a:latin charset="0" panose="02070606080606020203" pitchFamily="18" typeface="Bodoni MT Condensed"/>
                <a:hlinkClick r:id="rId4"/>
              </a:rPr>
              <a:t>rinovations.edublogs.org/files/2008/07/setypology.pdf</a:t>
            </a:r>
            <a:endParaRPr altLang="de-DE" b="0" dirty="0" lang="de-DE" smtClean="0" sz="1800">
              <a:latin charset="0" panose="02070606080606020203" pitchFamily="18" typeface="Bodoni MT Condensed"/>
            </a:endParaRPr>
          </a:p>
          <a:p>
            <a:pPr indent="0" marL="0">
              <a:spcBef>
                <a:spcPts val="600"/>
              </a:spcBef>
              <a:spcAft>
                <a:spcPts val="600"/>
              </a:spcAft>
              <a:buNone/>
            </a:pPr>
            <a:r>
              <a:rPr altLang="de-DE" b="0" dirty="0" err="1" lang="de-DE" smtClean="0" sz="1800">
                <a:latin charset="0" panose="02070606080606020203" pitchFamily="18" typeface="Bodoni MT Condensed"/>
              </a:rPr>
              <a:t>Achleiter</a:t>
            </a:r>
            <a:r>
              <a:rPr altLang="de-DE" b="0" dirty="0" lang="de-DE" sz="1800">
                <a:latin charset="0" panose="02070606080606020203" pitchFamily="18" typeface="Bodoni MT Condensed"/>
              </a:rPr>
              <a:t>, A.K. &amp; Spiess-Knafl, W. (2010). Social Entrepreneurship. Eine Einführung für Studenten. TU München, </a:t>
            </a:r>
            <a:r>
              <a:rPr altLang="de-DE" b="0" dirty="0" lang="de-DE" smtClean="0" sz="1800">
                <a:latin charset="0" panose="02070606080606020203" pitchFamily="18" typeface="Bodoni MT Condensed"/>
                <a:hlinkClick r:id="rId5"/>
              </a:rPr>
              <a:t>http://socent.e-learning.imb-uni-augsburg.de/files/Social%20Entrepreneurship.%20Eine%20Einf%C3%BChrung.pdf</a:t>
            </a:r>
            <a:endParaRPr altLang="de-DE" b="0" dirty="0" lang="de-DE" smtClean="0" sz="1800">
              <a:latin charset="0" panose="02070606080606020203" pitchFamily="18" typeface="Bodoni MT Condensed"/>
            </a:endParaRPr>
          </a:p>
          <a:p>
            <a:pPr indent="0" marL="0">
              <a:spcBef>
                <a:spcPts val="600"/>
              </a:spcBef>
              <a:spcAft>
                <a:spcPts val="600"/>
              </a:spcAft>
              <a:buNone/>
            </a:pPr>
            <a:r>
              <a:rPr altLang="de-DE" b="0" dirty="0" lang="de-DE" smtClean="0" sz="1800">
                <a:latin charset="0" panose="02070606080606020203" pitchFamily="18" typeface="Bodoni MT Condensed"/>
              </a:rPr>
              <a:t>Hackenberg</a:t>
            </a:r>
            <a:r>
              <a:rPr altLang="de-DE" b="0" dirty="0" lang="de-DE" sz="1800">
                <a:latin charset="0" panose="02070606080606020203" pitchFamily="18" typeface="Bodoni MT Condensed"/>
              </a:rPr>
              <a:t>, Helga, </a:t>
            </a:r>
            <a:r>
              <a:rPr altLang="de-DE" b="0" dirty="0" err="1" lang="de-DE" sz="1800">
                <a:latin charset="0" panose="02070606080606020203" pitchFamily="18" typeface="Bodoni MT Condensed"/>
              </a:rPr>
              <a:t>Empter</a:t>
            </a:r>
            <a:r>
              <a:rPr altLang="de-DE" b="0" dirty="0" lang="de-DE" sz="1800">
                <a:latin charset="0" panose="02070606080606020203" pitchFamily="18" typeface="Bodoni MT Condensed"/>
              </a:rPr>
              <a:t>, Stefan (Hrsg.). (2011). Social Entrepreneurship - Social Business: Für die Gesellschaft unternehmen. Wiesbaden: Springer VS</a:t>
            </a:r>
          </a:p>
          <a:p>
            <a:pPr indent="0" marL="0">
              <a:spcBef>
                <a:spcPts val="600"/>
              </a:spcBef>
              <a:spcAft>
                <a:spcPts val="600"/>
              </a:spcAft>
              <a:buNone/>
            </a:pPr>
            <a:r>
              <a:rPr altLang="de-DE" b="0" dirty="0" lang="de-DE" smtClean="0" sz="1800">
                <a:latin charset="0" panose="02070606080606020203" pitchFamily="18" typeface="Bodoni MT Condensed"/>
              </a:rPr>
              <a:t>Jansen</a:t>
            </a:r>
            <a:r>
              <a:rPr altLang="de-DE" b="0" dirty="0" lang="de-DE" sz="1800">
                <a:latin charset="0" panose="02070606080606020203" pitchFamily="18" typeface="Bodoni MT Condensed"/>
              </a:rPr>
              <a:t>, Stephan A, Heinze, Rolf G., Beckmann, Markus (Hrsg.) </a:t>
            </a:r>
            <a:r>
              <a:rPr altLang="de-DE" b="0" dirty="0" lang="de-DE" smtClean="0" sz="1800">
                <a:latin charset="0" panose="02070606080606020203" pitchFamily="18" typeface="Bodoni MT Condensed"/>
              </a:rPr>
              <a:t>(2013). Sozialunternehmen </a:t>
            </a:r>
            <a:r>
              <a:rPr altLang="de-DE" b="0" dirty="0" lang="de-DE" sz="1800">
                <a:latin charset="0" panose="02070606080606020203" pitchFamily="18" typeface="Bodoni MT Condensed"/>
              </a:rPr>
              <a:t>in </a:t>
            </a:r>
            <a:r>
              <a:rPr altLang="de-DE" b="0" dirty="0" lang="de-DE" smtClean="0" sz="1800">
                <a:latin charset="0" panose="02070606080606020203" pitchFamily="18" typeface="Bodoni MT Condensed"/>
              </a:rPr>
              <a:t>Deutschland - Analysen</a:t>
            </a:r>
            <a:r>
              <a:rPr altLang="de-DE" b="0" dirty="0" lang="de-DE" sz="1800">
                <a:latin charset="0" panose="02070606080606020203" pitchFamily="18" typeface="Bodoni MT Condensed"/>
              </a:rPr>
              <a:t>, Trends und </a:t>
            </a:r>
            <a:r>
              <a:rPr altLang="de-DE" b="0" dirty="0" lang="de-DE" smtClean="0" sz="1800">
                <a:latin charset="0" panose="02070606080606020203" pitchFamily="18" typeface="Bodoni MT Condensed"/>
              </a:rPr>
              <a:t>Handlungsempfehlungen. Wiesbaden: Springer VS</a:t>
            </a:r>
          </a:p>
          <a:p>
            <a:pPr indent="0" marL="0">
              <a:spcBef>
                <a:spcPts val="600"/>
              </a:spcBef>
              <a:spcAft>
                <a:spcPts val="600"/>
              </a:spcAft>
              <a:buNone/>
            </a:pPr>
            <a:r>
              <a:rPr altLang="de-DE" b="0" dirty="0" lang="de-DE" smtClean="0" sz="1800">
                <a:latin charset="0" panose="02070606080606020203" pitchFamily="18" typeface="Bodoni MT Condensed"/>
              </a:rPr>
              <a:t>Kopf, Hartmut, Müller, Susan, </a:t>
            </a:r>
            <a:r>
              <a:rPr altLang="de-DE" b="0" dirty="0" err="1" lang="de-DE" smtClean="0" sz="1800">
                <a:latin charset="0" panose="02070606080606020203" pitchFamily="18" typeface="Bodoni MT Condensed"/>
              </a:rPr>
              <a:t>Rüede</a:t>
            </a:r>
            <a:r>
              <a:rPr altLang="de-DE" b="0" dirty="0" lang="de-DE" smtClean="0" sz="1800">
                <a:latin charset="0" panose="02070606080606020203" pitchFamily="18" typeface="Bodoni MT Condensed"/>
              </a:rPr>
              <a:t>, </a:t>
            </a:r>
            <a:r>
              <a:rPr altLang="de-DE" b="0" dirty="0" err="1" lang="de-DE" smtClean="0" sz="1800">
                <a:latin charset="0" panose="02070606080606020203" pitchFamily="18" typeface="Bodoni MT Condensed"/>
              </a:rPr>
              <a:t>Dmonik</a:t>
            </a:r>
            <a:r>
              <a:rPr altLang="de-DE" b="0" dirty="0" lang="de-DE" smtClean="0" sz="1800">
                <a:latin charset="0" panose="02070606080606020203" pitchFamily="18" typeface="Bodoni MT Condensed"/>
              </a:rPr>
              <a:t>, </a:t>
            </a:r>
            <a:r>
              <a:rPr altLang="de-DE" b="0" dirty="0" err="1" lang="de-DE" smtClean="0" sz="1800">
                <a:latin charset="0" panose="02070606080606020203" pitchFamily="18" typeface="Bodoni MT Condensed"/>
              </a:rPr>
              <a:t>Lurtz</a:t>
            </a:r>
            <a:r>
              <a:rPr altLang="de-DE" b="0" dirty="0" lang="de-DE" smtClean="0" sz="1800">
                <a:latin charset="0" panose="02070606080606020203" pitchFamily="18" typeface="Bodoni MT Condensed"/>
              </a:rPr>
              <a:t>, Kathrin, Russo, Peter (2015). Soziale Innovationen in Deutschland. Wiesbaden: Springer VS</a:t>
            </a:r>
          </a:p>
          <a:p>
            <a:pPr indent="0" marL="0">
              <a:spcBef>
                <a:spcPts val="600"/>
              </a:spcBef>
              <a:spcAft>
                <a:spcPts val="600"/>
              </a:spcAft>
              <a:buNone/>
            </a:pPr>
            <a:r>
              <a:rPr altLang="de-DE" b="0" dirty="0" lang="de-DE" sz="1800">
                <a:latin charset="0" panose="02070606080606020203" pitchFamily="18" typeface="Bodoni MT Condensed"/>
              </a:rPr>
              <a:t>Nicholls, A., &amp; Murdock, A. (2011). </a:t>
            </a:r>
            <a:r>
              <a:rPr altLang="de-DE" b="0" dirty="0" i="1" lang="de-DE" sz="1800">
                <a:latin charset="0" panose="02070606080606020203" pitchFamily="18" typeface="Bodoni MT Condensed"/>
              </a:rPr>
              <a:t>Social Innovation: </a:t>
            </a:r>
            <a:r>
              <a:rPr altLang="de-DE" b="0" dirty="0" err="1" i="1" lang="de-DE" sz="1800">
                <a:latin charset="0" panose="02070606080606020203" pitchFamily="18" typeface="Bodoni MT Condensed"/>
              </a:rPr>
              <a:t>Blurring</a:t>
            </a:r>
            <a:r>
              <a:rPr altLang="de-DE" b="0" dirty="0" i="1" lang="de-DE" sz="1800">
                <a:latin charset="0" panose="02070606080606020203" pitchFamily="18" typeface="Bodoni MT Condensed"/>
              </a:rPr>
              <a:t> </a:t>
            </a:r>
            <a:r>
              <a:rPr altLang="de-DE" b="0" dirty="0" err="1" i="1" lang="de-DE" sz="1800">
                <a:latin charset="0" panose="02070606080606020203" pitchFamily="18" typeface="Bodoni MT Condensed"/>
              </a:rPr>
              <a:t>Boundaries</a:t>
            </a:r>
            <a:r>
              <a:rPr altLang="de-DE" b="0" dirty="0" i="1" lang="de-DE" sz="1800">
                <a:latin charset="0" panose="02070606080606020203" pitchFamily="18" typeface="Bodoni MT Condensed"/>
              </a:rPr>
              <a:t> </a:t>
            </a:r>
            <a:r>
              <a:rPr altLang="de-DE" b="0" dirty="0" err="1" i="1" lang="de-DE" sz="1800">
                <a:latin charset="0" panose="02070606080606020203" pitchFamily="18" typeface="Bodoni MT Condensed"/>
              </a:rPr>
              <a:t>to</a:t>
            </a:r>
            <a:r>
              <a:rPr altLang="de-DE" b="0" dirty="0" i="1" lang="de-DE" sz="1800">
                <a:latin charset="0" panose="02070606080606020203" pitchFamily="18" typeface="Bodoni MT Condensed"/>
              </a:rPr>
              <a:t> </a:t>
            </a:r>
            <a:r>
              <a:rPr altLang="de-DE" b="0" dirty="0" err="1" i="1" lang="de-DE" sz="1800">
                <a:latin charset="0" panose="02070606080606020203" pitchFamily="18" typeface="Bodoni MT Condensed"/>
              </a:rPr>
              <a:t>Reconfigure</a:t>
            </a:r>
            <a:r>
              <a:rPr altLang="de-DE" b="0" dirty="0" i="1" lang="de-DE" sz="1800">
                <a:latin charset="0" panose="02070606080606020203" pitchFamily="18" typeface="Bodoni MT Condensed"/>
              </a:rPr>
              <a:t> </a:t>
            </a:r>
            <a:r>
              <a:rPr altLang="de-DE" b="0" dirty="0" err="1" i="1" lang="de-DE" sz="1800">
                <a:latin charset="0" panose="02070606080606020203" pitchFamily="18" typeface="Bodoni MT Condensed"/>
              </a:rPr>
              <a:t>Markets</a:t>
            </a:r>
            <a:r>
              <a:rPr altLang="de-DE" b="0" dirty="0" lang="de-DE" sz="1800">
                <a:latin charset="0" panose="02070606080606020203" pitchFamily="18" typeface="Bodoni MT Condensed"/>
              </a:rPr>
              <a:t>. (A. Nicholls &amp; A. Murdock, Eds.). Hampshire, UK &amp; New York: Macmillan.</a:t>
            </a:r>
          </a:p>
          <a:p>
            <a:pPr indent="0" marL="0">
              <a:spcBef>
                <a:spcPts val="600"/>
              </a:spcBef>
              <a:spcAft>
                <a:spcPts val="600"/>
              </a:spcAft>
              <a:buNone/>
            </a:pPr>
            <a:r>
              <a:rPr altLang="de-DE" b="0" dirty="0" lang="de-DE" sz="1800">
                <a:latin charset="0" panose="02070606080606020203" pitchFamily="18" typeface="Bodoni MT Condensed"/>
              </a:rPr>
              <a:t>Mair, J., Robinson, J., &amp; </a:t>
            </a:r>
            <a:r>
              <a:rPr altLang="de-DE" b="0" dirty="0" err="1" lang="de-DE" sz="1800">
                <a:latin charset="0" panose="02070606080606020203" pitchFamily="18" typeface="Bodoni MT Condensed"/>
              </a:rPr>
              <a:t>Hockerts</a:t>
            </a:r>
            <a:r>
              <a:rPr altLang="de-DE" b="0" dirty="0" lang="de-DE" sz="1800">
                <a:latin charset="0" panose="02070606080606020203" pitchFamily="18" typeface="Bodoni MT Condensed"/>
              </a:rPr>
              <a:t>, K. (2006). </a:t>
            </a:r>
            <a:r>
              <a:rPr altLang="de-DE" b="0" dirty="0" i="1" lang="de-DE" sz="1800">
                <a:latin charset="0" panose="02070606080606020203" pitchFamily="18" typeface="Bodoni MT Condensed"/>
              </a:rPr>
              <a:t>Social Entrepreneurship</a:t>
            </a:r>
            <a:r>
              <a:rPr altLang="de-DE" b="0" dirty="0" lang="de-DE" sz="1800">
                <a:latin charset="0" panose="02070606080606020203" pitchFamily="18" typeface="Bodoni MT Condensed"/>
              </a:rPr>
              <a:t>. (J. Mair, J. Robinson, &amp; K. </a:t>
            </a:r>
            <a:r>
              <a:rPr altLang="de-DE" b="0" dirty="0" err="1" lang="de-DE" sz="1800">
                <a:latin charset="0" panose="02070606080606020203" pitchFamily="18" typeface="Bodoni MT Condensed"/>
              </a:rPr>
              <a:t>Hockerts</a:t>
            </a:r>
            <a:r>
              <a:rPr altLang="de-DE" b="0" dirty="0" lang="de-DE" sz="1800">
                <a:latin charset="0" panose="02070606080606020203" pitchFamily="18" typeface="Bodoni MT Condensed"/>
              </a:rPr>
              <a:t>, Eds.). </a:t>
            </a:r>
            <a:r>
              <a:rPr altLang="de-DE" b="0" dirty="0" err="1" lang="de-DE" sz="1800">
                <a:latin charset="0" panose="02070606080606020203" pitchFamily="18" typeface="Bodoni MT Condensed"/>
              </a:rPr>
              <a:t>Basingstoke</a:t>
            </a:r>
            <a:r>
              <a:rPr altLang="de-DE" b="0" dirty="0" lang="de-DE" sz="1800">
                <a:latin charset="0" panose="02070606080606020203" pitchFamily="18" typeface="Bodoni MT Condensed"/>
              </a:rPr>
              <a:t>: Palgrave Macmillan. </a:t>
            </a:r>
          </a:p>
          <a:p>
            <a:pPr indent="0" marL="0">
              <a:buNone/>
            </a:pPr>
            <a:r>
              <a:rPr altLang="de-DE" b="0" dirty="0" lang="de-DE" smtClean="0" sz="1800">
                <a:latin charset="0" panose="02070606080606020203" pitchFamily="18" typeface="Bodoni MT Condensed"/>
              </a:rPr>
              <a:t> </a:t>
            </a:r>
          </a:p>
          <a:p>
            <a:pPr indent="0" marL="0">
              <a:buNone/>
            </a:pPr>
            <a:endParaRPr altLang="de-DE" b="0" dirty="0" lang="de-DE" sz="1800">
              <a:latin charset="0" panose="02070606080606020203" pitchFamily="18" typeface="Bodoni MT Condensed"/>
            </a:endParaRPr>
          </a:p>
        </p:txBody>
      </p:sp>
    </p:spTree>
    <p:extLst>
      <p:ext uri="{BB962C8B-B14F-4D97-AF65-F5344CB8AC3E}">
        <p14:creationId xmlns:p14="http://schemas.microsoft.com/office/powerpoint/2010/main" val="846409317"/>
      </p:ext>
    </p:extLst>
  </p:cSld>
  <p:clrMapOvr>
    <a:masterClrMapping/>
  </p:clrMapOvr>
  <p:timing>
    <p:tnLst>
      <p:par>
        <p:cTn dur="indefinite" id="1" nodeType="tmRoot" restart="never"/>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descr="http://www.gartenbista.de/wp-content/uploads/2012/07/Fisch-Onkelchen-Fotoliaid14231759.jpg" id="59394" name="Picture 2"/>
          <p:cNvPicPr>
            <a:picLocks noChangeArrowheads="1" noChangeAspect="1"/>
          </p:cNvPicPr>
          <p:nvPr/>
        </p:nvPicPr>
        <p:blipFill>
          <a:blip cstate="print" r:embed="rId2">
            <a:extLst>
              <a:ext uri="{28A0092B-C50C-407E-A947-70E740481C1C}">
                <a14:useLocalDpi xmlns:a14="http://schemas.microsoft.com/office/drawing/2010/main" val="0"/>
              </a:ext>
            </a:extLst>
          </a:blip>
          <a:srcRect/>
          <a:stretch>
            <a:fillRect/>
          </a:stretch>
        </p:blipFill>
        <p:spPr>
          <a:xfrm>
            <a:off x="3491928" y="581023"/>
            <a:ext cx="5256535" cy="619579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numCol="1"/>
          <a:lstStyle/>
          <a:p>
            <a:endParaRPr altLang="de-DE" lang="de-DE"/>
          </a:p>
        </p:txBody>
      </p:sp>
      <p:sp>
        <p:nvSpPr>
          <p:cNvPr id="3" name="Inhaltsplatzhalter 2"/>
          <p:cNvSpPr>
            <a:spLocks noGrp="1"/>
          </p:cNvSpPr>
          <p:nvPr>
            <p:ph idx="1"/>
          </p:nvPr>
        </p:nvSpPr>
        <p:spPr>
          <a:xfrm>
            <a:off x="323528" y="1844824"/>
            <a:ext cx="2808312" cy="3312368"/>
          </a:xfrm>
        </p:spPr>
        <p:txBody>
          <a:bodyPr numCol="1"/>
          <a:lstStyle/>
          <a:p>
            <a:pPr indent="0" marL="0">
              <a:buNone/>
            </a:pPr>
            <a:r>
              <a:rPr altLang="de-DE" dirty="0" lang="de-DE" smtClean="0" sz="6000">
                <a:solidFill>
                  <a:schemeClr val="accent6"/>
                </a:solidFill>
                <a:latin charset="0" panose="02070606080606020203" pitchFamily="18" typeface="Bodoni MT Condensed"/>
              </a:rPr>
              <a:t>A </a:t>
            </a:r>
            <a:r>
              <a:rPr altLang="de-DE" dirty="0" err="1" lang="de-DE" smtClean="0" sz="6000">
                <a:solidFill>
                  <a:schemeClr val="accent6"/>
                </a:solidFill>
                <a:latin charset="0" panose="02070606080606020203" pitchFamily="18" typeface="Bodoni MT Condensed"/>
              </a:rPr>
              <a:t>new</a:t>
            </a:r>
            <a:r>
              <a:rPr altLang="de-DE" dirty="0" lang="de-DE" smtClean="0" sz="6000">
                <a:solidFill>
                  <a:schemeClr val="accent6"/>
                </a:solidFill>
                <a:latin charset="0" panose="02070606080606020203" pitchFamily="18" typeface="Bodoni MT Condensed"/>
              </a:rPr>
              <a:t> </a:t>
            </a:r>
            <a:r>
              <a:rPr altLang="de-DE" dirty="0" err="1" lang="de-DE" smtClean="0" sz="6000">
                <a:solidFill>
                  <a:schemeClr val="accent6"/>
                </a:solidFill>
                <a:latin charset="0" panose="02070606080606020203" pitchFamily="18" typeface="Bodoni MT Condensed"/>
              </a:rPr>
              <a:t>fish</a:t>
            </a:r>
            <a:r>
              <a:rPr altLang="de-DE" dirty="0" lang="de-DE" smtClean="0" sz="6000">
                <a:solidFill>
                  <a:schemeClr val="accent6"/>
                </a:solidFill>
                <a:latin charset="0" panose="02070606080606020203" pitchFamily="18" typeface="Bodoni MT Condensed"/>
              </a:rPr>
              <a:t> in </a:t>
            </a:r>
            <a:r>
              <a:rPr altLang="de-DE" dirty="0" err="1" lang="de-DE" smtClean="0" sz="6000">
                <a:solidFill>
                  <a:schemeClr val="accent6"/>
                </a:solidFill>
                <a:latin charset="0" panose="02070606080606020203" pitchFamily="18" typeface="Bodoni MT Condensed"/>
              </a:rPr>
              <a:t>the</a:t>
            </a:r>
            <a:r>
              <a:rPr altLang="de-DE" dirty="0" lang="de-DE" smtClean="0" sz="6000">
                <a:solidFill>
                  <a:schemeClr val="accent6"/>
                </a:solidFill>
                <a:latin charset="0" panose="02070606080606020203" pitchFamily="18" typeface="Bodoni MT Condensed"/>
              </a:rPr>
              <a:t> </a:t>
            </a:r>
            <a:r>
              <a:rPr altLang="de-DE" dirty="0" err="1" lang="de-DE" smtClean="0" sz="6000">
                <a:solidFill>
                  <a:schemeClr val="accent6"/>
                </a:solidFill>
                <a:latin charset="0" panose="02070606080606020203" pitchFamily="18" typeface="Bodoni MT Condensed"/>
              </a:rPr>
              <a:t>water</a:t>
            </a:r>
            <a:r>
              <a:rPr altLang="de-DE" dirty="0" lang="de-DE" smtClean="0" sz="6000">
                <a:solidFill>
                  <a:schemeClr val="accent6"/>
                </a:solidFill>
                <a:latin charset="0" panose="02070606080606020203" pitchFamily="18" typeface="Bodoni MT Condensed"/>
              </a:rPr>
              <a:t>?</a:t>
            </a:r>
            <a:endParaRPr altLang="de-DE" dirty="0" lang="de-DE" sz="6000">
              <a:solidFill>
                <a:schemeClr val="accent6"/>
              </a:solidFill>
              <a:latin charset="0" panose="02070606080606020203" pitchFamily="18" typeface="Bodoni MT Condensed"/>
            </a:endParaRPr>
          </a:p>
        </p:txBody>
      </p:sp>
    </p:spTree>
    <p:extLst>
      <p:ext uri="{BB962C8B-B14F-4D97-AF65-F5344CB8AC3E}">
        <p14:creationId xmlns:p14="http://schemas.microsoft.com/office/powerpoint/2010/main" val="2537579365"/>
      </p:ext>
    </p:extLst>
  </p:cSld>
  <p:clrMapOvr>
    <a:masterClrMapping/>
  </p:clrMapOvr>
  <p:timing>
    <p:tnLst>
      <p:par>
        <p:cTn dur="indefinite" id="1" nodeType="tmRoot" restart="never"/>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endParaRPr altLang="de-DE" lang="de-DE"/>
          </a:p>
        </p:txBody>
      </p:sp>
      <p:sp>
        <p:nvSpPr>
          <p:cNvPr id="3" name="Inhaltsplatzhalter 2"/>
          <p:cNvSpPr>
            <a:spLocks noGrp="1"/>
          </p:cNvSpPr>
          <p:nvPr>
            <p:ph idx="1"/>
          </p:nvPr>
        </p:nvSpPr>
        <p:spPr/>
        <p:txBody>
          <a:bodyPr numCol="1"/>
          <a:lstStyle/>
          <a:p>
            <a:pPr indent="0" marL="0">
              <a:buNone/>
            </a:pPr>
            <a:r>
              <a:rPr altLang="de-DE" dirty="0" lang="de-DE" sz="6000">
                <a:solidFill>
                  <a:schemeClr val="accent6"/>
                </a:solidFill>
                <a:latin charset="0" panose="02070606080606020203" pitchFamily="18" typeface="Bodoni MT Condensed"/>
              </a:rPr>
              <a:t>.</a:t>
            </a:r>
            <a:r>
              <a:rPr altLang="de-DE" dirty="0" err="1" lang="de-DE" smtClean="0" sz="6000">
                <a:solidFill>
                  <a:schemeClr val="accent6"/>
                </a:solidFill>
                <a:latin charset="0" panose="02070606080606020203" pitchFamily="18" typeface="Bodoni MT Condensed"/>
              </a:rPr>
              <a:t>what</a:t>
            </a:r>
            <a:r>
              <a:rPr altLang="de-DE" dirty="0" lang="de-DE" smtClean="0" sz="6000">
                <a:solidFill>
                  <a:schemeClr val="accent6"/>
                </a:solidFill>
                <a:latin charset="0" panose="02070606080606020203" pitchFamily="18" typeface="Bodoni MT Condensed"/>
              </a:rPr>
              <a:t> </a:t>
            </a:r>
            <a:r>
              <a:rPr altLang="de-DE" dirty="0" err="1" lang="de-DE" smtClean="0" sz="6000">
                <a:solidFill>
                  <a:schemeClr val="accent6"/>
                </a:solidFill>
                <a:latin charset="0" panose="02070606080606020203" pitchFamily="18" typeface="Bodoni MT Condensed"/>
              </a:rPr>
              <a:t>is</a:t>
            </a:r>
            <a:r>
              <a:rPr altLang="de-DE" dirty="0" lang="de-DE" smtClean="0" sz="6000">
                <a:solidFill>
                  <a:schemeClr val="accent6"/>
                </a:solidFill>
                <a:latin charset="0" panose="02070606080606020203" pitchFamily="18" typeface="Bodoni MT Condensed"/>
              </a:rPr>
              <a:t> </a:t>
            </a:r>
            <a:r>
              <a:rPr altLang="de-DE" dirty="0" err="1" lang="de-DE" smtClean="0" sz="6000">
                <a:solidFill>
                  <a:schemeClr val="accent6"/>
                </a:solidFill>
                <a:latin charset="0" panose="02070606080606020203" pitchFamily="18" typeface="Bodoni MT Condensed"/>
              </a:rPr>
              <a:t>social</a:t>
            </a:r>
            <a:r>
              <a:rPr altLang="de-DE" dirty="0" lang="de-DE" smtClean="0" sz="6000">
                <a:solidFill>
                  <a:schemeClr val="accent6"/>
                </a:solidFill>
                <a:latin charset="0" panose="02070606080606020203" pitchFamily="18" typeface="Bodoni MT Condensed"/>
              </a:rPr>
              <a:t> </a:t>
            </a:r>
            <a:r>
              <a:rPr altLang="de-DE" dirty="0" err="1" lang="de-DE" smtClean="0" sz="6000">
                <a:solidFill>
                  <a:schemeClr val="accent6"/>
                </a:solidFill>
                <a:latin charset="0" panose="02070606080606020203" pitchFamily="18" typeface="Bodoni MT Condensed"/>
              </a:rPr>
              <a:t>entrepreneurship</a:t>
            </a:r>
            <a:r>
              <a:rPr altLang="de-DE" dirty="0" lang="de-DE" smtClean="0" sz="6000">
                <a:solidFill>
                  <a:schemeClr val="accent6"/>
                </a:solidFill>
                <a:latin charset="0" panose="02070606080606020203" pitchFamily="18" typeface="Bodoni MT Condensed"/>
              </a:rPr>
              <a:t> all </a:t>
            </a:r>
            <a:r>
              <a:rPr altLang="de-DE" dirty="0" err="1" lang="de-DE" smtClean="0" sz="6000">
                <a:solidFill>
                  <a:schemeClr val="accent6"/>
                </a:solidFill>
                <a:latin charset="0" panose="02070606080606020203" pitchFamily="18" typeface="Bodoni MT Condensed"/>
              </a:rPr>
              <a:t>about</a:t>
            </a:r>
            <a:r>
              <a:rPr altLang="de-DE" dirty="0" lang="de-DE" smtClean="0" sz="6000">
                <a:solidFill>
                  <a:schemeClr val="accent6"/>
                </a:solidFill>
                <a:latin charset="0" panose="02070606080606020203" pitchFamily="18" typeface="Bodoni MT Condensed"/>
              </a:rPr>
              <a:t>? </a:t>
            </a:r>
            <a:endParaRPr altLang="de-DE" dirty="0" lang="de-DE" sz="6000">
              <a:solidFill>
                <a:schemeClr val="accent6"/>
              </a:solidFill>
              <a:latin charset="0" panose="02070606080606020203" pitchFamily="18" typeface="Bodoni MT Condensed"/>
            </a:endParaRPr>
          </a:p>
        </p:txBody>
      </p:sp>
    </p:spTree>
    <p:extLst>
      <p:ext uri="{BB962C8B-B14F-4D97-AF65-F5344CB8AC3E}">
        <p14:creationId xmlns:p14="http://schemas.microsoft.com/office/powerpoint/2010/main" val="3250795819"/>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3">
                                            <p:txEl>
                                              <p:pRg end="0" st="0"/>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build="p" grpId="0" spid="3"/>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endParaRPr altLang="de-DE" lang="de-DE"/>
          </a:p>
        </p:txBody>
      </p:sp>
      <p:sp>
        <p:nvSpPr>
          <p:cNvPr id="3" name="Inhaltsplatzhalter 2"/>
          <p:cNvSpPr>
            <a:spLocks noGrp="1"/>
          </p:cNvSpPr>
          <p:nvPr>
            <p:ph idx="1"/>
          </p:nvPr>
        </p:nvSpPr>
        <p:spPr>
          <a:xfrm>
            <a:off x="1835696" y="1556792"/>
            <a:ext cx="6851650" cy="3455987"/>
          </a:xfrm>
        </p:spPr>
        <p:txBody>
          <a:bodyPr numCol="1"/>
          <a:lstStyle/>
          <a:p>
            <a:pPr indent="0" marL="0">
              <a:buNone/>
            </a:pPr>
            <a:r>
              <a:rPr altLang="de-DE" dirty="0" lang="de-DE" smtClean="0">
                <a:solidFill>
                  <a:schemeClr val="accent6"/>
                </a:solidFill>
                <a:latin charset="0" panose="02070603080606020203" pitchFamily="18" typeface="Bodoni MT"/>
              </a:rPr>
              <a:t>Working on </a:t>
            </a:r>
            <a:r>
              <a:rPr altLang="de-DE" dirty="0" err="1" lang="de-DE" smtClean="0">
                <a:solidFill>
                  <a:schemeClr val="accent6"/>
                </a:solidFill>
                <a:latin charset="0" panose="02070603080606020203" pitchFamily="18" typeface="Bodoni MT"/>
              </a:rPr>
              <a:t>and</a:t>
            </a:r>
            <a:r>
              <a:rPr altLang="de-DE" dirty="0" lang="de-DE" smtClean="0">
                <a:solidFill>
                  <a:schemeClr val="accent6"/>
                </a:solidFill>
                <a:latin charset="0" panose="02070603080606020203" pitchFamily="18" typeface="Bodoni MT"/>
              </a:rPr>
              <a:t> </a:t>
            </a:r>
            <a:r>
              <a:rPr altLang="de-DE" dirty="0" err="1" lang="de-DE" smtClean="0">
                <a:solidFill>
                  <a:schemeClr val="accent6"/>
                </a:solidFill>
                <a:latin charset="0" panose="02070603080606020203" pitchFamily="18" typeface="Bodoni MT"/>
              </a:rPr>
              <a:t>solving</a:t>
            </a:r>
            <a:r>
              <a:rPr altLang="de-DE" dirty="0" lang="de-DE" smtClean="0">
                <a:solidFill>
                  <a:schemeClr val="accent6"/>
                </a:solidFill>
                <a:latin charset="0" panose="02070603080606020203" pitchFamily="18" typeface="Bodoni MT"/>
              </a:rPr>
              <a:t> </a:t>
            </a:r>
            <a:r>
              <a:rPr altLang="de-DE" dirty="0" err="1" lang="de-DE" smtClean="0">
                <a:solidFill>
                  <a:schemeClr val="accent6"/>
                </a:solidFill>
                <a:latin charset="0" panose="02070603080606020203" pitchFamily="18" typeface="Bodoni MT"/>
              </a:rPr>
              <a:t>social</a:t>
            </a:r>
            <a:r>
              <a:rPr altLang="de-DE" dirty="0" lang="de-DE" smtClean="0">
                <a:solidFill>
                  <a:schemeClr val="accent6"/>
                </a:solidFill>
                <a:latin charset="0" panose="02070603080606020203" pitchFamily="18" typeface="Bodoni MT"/>
              </a:rPr>
              <a:t> </a:t>
            </a:r>
            <a:r>
              <a:rPr altLang="de-DE" dirty="0" err="1" lang="de-DE" smtClean="0">
                <a:solidFill>
                  <a:schemeClr val="accent6"/>
                </a:solidFill>
                <a:latin charset="0" panose="02070603080606020203" pitchFamily="18" typeface="Bodoni MT"/>
              </a:rPr>
              <a:t>problems</a:t>
            </a:r>
            <a:r>
              <a:rPr altLang="de-DE" dirty="0" lang="de-DE" smtClean="0">
                <a:solidFill>
                  <a:schemeClr val="accent6"/>
                </a:solidFill>
                <a:latin charset="0" panose="02070603080606020203" pitchFamily="18" typeface="Bodoni MT"/>
              </a:rPr>
              <a:t>…</a:t>
            </a:r>
          </a:p>
          <a:p>
            <a:pPr indent="0" marL="0">
              <a:buNone/>
            </a:pPr>
            <a:endParaRPr altLang="de-DE" dirty="0" lang="de-DE" smtClean="0">
              <a:latin charset="0" panose="02070603080606020203" pitchFamily="18" typeface="Bodoni MT"/>
            </a:endParaRPr>
          </a:p>
          <a:p>
            <a:r>
              <a:rPr altLang="de-DE" dirty="0" lang="de-DE" smtClean="0">
                <a:solidFill>
                  <a:schemeClr val="accent6"/>
                </a:solidFill>
                <a:latin charset="0" panose="02070603080606020203" pitchFamily="18" typeface="Bodoni MT"/>
              </a:rPr>
              <a:t>… </a:t>
            </a:r>
            <a:r>
              <a:rPr altLang="de-DE" dirty="0" err="1" lang="de-DE" smtClean="0">
                <a:solidFill>
                  <a:schemeClr val="accent6"/>
                </a:solidFill>
                <a:latin charset="0" panose="02070603080606020203" pitchFamily="18" typeface="Bodoni MT"/>
              </a:rPr>
              <a:t>with</a:t>
            </a:r>
            <a:r>
              <a:rPr altLang="de-DE" dirty="0" lang="de-DE" smtClean="0">
                <a:solidFill>
                  <a:schemeClr val="accent6"/>
                </a:solidFill>
                <a:latin charset="0" panose="02070603080606020203" pitchFamily="18" typeface="Bodoni MT"/>
              </a:rPr>
              <a:t> innovative </a:t>
            </a:r>
            <a:r>
              <a:rPr altLang="de-DE" dirty="0" err="1" lang="de-DE" smtClean="0">
                <a:solidFill>
                  <a:schemeClr val="accent6"/>
                </a:solidFill>
                <a:latin charset="0" panose="02070603080606020203" pitchFamily="18" typeface="Bodoni MT"/>
              </a:rPr>
              <a:t>ideas</a:t>
            </a:r>
            <a:r>
              <a:rPr altLang="de-DE" dirty="0" lang="de-DE" smtClean="0">
                <a:solidFill>
                  <a:schemeClr val="accent6"/>
                </a:solidFill>
                <a:latin charset="0" panose="02070603080606020203" pitchFamily="18" typeface="Bodoni MT"/>
              </a:rPr>
              <a:t>. </a:t>
            </a:r>
            <a:r>
              <a:rPr altLang="de-DE" b="0" dirty="0" lang="de-DE" smtClean="0">
                <a:solidFill>
                  <a:schemeClr val="tx1"/>
                </a:solidFill>
                <a:latin charset="0" panose="02070603080606020203" pitchFamily="18" typeface="Bodoni MT"/>
              </a:rPr>
              <a:t>So </a:t>
            </a:r>
            <a:r>
              <a:rPr altLang="de-DE" b="0" dirty="0" err="1" lang="de-DE" smtClean="0">
                <a:solidFill>
                  <a:schemeClr val="tx1"/>
                </a:solidFill>
                <a:latin charset="0" panose="02070603080606020203" pitchFamily="18" typeface="Bodoni MT"/>
              </a:rPr>
              <a:t>is</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social</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entrepreneurship</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the</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research</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and</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development</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department</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of</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society</a:t>
            </a:r>
            <a:r>
              <a:rPr altLang="de-DE" b="0" dirty="0" lang="de-DE" smtClean="0">
                <a:solidFill>
                  <a:schemeClr val="tx1"/>
                </a:solidFill>
                <a:latin charset="0" panose="02070603080606020203" pitchFamily="18" typeface="Bodoni MT"/>
              </a:rPr>
              <a:t>?</a:t>
            </a:r>
          </a:p>
          <a:p>
            <a:endParaRPr altLang="de-DE" dirty="0" lang="de-DE">
              <a:latin charset="0" panose="02070603080606020203" pitchFamily="18" typeface="Bodoni MT"/>
            </a:endParaRPr>
          </a:p>
          <a:p>
            <a:r>
              <a:rPr altLang="de-DE" dirty="0" lang="de-DE" smtClean="0">
                <a:solidFill>
                  <a:schemeClr val="accent6"/>
                </a:solidFill>
                <a:latin charset="0" panose="02070603080606020203" pitchFamily="18" typeface="Bodoni MT"/>
              </a:rPr>
              <a:t>… </a:t>
            </a:r>
            <a:r>
              <a:rPr altLang="de-DE" dirty="0" err="1" lang="de-DE" smtClean="0">
                <a:solidFill>
                  <a:schemeClr val="accent6"/>
                </a:solidFill>
                <a:latin charset="0" panose="02070603080606020203" pitchFamily="18" typeface="Bodoni MT"/>
              </a:rPr>
              <a:t>with</a:t>
            </a:r>
            <a:r>
              <a:rPr altLang="de-DE" dirty="0" lang="de-DE" smtClean="0">
                <a:solidFill>
                  <a:schemeClr val="accent6"/>
                </a:solidFill>
                <a:latin charset="0" panose="02070603080606020203" pitchFamily="18" typeface="Bodoni MT"/>
              </a:rPr>
              <a:t> </a:t>
            </a:r>
            <a:r>
              <a:rPr altLang="de-DE" dirty="0" err="1" lang="de-DE" smtClean="0">
                <a:solidFill>
                  <a:schemeClr val="accent6"/>
                </a:solidFill>
                <a:latin charset="0" panose="02070603080606020203" pitchFamily="18" typeface="Bodoni MT"/>
              </a:rPr>
              <a:t>entreprenuerial</a:t>
            </a:r>
            <a:r>
              <a:rPr altLang="de-DE" dirty="0" lang="de-DE" smtClean="0">
                <a:solidFill>
                  <a:schemeClr val="accent6"/>
                </a:solidFill>
                <a:latin charset="0" panose="02070603080606020203" pitchFamily="18" typeface="Bodoni MT"/>
              </a:rPr>
              <a:t>, </a:t>
            </a:r>
            <a:r>
              <a:rPr altLang="de-DE" dirty="0" err="1" lang="de-DE" smtClean="0">
                <a:solidFill>
                  <a:schemeClr val="accent6"/>
                </a:solidFill>
                <a:latin charset="0" panose="02070603080606020203" pitchFamily="18" typeface="Bodoni MT"/>
              </a:rPr>
              <a:t>often</a:t>
            </a:r>
            <a:r>
              <a:rPr altLang="de-DE" dirty="0" lang="de-DE" smtClean="0">
                <a:solidFill>
                  <a:schemeClr val="accent6"/>
                </a:solidFill>
                <a:latin charset="0" panose="02070603080606020203" pitchFamily="18" typeface="Bodoni MT"/>
              </a:rPr>
              <a:t> </a:t>
            </a:r>
            <a:r>
              <a:rPr altLang="de-DE" dirty="0" err="1" lang="de-DE" smtClean="0">
                <a:solidFill>
                  <a:schemeClr val="accent6"/>
                </a:solidFill>
                <a:latin charset="0" panose="02070603080606020203" pitchFamily="18" typeface="Bodoni MT"/>
              </a:rPr>
              <a:t>market-based</a:t>
            </a:r>
            <a:r>
              <a:rPr altLang="de-DE" dirty="0" lang="de-DE" smtClean="0">
                <a:solidFill>
                  <a:schemeClr val="accent6"/>
                </a:solidFill>
                <a:latin charset="0" panose="02070603080606020203" pitchFamily="18" typeface="Bodoni MT"/>
              </a:rPr>
              <a:t> </a:t>
            </a:r>
            <a:r>
              <a:rPr altLang="de-DE" dirty="0" err="1" lang="de-DE" smtClean="0">
                <a:solidFill>
                  <a:schemeClr val="accent6"/>
                </a:solidFill>
                <a:latin charset="0" panose="02070603080606020203" pitchFamily="18" typeface="Bodoni MT"/>
              </a:rPr>
              <a:t>approaches</a:t>
            </a:r>
            <a:r>
              <a:rPr altLang="de-DE" dirty="0" lang="de-DE" smtClean="0">
                <a:solidFill>
                  <a:schemeClr val="accent6"/>
                </a:solidFill>
                <a:latin charset="0" panose="02070603080606020203" pitchFamily="18" typeface="Bodoni MT"/>
              </a:rPr>
              <a:t>:</a:t>
            </a:r>
            <a:r>
              <a:rPr altLang="de-DE" dirty="0" lang="de-DE" smtClean="0">
                <a:latin charset="0" panose="02070603080606020203" pitchFamily="18" typeface="Bodoni MT"/>
              </a:rPr>
              <a:t> </a:t>
            </a:r>
            <a:r>
              <a:rPr altLang="de-DE" b="0" dirty="0" lang="de-DE" smtClean="0">
                <a:solidFill>
                  <a:schemeClr val="tx1"/>
                </a:solidFill>
                <a:latin charset="0" panose="02070603080606020203" pitchFamily="18" typeface="Bodoni MT"/>
              </a:rPr>
              <a:t>So </a:t>
            </a:r>
            <a:r>
              <a:rPr altLang="de-DE" b="0" dirty="0" err="1" lang="de-DE" smtClean="0">
                <a:solidFill>
                  <a:schemeClr val="tx1"/>
                </a:solidFill>
                <a:latin charset="0" panose="02070603080606020203" pitchFamily="18" typeface="Bodoni MT"/>
              </a:rPr>
              <a:t>does</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social</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entrepreneurship</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overcome</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market</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failure</a:t>
            </a:r>
            <a:r>
              <a:rPr altLang="de-DE" b="0" dirty="0" lang="de-DE" smtClean="0">
                <a:solidFill>
                  <a:schemeClr val="tx1"/>
                </a:solidFill>
                <a:latin charset="0" panose="02070603080606020203" pitchFamily="18" typeface="Bodoni MT"/>
              </a:rPr>
              <a:t>?</a:t>
            </a:r>
          </a:p>
          <a:p>
            <a:endParaRPr altLang="de-DE" dirty="0" lang="de-DE" smtClean="0">
              <a:latin charset="0" panose="02070603080606020203" pitchFamily="18" typeface="Bodoni MT"/>
            </a:endParaRPr>
          </a:p>
          <a:p>
            <a:r>
              <a:rPr altLang="de-DE" dirty="0" lang="de-DE" smtClean="0">
                <a:solidFill>
                  <a:schemeClr val="accent6"/>
                </a:solidFill>
                <a:latin charset="0" panose="02070603080606020203" pitchFamily="18" typeface="Bodoni MT"/>
              </a:rPr>
              <a:t>… in </a:t>
            </a:r>
            <a:r>
              <a:rPr altLang="de-DE" dirty="0" err="1" lang="de-DE" smtClean="0">
                <a:solidFill>
                  <a:schemeClr val="accent6"/>
                </a:solidFill>
                <a:latin charset="0" panose="02070603080606020203" pitchFamily="18" typeface="Bodoni MT"/>
              </a:rPr>
              <a:t>many</a:t>
            </a:r>
            <a:r>
              <a:rPr altLang="de-DE" dirty="0" lang="de-DE" smtClean="0">
                <a:solidFill>
                  <a:schemeClr val="accent6"/>
                </a:solidFill>
                <a:latin charset="0" panose="02070603080606020203" pitchFamily="18" typeface="Bodoni MT"/>
              </a:rPr>
              <a:t> </a:t>
            </a:r>
            <a:r>
              <a:rPr altLang="de-DE" dirty="0" err="1" lang="de-DE" smtClean="0">
                <a:solidFill>
                  <a:schemeClr val="accent6"/>
                </a:solidFill>
                <a:latin charset="0" panose="02070603080606020203" pitchFamily="18" typeface="Bodoni MT"/>
              </a:rPr>
              <a:t>thematic</a:t>
            </a:r>
            <a:r>
              <a:rPr altLang="de-DE" dirty="0" lang="de-DE" smtClean="0">
                <a:solidFill>
                  <a:schemeClr val="accent6"/>
                </a:solidFill>
                <a:latin charset="0" panose="02070603080606020203" pitchFamily="18" typeface="Bodoni MT"/>
              </a:rPr>
              <a:t> </a:t>
            </a:r>
            <a:r>
              <a:rPr altLang="de-DE" dirty="0" err="1" lang="de-DE" smtClean="0">
                <a:solidFill>
                  <a:schemeClr val="accent6"/>
                </a:solidFill>
                <a:latin charset="0" panose="02070603080606020203" pitchFamily="18" typeface="Bodoni MT"/>
              </a:rPr>
              <a:t>fields</a:t>
            </a:r>
            <a:r>
              <a:rPr altLang="de-DE" dirty="0" lang="de-DE" smtClean="0">
                <a:solidFill>
                  <a:schemeClr val="accent6"/>
                </a:solidFill>
                <a:latin charset="0" panose="02070603080606020203" pitchFamily="18" typeface="Bodoni MT"/>
              </a:rPr>
              <a:t>: </a:t>
            </a:r>
            <a:r>
              <a:rPr altLang="de-DE" b="0" dirty="0" err="1" lang="de-DE" smtClean="0">
                <a:solidFill>
                  <a:schemeClr val="tx1"/>
                </a:solidFill>
                <a:latin charset="0" panose="02070603080606020203" pitchFamily="18" typeface="Bodoni MT"/>
              </a:rPr>
              <a:t>education</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social</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services</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care</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taking</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environment</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green</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energy</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economic</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development</a:t>
            </a:r>
            <a:r>
              <a:rPr altLang="de-DE" b="0" dirty="0" lang="de-DE" smtClean="0">
                <a:solidFill>
                  <a:schemeClr val="tx1"/>
                </a:solidFill>
                <a:latin charset="0" panose="02070603080606020203" pitchFamily="18" typeface="Bodoni MT"/>
              </a:rPr>
              <a:t> on a regional </a:t>
            </a:r>
            <a:r>
              <a:rPr altLang="de-DE" b="0" dirty="0" err="1" lang="de-DE" smtClean="0">
                <a:solidFill>
                  <a:schemeClr val="tx1"/>
                </a:solidFill>
                <a:latin charset="0" panose="02070603080606020203" pitchFamily="18" typeface="Bodoni MT"/>
              </a:rPr>
              <a:t>scale</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fairtrade</a:t>
            </a:r>
            <a:r>
              <a:rPr altLang="de-DE" b="0" dirty="0" lang="de-DE" smtClean="0">
                <a:solidFill>
                  <a:schemeClr val="tx1"/>
                </a:solidFill>
                <a:latin charset="0" panose="02070603080606020203" pitchFamily="18" typeface="Bodoni MT"/>
              </a:rPr>
              <a:t> </a:t>
            </a:r>
            <a:r>
              <a:rPr altLang="de-DE" b="0" dirty="0" lang="de-DE">
                <a:solidFill>
                  <a:schemeClr val="tx1"/>
                </a:solidFill>
                <a:latin charset="0" panose="02070603080606020203" pitchFamily="18" typeface="Bodoni MT"/>
              </a:rPr>
              <a:t>etc</a:t>
            </a:r>
            <a:r>
              <a:rPr altLang="de-DE" b="0" dirty="0" lang="de-DE" smtClean="0">
                <a:solidFill>
                  <a:schemeClr val="tx1"/>
                </a:solidFill>
                <a:latin charset="0" panose="02070603080606020203" pitchFamily="18" typeface="Bodoni MT"/>
              </a:rPr>
              <a:t>. So </a:t>
            </a:r>
            <a:r>
              <a:rPr altLang="de-DE" b="0" dirty="0" err="1" lang="de-DE" smtClean="0">
                <a:solidFill>
                  <a:schemeClr val="tx1"/>
                </a:solidFill>
                <a:latin charset="0" panose="02070603080606020203" pitchFamily="18" typeface="Bodoni MT"/>
              </a:rPr>
              <a:t>does</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one</a:t>
            </a:r>
            <a:r>
              <a:rPr altLang="de-DE" b="0" dirty="0" lang="de-DE" smtClean="0">
                <a:solidFill>
                  <a:schemeClr val="tx1"/>
                </a:solidFill>
                <a:latin charset="0" panose="02070603080606020203" pitchFamily="18" typeface="Bodoni MT"/>
              </a:rPr>
              <a:t> </a:t>
            </a:r>
            <a:r>
              <a:rPr altLang="de-DE" b="0" dirty="0" err="1" lang="de-DE" smtClean="0">
                <a:solidFill>
                  <a:schemeClr val="tx1"/>
                </a:solidFill>
                <a:latin charset="0" panose="02070603080606020203" pitchFamily="18" typeface="Bodoni MT"/>
              </a:rPr>
              <a:t>size</a:t>
            </a:r>
            <a:r>
              <a:rPr altLang="de-DE" b="0" dirty="0" lang="de-DE" smtClean="0">
                <a:solidFill>
                  <a:schemeClr val="tx1"/>
                </a:solidFill>
                <a:latin charset="0" panose="02070603080606020203" pitchFamily="18" typeface="Bodoni MT"/>
              </a:rPr>
              <a:t> fit all? </a:t>
            </a:r>
          </a:p>
          <a:p>
            <a:pPr indent="0" marL="0">
              <a:buNone/>
            </a:pPr>
            <a:endParaRPr altLang="de-DE" b="0" dirty="0" lang="de-DE">
              <a:solidFill>
                <a:schemeClr val="tx1"/>
              </a:solidFill>
              <a:latin charset="0" panose="02070603080606020203" pitchFamily="18" typeface="Bodoni MT"/>
            </a:endParaRPr>
          </a:p>
          <a:p>
            <a:pPr indent="0" marL="0">
              <a:buNone/>
            </a:pPr>
            <a:endParaRPr altLang="de-DE" dirty="0" lang="de-DE">
              <a:latin charset="0" panose="02070603080606020203" pitchFamily="18" typeface="Bodoni MT"/>
            </a:endParaRPr>
          </a:p>
          <a:p>
            <a:pPr indent="0" marL="0">
              <a:buNone/>
            </a:pPr>
            <a:endParaRPr altLang="de-DE" dirty="0" lang="de-DE">
              <a:latin charset="0" panose="02070603080606020203" pitchFamily="18" typeface="Bodoni MT"/>
            </a:endParaRPr>
          </a:p>
        </p:txBody>
      </p:sp>
    </p:spTree>
    <p:extLst>
      <p:ext uri="{BB962C8B-B14F-4D97-AF65-F5344CB8AC3E}">
        <p14:creationId xmlns:p14="http://schemas.microsoft.com/office/powerpoint/2010/main" val="3186849470"/>
      </p:ext>
    </p:extLst>
  </p:cSld>
  <p:clrMapOvr>
    <a:masterClrMapping/>
  </p:clrMapOvr>
  <p:timing>
    <p:tnLst>
      <p:par>
        <p:cTn dur="indefinite" id="1" nodeType="tmRoot" restart="never"/>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altLang="de-DE" dirty="0" lang="de-DE" smtClean="0">
                <a:solidFill>
                  <a:schemeClr val="accent6"/>
                </a:solidFill>
                <a:latin charset="0" panose="02070603080606020203" pitchFamily="18" typeface="Bodoni MT"/>
              </a:rPr>
              <a:t>The European </a:t>
            </a:r>
            <a:r>
              <a:rPr altLang="de-DE" dirty="0" err="1" lang="de-DE" smtClean="0">
                <a:solidFill>
                  <a:schemeClr val="accent6"/>
                </a:solidFill>
                <a:latin charset="0" panose="02070603080606020203" pitchFamily="18" typeface="Bodoni MT"/>
              </a:rPr>
              <a:t>Union´s</a:t>
            </a:r>
            <a:r>
              <a:rPr altLang="de-DE" dirty="0" lang="de-DE" smtClean="0">
                <a:solidFill>
                  <a:schemeClr val="accent6"/>
                </a:solidFill>
                <a:latin charset="0" panose="02070603080606020203" pitchFamily="18" typeface="Bodoni MT"/>
              </a:rPr>
              <a:t> </a:t>
            </a:r>
            <a:r>
              <a:rPr altLang="de-DE" dirty="0" err="1" lang="de-DE" smtClean="0">
                <a:solidFill>
                  <a:schemeClr val="accent6"/>
                </a:solidFill>
                <a:latin charset="0" panose="02070603080606020203" pitchFamily="18" typeface="Bodoni MT"/>
              </a:rPr>
              <a:t>point</a:t>
            </a:r>
            <a:r>
              <a:rPr altLang="de-DE" dirty="0" lang="de-DE" smtClean="0">
                <a:solidFill>
                  <a:schemeClr val="accent6"/>
                </a:solidFill>
                <a:latin charset="0" panose="02070603080606020203" pitchFamily="18" typeface="Bodoni MT"/>
              </a:rPr>
              <a:t> </a:t>
            </a:r>
            <a:r>
              <a:rPr altLang="de-DE" dirty="0" err="1" lang="de-DE" smtClean="0">
                <a:solidFill>
                  <a:schemeClr val="accent6"/>
                </a:solidFill>
                <a:latin charset="0" panose="02070603080606020203" pitchFamily="18" typeface="Bodoni MT"/>
              </a:rPr>
              <a:t>of</a:t>
            </a:r>
            <a:r>
              <a:rPr altLang="de-DE" dirty="0" lang="de-DE" smtClean="0">
                <a:solidFill>
                  <a:schemeClr val="accent6"/>
                </a:solidFill>
                <a:latin charset="0" panose="02070603080606020203" pitchFamily="18" typeface="Bodoni MT"/>
              </a:rPr>
              <a:t> </a:t>
            </a:r>
            <a:r>
              <a:rPr altLang="de-DE" dirty="0" err="1" lang="de-DE" smtClean="0">
                <a:solidFill>
                  <a:schemeClr val="accent6"/>
                </a:solidFill>
                <a:latin charset="0" panose="02070603080606020203" pitchFamily="18" typeface="Bodoni MT"/>
              </a:rPr>
              <a:t>view</a:t>
            </a:r>
            <a:r>
              <a:rPr altLang="de-DE" dirty="0" lang="de-DE" smtClean="0">
                <a:solidFill>
                  <a:schemeClr val="accent6"/>
                </a:solidFill>
                <a:latin charset="0" panose="02070603080606020203" pitchFamily="18" typeface="Bodoni MT"/>
              </a:rPr>
              <a:t>: </a:t>
            </a:r>
            <a:br>
              <a:rPr altLang="de-DE" dirty="0" lang="de-DE" smtClean="0">
                <a:solidFill>
                  <a:schemeClr val="accent6"/>
                </a:solidFill>
                <a:latin charset="0" panose="02070603080606020203" pitchFamily="18" typeface="Bodoni MT"/>
              </a:rPr>
            </a:br>
            <a:endParaRPr altLang="de-DE" dirty="0" lang="de-DE"/>
          </a:p>
        </p:txBody>
      </p:sp>
      <p:sp>
        <p:nvSpPr>
          <p:cNvPr id="3" name="Inhaltsplatzhalter 2"/>
          <p:cNvSpPr>
            <a:spLocks noGrp="1"/>
          </p:cNvSpPr>
          <p:nvPr>
            <p:ph idx="1"/>
          </p:nvPr>
        </p:nvSpPr>
        <p:spPr>
          <a:xfrm>
            <a:off x="1835696" y="1197149"/>
            <a:ext cx="6851650" cy="4104059"/>
          </a:xfrm>
        </p:spPr>
        <p:txBody>
          <a:bodyPr numCol="1"/>
          <a:lstStyle/>
          <a:p>
            <a:pPr indent="0" marL="0">
              <a:buNone/>
            </a:pPr>
            <a:r>
              <a:rPr altLang="pl-PL" dirty="0" lang="pl-PL" smtClean="0"/>
              <a:t>Za „sociální podnik“ proto Komise považuje podniky</a:t>
            </a:r>
            <a:endParaRPr altLang="de-DE" dirty="0" lang="de-DE" smtClean="0"/>
          </a:p>
          <a:p>
            <a:pPr indent="0" marL="0">
              <a:buNone/>
            </a:pPr>
            <a:endParaRPr altLang="de-DE" dirty="0" lang="de-DE" smtClean="0"/>
          </a:p>
          <a:p>
            <a:pPr indent="0" marL="0">
              <a:buNone/>
            </a:pPr>
            <a:r>
              <a:rPr altLang="de-DE" dirty="0" lang="de-DE" smtClean="0"/>
              <a:t>- pro </a:t>
            </a:r>
            <a:r>
              <a:rPr altLang="de-DE" dirty="0" err="1" lang="de-DE" smtClean="0"/>
              <a:t>něž</a:t>
            </a:r>
            <a:r>
              <a:rPr altLang="de-DE" dirty="0" lang="de-DE" smtClean="0"/>
              <a:t> je </a:t>
            </a:r>
            <a:r>
              <a:rPr altLang="de-DE" dirty="0" err="1" lang="de-DE" smtClean="0"/>
              <a:t>sociální</a:t>
            </a:r>
            <a:r>
              <a:rPr altLang="de-DE" dirty="0" lang="de-DE" smtClean="0"/>
              <a:t> a </a:t>
            </a:r>
            <a:r>
              <a:rPr altLang="de-DE" dirty="0" err="1" lang="de-DE" smtClean="0"/>
              <a:t>společenský</a:t>
            </a:r>
            <a:r>
              <a:rPr altLang="de-DE" dirty="0" lang="de-DE" smtClean="0"/>
              <a:t> </a:t>
            </a:r>
            <a:r>
              <a:rPr altLang="de-DE" dirty="0" err="1" lang="de-DE" smtClean="0"/>
              <a:t>cíl</a:t>
            </a:r>
            <a:r>
              <a:rPr altLang="de-DE" dirty="0" lang="de-DE" smtClean="0"/>
              <a:t> </a:t>
            </a:r>
            <a:r>
              <a:rPr altLang="de-DE" dirty="0" err="1" lang="de-DE" smtClean="0"/>
              <a:t>společného</a:t>
            </a:r>
            <a:r>
              <a:rPr altLang="de-DE" dirty="0" lang="de-DE" smtClean="0"/>
              <a:t> </a:t>
            </a:r>
            <a:r>
              <a:rPr altLang="de-DE" dirty="0" err="1" lang="de-DE" smtClean="0"/>
              <a:t>zájmu</a:t>
            </a:r>
            <a:r>
              <a:rPr altLang="de-DE" dirty="0" lang="de-DE" smtClean="0"/>
              <a:t> </a:t>
            </a:r>
            <a:r>
              <a:rPr altLang="de-DE" dirty="0" err="1" lang="de-DE" smtClean="0"/>
              <a:t>smyslem</a:t>
            </a:r>
            <a:r>
              <a:rPr altLang="de-DE" dirty="0" lang="de-DE" smtClean="0"/>
              <a:t> </a:t>
            </a:r>
            <a:r>
              <a:rPr altLang="de-DE" dirty="0" err="1" lang="de-DE" smtClean="0"/>
              <a:t>obchodního</a:t>
            </a:r>
            <a:r>
              <a:rPr altLang="de-DE" dirty="0" lang="de-DE" smtClean="0"/>
              <a:t> </a:t>
            </a:r>
            <a:r>
              <a:rPr altLang="de-DE" dirty="0" err="1" lang="de-DE" smtClean="0"/>
              <a:t>opatření</a:t>
            </a:r>
            <a:r>
              <a:rPr altLang="de-DE" dirty="0" lang="de-DE" smtClean="0"/>
              <a:t>, </a:t>
            </a:r>
            <a:r>
              <a:rPr altLang="de-DE" dirty="0" err="1" lang="de-DE" smtClean="0"/>
              <a:t>které</a:t>
            </a:r>
            <a:r>
              <a:rPr altLang="de-DE" dirty="0" lang="de-DE" smtClean="0"/>
              <a:t> </a:t>
            </a:r>
            <a:r>
              <a:rPr altLang="de-DE" dirty="0" err="1" lang="de-DE" smtClean="0"/>
              <a:t>často</a:t>
            </a:r>
            <a:r>
              <a:rPr altLang="de-DE" dirty="0" lang="de-DE" smtClean="0"/>
              <a:t> </a:t>
            </a:r>
            <a:r>
              <a:rPr altLang="de-DE" dirty="0" err="1" lang="de-DE" smtClean="0"/>
              <a:t>vede</a:t>
            </a:r>
            <a:r>
              <a:rPr altLang="de-DE" dirty="0" lang="de-DE" smtClean="0"/>
              <a:t> k </a:t>
            </a:r>
            <a:r>
              <a:rPr altLang="de-DE" dirty="0" err="1" lang="de-DE" smtClean="0"/>
              <a:t>vysoké</a:t>
            </a:r>
            <a:r>
              <a:rPr altLang="de-DE" dirty="0" lang="de-DE" smtClean="0"/>
              <a:t> </a:t>
            </a:r>
            <a:r>
              <a:rPr altLang="de-DE" dirty="0" err="1" lang="de-DE" smtClean="0"/>
              <a:t>úrovni</a:t>
            </a:r>
            <a:r>
              <a:rPr altLang="de-DE" dirty="0" lang="de-DE" smtClean="0"/>
              <a:t> </a:t>
            </a:r>
            <a:r>
              <a:rPr altLang="de-DE" dirty="0" err="1" lang="de-DE" smtClean="0"/>
              <a:t>sociální</a:t>
            </a:r>
            <a:r>
              <a:rPr altLang="de-DE" dirty="0" lang="de-DE" smtClean="0"/>
              <a:t> </a:t>
            </a:r>
            <a:r>
              <a:rPr altLang="de-DE" dirty="0" err="1" lang="de-DE" smtClean="0"/>
              <a:t>inovace</a:t>
            </a:r>
            <a:r>
              <a:rPr altLang="de-DE" dirty="0" lang="de-DE" smtClean="0"/>
              <a:t>,</a:t>
            </a:r>
          </a:p>
          <a:p>
            <a:pPr indent="0" marL="0">
              <a:buNone/>
            </a:pPr>
            <a:r>
              <a:rPr altLang="de-DE" dirty="0" lang="de-DE" smtClean="0"/>
              <a:t>- </a:t>
            </a:r>
            <a:r>
              <a:rPr altLang="de-DE" dirty="0" err="1" lang="de-DE" smtClean="0"/>
              <a:t>jehož</a:t>
            </a:r>
            <a:r>
              <a:rPr altLang="de-DE" dirty="0" lang="de-DE" smtClean="0"/>
              <a:t> </a:t>
            </a:r>
            <a:r>
              <a:rPr altLang="de-DE" dirty="0" err="1" lang="de-DE" smtClean="0"/>
              <a:t>zisky</a:t>
            </a:r>
            <a:r>
              <a:rPr altLang="de-DE" dirty="0" lang="de-DE" smtClean="0"/>
              <a:t> </a:t>
            </a:r>
            <a:r>
              <a:rPr altLang="de-DE" dirty="0" err="1" lang="de-DE" smtClean="0"/>
              <a:t>jsou</a:t>
            </a:r>
            <a:r>
              <a:rPr altLang="de-DE" dirty="0" lang="de-DE" smtClean="0"/>
              <a:t> z </a:t>
            </a:r>
            <a:r>
              <a:rPr altLang="de-DE" dirty="0" err="1" lang="de-DE" smtClean="0"/>
              <a:t>větší</a:t>
            </a:r>
            <a:r>
              <a:rPr altLang="de-DE" dirty="0" lang="de-DE" smtClean="0"/>
              <a:t> </a:t>
            </a:r>
            <a:r>
              <a:rPr altLang="de-DE" dirty="0" err="1" lang="de-DE" smtClean="0"/>
              <a:t>části</a:t>
            </a:r>
            <a:r>
              <a:rPr altLang="de-DE" dirty="0" lang="de-DE" smtClean="0"/>
              <a:t> </a:t>
            </a:r>
            <a:r>
              <a:rPr altLang="de-DE" dirty="0" err="1" lang="de-DE" smtClean="0"/>
              <a:t>reinvestovány</a:t>
            </a:r>
            <a:r>
              <a:rPr altLang="de-DE" dirty="0" lang="de-DE" smtClean="0"/>
              <a:t> pro </a:t>
            </a:r>
            <a:r>
              <a:rPr altLang="de-DE" dirty="0" err="1" lang="de-DE" smtClean="0"/>
              <a:t>splnění</a:t>
            </a:r>
            <a:r>
              <a:rPr altLang="de-DE" dirty="0" lang="de-DE" smtClean="0"/>
              <a:t> </a:t>
            </a:r>
            <a:r>
              <a:rPr altLang="de-DE" dirty="0" err="1" lang="de-DE" smtClean="0"/>
              <a:t>tohoto</a:t>
            </a:r>
            <a:r>
              <a:rPr altLang="de-DE" dirty="0" lang="de-DE" smtClean="0"/>
              <a:t> </a:t>
            </a:r>
            <a:r>
              <a:rPr altLang="de-DE" dirty="0" err="1" lang="de-DE" smtClean="0"/>
              <a:t>sociálního</a:t>
            </a:r>
            <a:r>
              <a:rPr altLang="de-DE" dirty="0" lang="de-DE" smtClean="0"/>
              <a:t> </a:t>
            </a:r>
            <a:r>
              <a:rPr altLang="de-DE" dirty="0" err="1" lang="de-DE" smtClean="0"/>
              <a:t>cíle</a:t>
            </a:r>
            <a:r>
              <a:rPr altLang="de-DE" dirty="0" lang="de-DE" smtClean="0"/>
              <a:t>,</a:t>
            </a:r>
          </a:p>
          <a:p>
            <a:pPr indent="0" marL="0">
              <a:buNone/>
            </a:pPr>
            <a:r>
              <a:rPr altLang="de-DE" dirty="0" lang="de-DE" smtClean="0"/>
              <a:t>- a </a:t>
            </a:r>
            <a:r>
              <a:rPr altLang="de-DE" dirty="0" err="1" lang="de-DE" smtClean="0"/>
              <a:t>jejichž</a:t>
            </a:r>
            <a:r>
              <a:rPr altLang="de-DE" dirty="0" lang="de-DE" smtClean="0"/>
              <a:t> </a:t>
            </a:r>
            <a:r>
              <a:rPr altLang="de-DE" dirty="0" err="1" lang="de-DE" smtClean="0"/>
              <a:t>způsob</a:t>
            </a:r>
            <a:r>
              <a:rPr altLang="de-DE" dirty="0" lang="de-DE" smtClean="0"/>
              <a:t> </a:t>
            </a:r>
            <a:r>
              <a:rPr altLang="de-DE" dirty="0" err="1" lang="de-DE" smtClean="0"/>
              <a:t>organizace</a:t>
            </a:r>
            <a:r>
              <a:rPr altLang="de-DE" dirty="0" lang="de-DE" smtClean="0"/>
              <a:t> </a:t>
            </a:r>
            <a:r>
              <a:rPr altLang="de-DE" dirty="0" err="1" lang="de-DE" smtClean="0"/>
              <a:t>nebo</a:t>
            </a:r>
            <a:r>
              <a:rPr altLang="de-DE" dirty="0" lang="de-DE" smtClean="0"/>
              <a:t> </a:t>
            </a:r>
            <a:r>
              <a:rPr altLang="de-DE" dirty="0" err="1" lang="de-DE" smtClean="0"/>
              <a:t>vlastnický</a:t>
            </a:r>
            <a:r>
              <a:rPr altLang="de-DE" dirty="0" lang="de-DE" smtClean="0"/>
              <a:t> </a:t>
            </a:r>
            <a:r>
              <a:rPr altLang="de-DE" dirty="0" err="1" lang="de-DE" smtClean="0"/>
              <a:t>systém</a:t>
            </a:r>
            <a:r>
              <a:rPr altLang="de-DE" dirty="0" lang="de-DE" smtClean="0"/>
              <a:t> </a:t>
            </a:r>
            <a:r>
              <a:rPr altLang="de-DE" dirty="0" err="1" lang="de-DE" smtClean="0"/>
              <a:t>odráží</a:t>
            </a:r>
            <a:r>
              <a:rPr altLang="de-DE" dirty="0" lang="de-DE" smtClean="0"/>
              <a:t> </a:t>
            </a:r>
            <a:r>
              <a:rPr altLang="de-DE" dirty="0" err="1" lang="de-DE" smtClean="0"/>
              <a:t>jejich</a:t>
            </a:r>
            <a:r>
              <a:rPr altLang="de-DE" dirty="0" lang="de-DE" smtClean="0"/>
              <a:t> </a:t>
            </a:r>
            <a:r>
              <a:rPr altLang="de-DE" dirty="0" err="1" lang="de-DE" smtClean="0"/>
              <a:t>poslání</a:t>
            </a:r>
            <a:r>
              <a:rPr altLang="de-DE" dirty="0" lang="de-DE" smtClean="0"/>
              <a:t>, </a:t>
            </a:r>
            <a:r>
              <a:rPr altLang="de-DE" dirty="0" err="1" lang="de-DE" smtClean="0"/>
              <a:t>využívají</a:t>
            </a:r>
            <a:r>
              <a:rPr altLang="de-DE" dirty="0" lang="de-DE" smtClean="0"/>
              <a:t> </a:t>
            </a:r>
            <a:r>
              <a:rPr altLang="de-DE" dirty="0" err="1" lang="de-DE" smtClean="0"/>
              <a:t>demokratické</a:t>
            </a:r>
            <a:r>
              <a:rPr altLang="de-DE" dirty="0" lang="de-DE" smtClean="0"/>
              <a:t> </a:t>
            </a:r>
            <a:r>
              <a:rPr altLang="de-DE" dirty="0" err="1" lang="de-DE" smtClean="0"/>
              <a:t>nebo</a:t>
            </a:r>
            <a:r>
              <a:rPr altLang="de-DE" dirty="0" lang="de-DE" smtClean="0"/>
              <a:t> </a:t>
            </a:r>
            <a:r>
              <a:rPr altLang="de-DE" dirty="0" err="1" lang="de-DE" smtClean="0"/>
              <a:t>podílnické</a:t>
            </a:r>
            <a:r>
              <a:rPr altLang="de-DE" dirty="0" lang="de-DE" smtClean="0"/>
              <a:t> </a:t>
            </a:r>
            <a:r>
              <a:rPr altLang="de-DE" dirty="0" err="1" lang="de-DE" smtClean="0"/>
              <a:t>zásady</a:t>
            </a:r>
            <a:r>
              <a:rPr altLang="de-DE" dirty="0" lang="de-DE" smtClean="0"/>
              <a:t> </a:t>
            </a:r>
            <a:r>
              <a:rPr altLang="de-DE" dirty="0" err="1" lang="de-DE" smtClean="0"/>
              <a:t>nebo</a:t>
            </a:r>
            <a:r>
              <a:rPr altLang="de-DE" dirty="0" lang="de-DE" smtClean="0"/>
              <a:t> </a:t>
            </a:r>
            <a:r>
              <a:rPr altLang="de-DE" dirty="0" err="1" lang="de-DE" smtClean="0"/>
              <a:t>směřují</a:t>
            </a:r>
            <a:r>
              <a:rPr altLang="de-DE" dirty="0" lang="de-DE" smtClean="0"/>
              <a:t> k </a:t>
            </a:r>
            <a:r>
              <a:rPr altLang="de-DE" dirty="0" err="1" lang="de-DE" smtClean="0"/>
              <a:t>sociální</a:t>
            </a:r>
            <a:r>
              <a:rPr altLang="de-DE" dirty="0" lang="de-DE" smtClean="0"/>
              <a:t> </a:t>
            </a:r>
            <a:r>
              <a:rPr altLang="de-DE" dirty="0" err="1" lang="de-DE" smtClean="0"/>
              <a:t>spravedlnosti</a:t>
            </a:r>
            <a:r>
              <a:rPr altLang="de-DE" dirty="0" lang="de-DE" smtClean="0"/>
              <a:t>[8].</a:t>
            </a:r>
            <a:endParaRPr altLang="de-DE" dirty="0" lang="de-DE"/>
          </a:p>
          <a:p>
            <a:pPr indent="0" marL="0">
              <a:buNone/>
            </a:pPr>
            <a:endParaRPr altLang="de-DE" b="0" dirty="0" lang="de-DE" smtClean="0">
              <a:solidFill>
                <a:schemeClr val="tx1"/>
              </a:solidFill>
            </a:endParaRPr>
          </a:p>
          <a:p>
            <a:pPr indent="0" marL="0">
              <a:buNone/>
            </a:pPr>
            <a:endParaRPr altLang="de-DE" b="0" dirty="0" lang="de-DE">
              <a:solidFill>
                <a:schemeClr val="tx1"/>
              </a:solidFill>
            </a:endParaRPr>
          </a:p>
          <a:p>
            <a:pPr indent="0" marL="0">
              <a:buNone/>
            </a:pPr>
            <a:r>
              <a:rPr altLang="de-DE" b="0" dirty="0" lang="de-DE" smtClean="0" sz="1200">
                <a:solidFill>
                  <a:schemeClr val="tx1"/>
                </a:solidFill>
              </a:rPr>
              <a:t>Quelle</a:t>
            </a:r>
            <a:r>
              <a:rPr altLang="de-DE" b="0" dirty="0" lang="de-DE" sz="1200">
                <a:solidFill>
                  <a:schemeClr val="tx1"/>
                </a:solidFill>
              </a:rPr>
              <a:t>: </a:t>
            </a:r>
            <a:r>
              <a:rPr altLang="de-DE" b="0" dirty="0" lang="de-DE" sz="1200">
                <a:solidFill>
                  <a:schemeClr val="tx1"/>
                </a:solidFill>
                <a:hlinkClick r:id="rId3"/>
              </a:rPr>
              <a:t>http://</a:t>
            </a:r>
            <a:r>
              <a:rPr altLang="de-DE" b="0" dirty="0" lang="de-DE" smtClean="0" sz="1200">
                <a:solidFill>
                  <a:schemeClr val="tx1"/>
                </a:solidFill>
                <a:hlinkClick r:id="rId4"/>
              </a:rPr>
              <a:t>eur-lex.europa.eu/LexUriServ/LexUriServ.do?uri=COM:2011:0682:FIN:CS:PDF</a:t>
            </a:r>
            <a:r>
              <a:rPr altLang="de-DE" b="0" dirty="0" lang="de-DE" smtClean="0" sz="1200">
                <a:solidFill>
                  <a:schemeClr val="tx1"/>
                </a:solidFill>
              </a:rPr>
              <a:t> </a:t>
            </a:r>
            <a:endParaRPr altLang="de-DE" b="0" dirty="0" lang="de-DE" sz="1200"/>
          </a:p>
        </p:txBody>
      </p:sp>
    </p:spTree>
    <p:extLst>
      <p:ext uri="{BB962C8B-B14F-4D97-AF65-F5344CB8AC3E}">
        <p14:creationId xmlns:p14="http://schemas.microsoft.com/office/powerpoint/2010/main" val="3419247933"/>
      </p:ext>
    </p:extLst>
  </p:cSld>
  <p:clrMapOvr>
    <a:masterClrMapping/>
  </p:clrMapOvr>
  <p:timing>
    <p:tnLst>
      <p:par>
        <p:cTn dur="indefinite" id="1" nodeType="tmRoot" restart="never"/>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altLang="de-DE" dirty="0" lang="de-DE" smtClean="0">
                <a:solidFill>
                  <a:schemeClr val="accent6"/>
                </a:solidFill>
                <a:latin charset="0" panose="02070603080606020203" pitchFamily="18" typeface="Bodoni MT"/>
              </a:rPr>
              <a:t>The European </a:t>
            </a:r>
            <a:r>
              <a:rPr altLang="de-DE" dirty="0" err="1" lang="de-DE" smtClean="0">
                <a:solidFill>
                  <a:schemeClr val="accent6"/>
                </a:solidFill>
                <a:latin charset="0" panose="02070603080606020203" pitchFamily="18" typeface="Bodoni MT"/>
              </a:rPr>
              <a:t>Union´s</a:t>
            </a:r>
            <a:r>
              <a:rPr altLang="de-DE" dirty="0" lang="de-DE" smtClean="0">
                <a:solidFill>
                  <a:schemeClr val="accent6"/>
                </a:solidFill>
                <a:latin charset="0" panose="02070603080606020203" pitchFamily="18" typeface="Bodoni MT"/>
              </a:rPr>
              <a:t> </a:t>
            </a:r>
            <a:r>
              <a:rPr altLang="de-DE" dirty="0" err="1" lang="de-DE" smtClean="0">
                <a:solidFill>
                  <a:schemeClr val="accent6"/>
                </a:solidFill>
                <a:latin charset="0" panose="02070603080606020203" pitchFamily="18" typeface="Bodoni MT"/>
              </a:rPr>
              <a:t>point</a:t>
            </a:r>
            <a:r>
              <a:rPr altLang="de-DE" dirty="0" lang="de-DE" smtClean="0">
                <a:solidFill>
                  <a:schemeClr val="accent6"/>
                </a:solidFill>
                <a:latin charset="0" panose="02070603080606020203" pitchFamily="18" typeface="Bodoni MT"/>
              </a:rPr>
              <a:t> </a:t>
            </a:r>
            <a:r>
              <a:rPr altLang="de-DE" dirty="0" err="1" lang="de-DE" smtClean="0">
                <a:solidFill>
                  <a:schemeClr val="accent6"/>
                </a:solidFill>
                <a:latin charset="0" panose="02070603080606020203" pitchFamily="18" typeface="Bodoni MT"/>
              </a:rPr>
              <a:t>of</a:t>
            </a:r>
            <a:r>
              <a:rPr altLang="de-DE" dirty="0" lang="de-DE" smtClean="0">
                <a:solidFill>
                  <a:schemeClr val="accent6"/>
                </a:solidFill>
                <a:latin charset="0" panose="02070603080606020203" pitchFamily="18" typeface="Bodoni MT"/>
              </a:rPr>
              <a:t> </a:t>
            </a:r>
            <a:r>
              <a:rPr altLang="de-DE" dirty="0" err="1" lang="de-DE" smtClean="0">
                <a:solidFill>
                  <a:schemeClr val="accent6"/>
                </a:solidFill>
                <a:latin charset="0" panose="02070603080606020203" pitchFamily="18" typeface="Bodoni MT"/>
              </a:rPr>
              <a:t>view</a:t>
            </a:r>
            <a:r>
              <a:rPr altLang="de-DE" dirty="0" lang="de-DE" smtClean="0">
                <a:solidFill>
                  <a:schemeClr val="accent6"/>
                </a:solidFill>
                <a:latin charset="0" panose="02070603080606020203" pitchFamily="18" typeface="Bodoni MT"/>
              </a:rPr>
              <a:t>: </a:t>
            </a:r>
            <a:br>
              <a:rPr altLang="de-DE" dirty="0" lang="de-DE" smtClean="0">
                <a:solidFill>
                  <a:schemeClr val="accent6"/>
                </a:solidFill>
                <a:latin charset="0" panose="02070603080606020203" pitchFamily="18" typeface="Bodoni MT"/>
              </a:rPr>
            </a:br>
            <a:endParaRPr altLang="de-DE" dirty="0" lang="de-DE"/>
          </a:p>
        </p:txBody>
      </p:sp>
      <p:sp>
        <p:nvSpPr>
          <p:cNvPr id="3" name="Inhaltsplatzhalter 2"/>
          <p:cNvSpPr>
            <a:spLocks noGrp="1"/>
          </p:cNvSpPr>
          <p:nvPr>
            <p:ph idx="1"/>
          </p:nvPr>
        </p:nvSpPr>
        <p:spPr>
          <a:xfrm>
            <a:off x="1835150" y="1124744"/>
            <a:ext cx="6851650" cy="3455987"/>
          </a:xfrm>
        </p:spPr>
        <p:txBody>
          <a:bodyPr numCol="1"/>
          <a:lstStyle/>
          <a:p>
            <a:pPr>
              <a:buNone/>
            </a:pPr>
            <a:r>
              <a:rPr altLang="pl-PL" dirty="0" lang="pl-PL" smtClean="0"/>
              <a:t>Může se tak jednat o:</a:t>
            </a:r>
            <a:endParaRPr altLang="de-DE" dirty="0" lang="de-DE" smtClean="0"/>
          </a:p>
          <a:p>
            <a:pPr>
              <a:buNone/>
            </a:pPr>
            <a:r>
              <a:rPr altLang="de-DE" dirty="0" lang="de-DE" smtClean="0"/>
              <a:t>· </a:t>
            </a:r>
            <a:r>
              <a:rPr altLang="de-DE" dirty="0" err="1" lang="de-DE" smtClean="0"/>
              <a:t>podniky</a:t>
            </a:r>
            <a:r>
              <a:rPr altLang="de-DE" dirty="0" lang="de-DE" smtClean="0"/>
              <a:t>, </a:t>
            </a:r>
            <a:r>
              <a:rPr altLang="de-DE" dirty="0" err="1" lang="de-DE" smtClean="0"/>
              <a:t>které</a:t>
            </a:r>
            <a:r>
              <a:rPr altLang="de-DE" dirty="0" lang="de-DE" smtClean="0"/>
              <a:t> </a:t>
            </a:r>
            <a:r>
              <a:rPr altLang="de-DE" dirty="0" err="1" lang="de-DE" smtClean="0"/>
              <a:t>poskytují</a:t>
            </a:r>
            <a:r>
              <a:rPr altLang="de-DE" dirty="0" lang="de-DE" smtClean="0"/>
              <a:t> </a:t>
            </a:r>
            <a:r>
              <a:rPr altLang="de-DE" dirty="0" err="1" lang="de-DE" smtClean="0"/>
              <a:t>sociální</a:t>
            </a:r>
            <a:r>
              <a:rPr altLang="de-DE" dirty="0" lang="de-DE" smtClean="0"/>
              <a:t> </a:t>
            </a:r>
            <a:r>
              <a:rPr altLang="de-DE" dirty="0" err="1" lang="de-DE" smtClean="0"/>
              <a:t>služby</a:t>
            </a:r>
            <a:r>
              <a:rPr altLang="de-DE" dirty="0" lang="de-DE" smtClean="0"/>
              <a:t> a/</a:t>
            </a:r>
            <a:r>
              <a:rPr altLang="de-DE" dirty="0" err="1" lang="de-DE" smtClean="0"/>
              <a:t>nebo</a:t>
            </a:r>
            <a:r>
              <a:rPr altLang="de-DE" dirty="0" lang="de-DE" smtClean="0"/>
              <a:t> </a:t>
            </a:r>
            <a:r>
              <a:rPr altLang="de-DE" dirty="0" err="1" lang="de-DE" smtClean="0"/>
              <a:t>výrobky</a:t>
            </a:r>
            <a:r>
              <a:rPr altLang="de-DE" dirty="0" lang="de-DE" smtClean="0"/>
              <a:t> a </a:t>
            </a:r>
            <a:r>
              <a:rPr altLang="de-DE" dirty="0" err="1" lang="de-DE" smtClean="0"/>
              <a:t>služby</a:t>
            </a:r>
            <a:r>
              <a:rPr altLang="de-DE" dirty="0" lang="de-DE" smtClean="0"/>
              <a:t> pro </a:t>
            </a:r>
            <a:r>
              <a:rPr altLang="de-DE" dirty="0" err="1" lang="de-DE" smtClean="0"/>
              <a:t>ohrožené</a:t>
            </a:r>
            <a:r>
              <a:rPr altLang="de-DE" dirty="0" lang="de-DE" smtClean="0"/>
              <a:t> a </a:t>
            </a:r>
            <a:r>
              <a:rPr altLang="de-DE" dirty="0" err="1" lang="de-DE" smtClean="0"/>
              <a:t>zranitelné</a:t>
            </a:r>
            <a:r>
              <a:rPr altLang="de-DE" dirty="0" lang="de-DE" smtClean="0"/>
              <a:t> </a:t>
            </a:r>
            <a:r>
              <a:rPr altLang="de-DE" dirty="0" err="1" lang="de-DE" smtClean="0"/>
              <a:t>skupiny</a:t>
            </a:r>
            <a:r>
              <a:rPr altLang="de-DE" dirty="0" lang="de-DE" smtClean="0"/>
              <a:t> </a:t>
            </a:r>
            <a:r>
              <a:rPr altLang="de-DE" dirty="0" err="1" lang="de-DE" smtClean="0"/>
              <a:t>obyvatelstva</a:t>
            </a:r>
            <a:r>
              <a:rPr altLang="de-DE" dirty="0" lang="de-DE" smtClean="0"/>
              <a:t> (</a:t>
            </a:r>
            <a:r>
              <a:rPr altLang="de-DE" dirty="0" err="1" lang="de-DE" smtClean="0"/>
              <a:t>přístup</a:t>
            </a:r>
            <a:r>
              <a:rPr altLang="de-DE" dirty="0" lang="de-DE" smtClean="0"/>
              <a:t> k </a:t>
            </a:r>
            <a:r>
              <a:rPr altLang="de-DE" dirty="0" err="1" lang="de-DE" smtClean="0"/>
              <a:t>bydlení</a:t>
            </a:r>
            <a:r>
              <a:rPr altLang="de-DE" dirty="0" lang="de-DE" smtClean="0"/>
              <a:t>, </a:t>
            </a:r>
            <a:r>
              <a:rPr altLang="de-DE" dirty="0" err="1" lang="de-DE" smtClean="0"/>
              <a:t>přístup</a:t>
            </a:r>
            <a:r>
              <a:rPr altLang="de-DE" dirty="0" lang="de-DE" smtClean="0"/>
              <a:t> k </a:t>
            </a:r>
            <a:r>
              <a:rPr altLang="de-DE" dirty="0" err="1" lang="de-DE" smtClean="0"/>
              <a:t>péči</a:t>
            </a:r>
            <a:r>
              <a:rPr altLang="de-DE" dirty="0" lang="de-DE" smtClean="0"/>
              <a:t>, </a:t>
            </a:r>
            <a:r>
              <a:rPr altLang="de-DE" dirty="0" err="1" lang="de-DE" smtClean="0"/>
              <a:t>pomoc</a:t>
            </a:r>
            <a:r>
              <a:rPr altLang="de-DE" dirty="0" lang="de-DE" smtClean="0"/>
              <a:t> </a:t>
            </a:r>
            <a:r>
              <a:rPr altLang="de-DE" dirty="0" err="1" lang="de-DE" smtClean="0"/>
              <a:t>starším</a:t>
            </a:r>
            <a:r>
              <a:rPr altLang="de-DE" dirty="0" lang="de-DE" smtClean="0"/>
              <a:t> a </a:t>
            </a:r>
            <a:r>
              <a:rPr altLang="de-DE" dirty="0" err="1" lang="de-DE" smtClean="0"/>
              <a:t>zdravotně</a:t>
            </a:r>
            <a:r>
              <a:rPr altLang="de-DE" dirty="0" lang="de-DE" smtClean="0"/>
              <a:t> </a:t>
            </a:r>
            <a:r>
              <a:rPr altLang="de-DE" dirty="0" err="1" lang="de-DE" smtClean="0"/>
              <a:t>postiženým</a:t>
            </a:r>
            <a:r>
              <a:rPr altLang="de-DE" dirty="0" lang="de-DE" smtClean="0"/>
              <a:t> </a:t>
            </a:r>
            <a:r>
              <a:rPr altLang="de-DE" dirty="0" err="1" lang="de-DE" smtClean="0"/>
              <a:t>osobám</a:t>
            </a:r>
            <a:r>
              <a:rPr altLang="de-DE" dirty="0" lang="de-DE" smtClean="0"/>
              <a:t>, </a:t>
            </a:r>
            <a:r>
              <a:rPr altLang="de-DE" dirty="0" err="1" lang="de-DE" smtClean="0"/>
              <a:t>začlenění</a:t>
            </a:r>
            <a:r>
              <a:rPr altLang="de-DE" dirty="0" lang="de-DE" smtClean="0"/>
              <a:t> </a:t>
            </a:r>
            <a:r>
              <a:rPr altLang="de-DE" dirty="0" err="1" lang="de-DE" smtClean="0"/>
              <a:t>zranitelných</a:t>
            </a:r>
            <a:r>
              <a:rPr altLang="de-DE" dirty="0" lang="de-DE" smtClean="0"/>
              <a:t> </a:t>
            </a:r>
            <a:r>
              <a:rPr altLang="de-DE" dirty="0" err="1" lang="de-DE" smtClean="0"/>
              <a:t>skupin</a:t>
            </a:r>
            <a:r>
              <a:rPr altLang="de-DE" dirty="0" lang="de-DE" smtClean="0"/>
              <a:t>, </a:t>
            </a:r>
            <a:r>
              <a:rPr altLang="de-DE" dirty="0" err="1" lang="de-DE" smtClean="0"/>
              <a:t>hlídání</a:t>
            </a:r>
            <a:r>
              <a:rPr altLang="de-DE" dirty="0" lang="de-DE" smtClean="0"/>
              <a:t> </a:t>
            </a:r>
            <a:r>
              <a:rPr altLang="de-DE" dirty="0" err="1" lang="de-DE" smtClean="0"/>
              <a:t>dětí</a:t>
            </a:r>
            <a:r>
              <a:rPr altLang="de-DE" dirty="0" lang="de-DE" smtClean="0"/>
              <a:t>, </a:t>
            </a:r>
            <a:r>
              <a:rPr altLang="de-DE" dirty="0" err="1" lang="de-DE" smtClean="0"/>
              <a:t>přístup</a:t>
            </a:r>
            <a:r>
              <a:rPr altLang="de-DE" dirty="0" lang="de-DE" smtClean="0"/>
              <a:t> k </a:t>
            </a:r>
            <a:r>
              <a:rPr altLang="de-DE" dirty="0" err="1" lang="de-DE" smtClean="0"/>
              <a:t>zaměstnání</a:t>
            </a:r>
            <a:r>
              <a:rPr altLang="de-DE" dirty="0" lang="de-DE" smtClean="0"/>
              <a:t> a </a:t>
            </a:r>
            <a:r>
              <a:rPr altLang="de-DE" dirty="0" err="1" lang="de-DE" smtClean="0"/>
              <a:t>vzdělání</a:t>
            </a:r>
            <a:r>
              <a:rPr altLang="de-DE" dirty="0" lang="de-DE" smtClean="0"/>
              <a:t>, </a:t>
            </a:r>
            <a:r>
              <a:rPr altLang="de-DE" dirty="0" err="1" lang="de-DE" smtClean="0"/>
              <a:t>řízení</a:t>
            </a:r>
            <a:r>
              <a:rPr altLang="de-DE" dirty="0" lang="de-DE" smtClean="0"/>
              <a:t> </a:t>
            </a:r>
            <a:r>
              <a:rPr altLang="de-DE" dirty="0" err="1" lang="de-DE" smtClean="0"/>
              <a:t>závislosti</a:t>
            </a:r>
            <a:r>
              <a:rPr altLang="de-DE" dirty="0" lang="de-DE" smtClean="0"/>
              <a:t> …), a/</a:t>
            </a:r>
            <a:r>
              <a:rPr altLang="de-DE" dirty="0" err="1" lang="de-DE" smtClean="0"/>
              <a:t>nebo</a:t>
            </a:r>
            <a:endParaRPr altLang="de-DE" dirty="0" lang="de-DE" smtClean="0"/>
          </a:p>
          <a:p>
            <a:pPr>
              <a:buNone/>
            </a:pPr>
            <a:r>
              <a:rPr altLang="de-DE" dirty="0" lang="de-DE" smtClean="0"/>
              <a:t>· </a:t>
            </a:r>
            <a:r>
              <a:rPr altLang="de-DE" dirty="0" err="1" lang="de-DE" smtClean="0"/>
              <a:t>podniky</a:t>
            </a:r>
            <a:r>
              <a:rPr altLang="de-DE" dirty="0" lang="de-DE" smtClean="0"/>
              <a:t>, </a:t>
            </a:r>
            <a:r>
              <a:rPr altLang="de-DE" dirty="0" err="1" lang="de-DE" smtClean="0"/>
              <a:t>jejichž</a:t>
            </a:r>
            <a:r>
              <a:rPr altLang="de-DE" dirty="0" lang="de-DE" smtClean="0"/>
              <a:t> </a:t>
            </a:r>
            <a:r>
              <a:rPr altLang="de-DE" dirty="0" err="1" lang="de-DE" smtClean="0"/>
              <a:t>způsob</a:t>
            </a:r>
            <a:r>
              <a:rPr altLang="de-DE" dirty="0" lang="de-DE" smtClean="0"/>
              <a:t> </a:t>
            </a:r>
            <a:r>
              <a:rPr altLang="de-DE" dirty="0" err="1" lang="de-DE" smtClean="0"/>
              <a:t>výroby</a:t>
            </a:r>
            <a:r>
              <a:rPr altLang="de-DE" dirty="0" lang="de-DE" smtClean="0"/>
              <a:t> </a:t>
            </a:r>
            <a:r>
              <a:rPr altLang="de-DE" dirty="0" err="1" lang="de-DE" smtClean="0"/>
              <a:t>zboží</a:t>
            </a:r>
            <a:r>
              <a:rPr altLang="de-DE" dirty="0" lang="de-DE" smtClean="0"/>
              <a:t> </a:t>
            </a:r>
            <a:r>
              <a:rPr altLang="de-DE" dirty="0" err="1" lang="de-DE" smtClean="0"/>
              <a:t>nebo</a:t>
            </a:r>
            <a:r>
              <a:rPr altLang="de-DE" dirty="0" lang="de-DE" smtClean="0"/>
              <a:t> </a:t>
            </a:r>
            <a:r>
              <a:rPr altLang="de-DE" dirty="0" err="1" lang="de-DE" smtClean="0"/>
              <a:t>poskytované</a:t>
            </a:r>
            <a:r>
              <a:rPr altLang="de-DE" dirty="0" lang="de-DE" smtClean="0"/>
              <a:t> </a:t>
            </a:r>
            <a:r>
              <a:rPr altLang="de-DE" dirty="0" err="1" lang="de-DE" smtClean="0"/>
              <a:t>služby</a:t>
            </a:r>
            <a:r>
              <a:rPr altLang="de-DE" dirty="0" lang="de-DE" smtClean="0"/>
              <a:t> </a:t>
            </a:r>
            <a:r>
              <a:rPr altLang="de-DE" dirty="0" err="1" lang="de-DE" smtClean="0"/>
              <a:t>sledují</a:t>
            </a:r>
            <a:r>
              <a:rPr altLang="de-DE" dirty="0" lang="de-DE" smtClean="0"/>
              <a:t> </a:t>
            </a:r>
            <a:r>
              <a:rPr altLang="de-DE" dirty="0" err="1" lang="de-DE" smtClean="0"/>
              <a:t>sociální</a:t>
            </a:r>
            <a:r>
              <a:rPr altLang="de-DE" dirty="0" lang="de-DE" smtClean="0"/>
              <a:t> </a:t>
            </a:r>
            <a:r>
              <a:rPr altLang="de-DE" dirty="0" err="1" lang="de-DE" smtClean="0"/>
              <a:t>cíle</a:t>
            </a:r>
            <a:r>
              <a:rPr altLang="de-DE" dirty="0" lang="de-DE" smtClean="0"/>
              <a:t> (</a:t>
            </a:r>
            <a:r>
              <a:rPr altLang="de-DE" dirty="0" err="1" lang="de-DE" smtClean="0"/>
              <a:t>sociální</a:t>
            </a:r>
            <a:r>
              <a:rPr altLang="de-DE" dirty="0" lang="de-DE" smtClean="0"/>
              <a:t> a </a:t>
            </a:r>
            <a:r>
              <a:rPr altLang="de-DE" dirty="0" err="1" lang="de-DE" smtClean="0"/>
              <a:t>profesní</a:t>
            </a:r>
            <a:r>
              <a:rPr altLang="de-DE" dirty="0" lang="de-DE" smtClean="0"/>
              <a:t> </a:t>
            </a:r>
            <a:r>
              <a:rPr altLang="de-DE" dirty="0" err="1" lang="de-DE" smtClean="0"/>
              <a:t>začleňování</a:t>
            </a:r>
            <a:r>
              <a:rPr altLang="de-DE" dirty="0" lang="de-DE" smtClean="0"/>
              <a:t> </a:t>
            </a:r>
            <a:r>
              <a:rPr altLang="de-DE" dirty="0" err="1" lang="de-DE" smtClean="0"/>
              <a:t>prostřednictvím</a:t>
            </a:r>
            <a:r>
              <a:rPr altLang="de-DE" dirty="0" lang="de-DE" smtClean="0"/>
              <a:t> </a:t>
            </a:r>
            <a:r>
              <a:rPr altLang="de-DE" dirty="0" err="1" lang="de-DE" smtClean="0"/>
              <a:t>přístupu</a:t>
            </a:r>
            <a:r>
              <a:rPr altLang="de-DE" dirty="0" lang="de-DE" smtClean="0"/>
              <a:t> k </a:t>
            </a:r>
            <a:r>
              <a:rPr altLang="de-DE" dirty="0" err="1" lang="de-DE" smtClean="0"/>
              <a:t>práci</a:t>
            </a:r>
            <a:r>
              <a:rPr altLang="de-DE" dirty="0" lang="de-DE" smtClean="0"/>
              <a:t> pro </a:t>
            </a:r>
            <a:r>
              <a:rPr altLang="de-DE" dirty="0" err="1" lang="de-DE" smtClean="0"/>
              <a:t>znevýhodněné</a:t>
            </a:r>
            <a:r>
              <a:rPr altLang="de-DE" dirty="0" lang="de-DE" smtClean="0"/>
              <a:t> </a:t>
            </a:r>
            <a:r>
              <a:rPr altLang="de-DE" dirty="0" err="1" lang="de-DE" smtClean="0"/>
              <a:t>osoby</a:t>
            </a:r>
            <a:r>
              <a:rPr altLang="de-DE" dirty="0" lang="de-DE" smtClean="0"/>
              <a:t>, </a:t>
            </a:r>
            <a:r>
              <a:rPr altLang="de-DE" dirty="0" err="1" lang="de-DE" smtClean="0"/>
              <a:t>zejména</a:t>
            </a:r>
            <a:r>
              <a:rPr altLang="de-DE" dirty="0" lang="de-DE" smtClean="0"/>
              <a:t> z </a:t>
            </a:r>
            <a:r>
              <a:rPr altLang="de-DE" dirty="0" err="1" lang="de-DE" smtClean="0"/>
              <a:t>důvodu</a:t>
            </a:r>
            <a:r>
              <a:rPr altLang="de-DE" dirty="0" lang="de-DE" smtClean="0"/>
              <a:t> </a:t>
            </a:r>
            <a:r>
              <a:rPr altLang="de-DE" dirty="0" err="1" lang="de-DE" smtClean="0"/>
              <a:t>jejich</a:t>
            </a:r>
            <a:r>
              <a:rPr altLang="de-DE" dirty="0" lang="de-DE" smtClean="0"/>
              <a:t> </a:t>
            </a:r>
            <a:r>
              <a:rPr altLang="de-DE" dirty="0" err="1" lang="de-DE" smtClean="0"/>
              <a:t>nedostatečné</a:t>
            </a:r>
            <a:r>
              <a:rPr altLang="de-DE" dirty="0" lang="de-DE" smtClean="0"/>
              <a:t> </a:t>
            </a:r>
            <a:r>
              <a:rPr altLang="de-DE" dirty="0" err="1" lang="de-DE" smtClean="0"/>
              <a:t>kvalifikace</a:t>
            </a:r>
            <a:r>
              <a:rPr altLang="de-DE" dirty="0" lang="de-DE" smtClean="0"/>
              <a:t> </a:t>
            </a:r>
            <a:r>
              <a:rPr altLang="de-DE" dirty="0" err="1" lang="de-DE" smtClean="0"/>
              <a:t>nebo</a:t>
            </a:r>
            <a:r>
              <a:rPr altLang="de-DE" dirty="0" lang="de-DE" smtClean="0"/>
              <a:t> </a:t>
            </a:r>
            <a:r>
              <a:rPr altLang="de-DE" dirty="0" err="1" lang="de-DE" smtClean="0"/>
              <a:t>sociálních</a:t>
            </a:r>
            <a:r>
              <a:rPr altLang="de-DE" dirty="0" lang="de-DE" smtClean="0"/>
              <a:t> a </a:t>
            </a:r>
            <a:r>
              <a:rPr altLang="de-DE" dirty="0" err="1" lang="de-DE" smtClean="0"/>
              <a:t>profesních</a:t>
            </a:r>
            <a:r>
              <a:rPr altLang="de-DE" dirty="0" lang="de-DE" smtClean="0"/>
              <a:t> </a:t>
            </a:r>
            <a:r>
              <a:rPr altLang="de-DE" dirty="0" err="1" lang="de-DE" smtClean="0"/>
              <a:t>problémů</a:t>
            </a:r>
            <a:r>
              <a:rPr altLang="de-DE" dirty="0" lang="de-DE" smtClean="0"/>
              <a:t>, </a:t>
            </a:r>
            <a:r>
              <a:rPr altLang="de-DE" dirty="0" err="1" lang="de-DE" smtClean="0"/>
              <a:t>které</a:t>
            </a:r>
            <a:r>
              <a:rPr altLang="de-DE" dirty="0" lang="de-DE" smtClean="0"/>
              <a:t> </a:t>
            </a:r>
            <a:r>
              <a:rPr altLang="de-DE" dirty="0" err="1" lang="de-DE" smtClean="0"/>
              <a:t>vedou</a:t>
            </a:r>
            <a:r>
              <a:rPr altLang="de-DE" dirty="0" lang="de-DE" smtClean="0"/>
              <a:t> k </a:t>
            </a:r>
            <a:r>
              <a:rPr altLang="de-DE" dirty="0" err="1" lang="de-DE" smtClean="0"/>
              <a:t>vyloučení</a:t>
            </a:r>
            <a:r>
              <a:rPr altLang="de-DE" dirty="0" lang="de-DE" smtClean="0"/>
              <a:t> a </a:t>
            </a:r>
            <a:r>
              <a:rPr altLang="de-DE" dirty="0" err="1" lang="de-DE" smtClean="0"/>
              <a:t>přehlížení</a:t>
            </a:r>
            <a:r>
              <a:rPr altLang="de-DE" dirty="0" lang="de-DE" smtClean="0"/>
              <a:t>), </a:t>
            </a:r>
            <a:r>
              <a:rPr altLang="de-DE" dirty="0" err="1" lang="de-DE" smtClean="0"/>
              <a:t>avšak</a:t>
            </a:r>
            <a:r>
              <a:rPr altLang="de-DE" dirty="0" lang="de-DE" smtClean="0"/>
              <a:t> </a:t>
            </a:r>
            <a:r>
              <a:rPr altLang="de-DE" dirty="0" err="1" lang="de-DE" smtClean="0"/>
              <a:t>jejichž</a:t>
            </a:r>
            <a:r>
              <a:rPr altLang="de-DE" dirty="0" lang="de-DE" smtClean="0"/>
              <a:t> </a:t>
            </a:r>
            <a:r>
              <a:rPr altLang="de-DE" dirty="0" err="1" lang="de-DE" smtClean="0"/>
              <a:t>činnost</a:t>
            </a:r>
            <a:r>
              <a:rPr altLang="de-DE" dirty="0" lang="de-DE" smtClean="0"/>
              <a:t> </a:t>
            </a:r>
            <a:r>
              <a:rPr altLang="de-DE" dirty="0" err="1" lang="de-DE" smtClean="0"/>
              <a:t>může</a:t>
            </a:r>
            <a:r>
              <a:rPr altLang="de-DE" dirty="0" lang="de-DE" smtClean="0"/>
              <a:t> </a:t>
            </a:r>
            <a:r>
              <a:rPr altLang="de-DE" dirty="0" err="1" lang="de-DE" smtClean="0"/>
              <a:t>zahrnovat</a:t>
            </a:r>
            <a:r>
              <a:rPr altLang="de-DE" dirty="0" lang="de-DE" smtClean="0"/>
              <a:t> i </a:t>
            </a:r>
            <a:r>
              <a:rPr altLang="de-DE" dirty="0" err="1" lang="de-DE" smtClean="0"/>
              <a:t>jiné</a:t>
            </a:r>
            <a:r>
              <a:rPr altLang="de-DE" dirty="0" lang="de-DE" smtClean="0"/>
              <a:t> </a:t>
            </a:r>
            <a:r>
              <a:rPr altLang="de-DE" dirty="0" err="1" lang="de-DE" smtClean="0"/>
              <a:t>než</a:t>
            </a:r>
            <a:r>
              <a:rPr altLang="de-DE" dirty="0" lang="de-DE" smtClean="0"/>
              <a:t> </a:t>
            </a:r>
            <a:r>
              <a:rPr altLang="de-DE" dirty="0" err="1" lang="de-DE" smtClean="0"/>
              <a:t>sociální</a:t>
            </a:r>
            <a:r>
              <a:rPr altLang="de-DE" dirty="0" lang="de-DE" smtClean="0"/>
              <a:t> </a:t>
            </a:r>
            <a:r>
              <a:rPr altLang="de-DE" dirty="0" err="1" lang="de-DE" smtClean="0"/>
              <a:t>zboží</a:t>
            </a:r>
            <a:r>
              <a:rPr altLang="de-DE" dirty="0" lang="de-DE" smtClean="0"/>
              <a:t> </a:t>
            </a:r>
            <a:r>
              <a:rPr altLang="de-DE" dirty="0" err="1" lang="de-DE" smtClean="0"/>
              <a:t>nebo</a:t>
            </a:r>
            <a:r>
              <a:rPr altLang="de-DE" dirty="0" lang="de-DE" smtClean="0"/>
              <a:t> </a:t>
            </a:r>
            <a:r>
              <a:rPr altLang="de-DE" dirty="0" err="1" lang="de-DE" smtClean="0"/>
              <a:t>služby</a:t>
            </a:r>
            <a:r>
              <a:rPr altLang="de-DE" dirty="0" lang="de-DE" smtClean="0"/>
              <a:t>.</a:t>
            </a:r>
            <a:endParaRPr altLang="de-DE" dirty="0" lang="de-DE"/>
          </a:p>
        </p:txBody>
      </p:sp>
    </p:spTree>
  </p:cSld>
  <p:clrMapOvr>
    <a:masterClrMapping/>
  </p:clrMapOvr>
  <p:timing>
    <p:tnLst>
      <p:par>
        <p:cTn dur="indefinite" id="1" nodeType="tmRoot" restart="never"/>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altLang="de-DE" dirty="0" lang="de-DE" smtClean="0" sz="3200">
                <a:solidFill>
                  <a:srgbClr val="9A0202"/>
                </a:solidFill>
                <a:latin charset="0" panose="02070606080606020203" pitchFamily="18" typeface="Bodoni MT Condensed"/>
              </a:rPr>
              <a:t>Market? State? </a:t>
            </a:r>
            <a:r>
              <a:rPr altLang="de-DE" dirty="0" err="1" lang="de-DE" smtClean="0" sz="3200">
                <a:solidFill>
                  <a:srgbClr val="9A0202"/>
                </a:solidFill>
                <a:latin charset="0" panose="02070606080606020203" pitchFamily="18" typeface="Bodoni MT Condensed"/>
              </a:rPr>
              <a:t>Civil</a:t>
            </a:r>
            <a:r>
              <a:rPr altLang="de-DE" dirty="0" lang="de-DE" smtClean="0" sz="3200">
                <a:solidFill>
                  <a:srgbClr val="9A0202"/>
                </a:solidFill>
                <a:latin charset="0" panose="02070606080606020203" pitchFamily="18" typeface="Bodoni MT Condensed"/>
              </a:rPr>
              <a:t> Society?</a:t>
            </a:r>
            <a:endParaRPr altLang="de-DE" dirty="0" lang="de-DE" sz="3200">
              <a:solidFill>
                <a:srgbClr val="9A0202"/>
              </a:solidFill>
              <a:latin charset="0" panose="02070606080606020203" pitchFamily="18" typeface="Bodoni MT Condensed"/>
            </a:endParaRPr>
          </a:p>
        </p:txBody>
      </p:sp>
      <p:sp>
        <p:nvSpPr>
          <p:cNvPr id="5" name="Text Box 35"/>
          <p:cNvSpPr txBox="1">
            <a:spLocks noChangeArrowheads="1"/>
          </p:cNvSpPr>
          <p:nvPr/>
        </p:nvSpPr>
        <p:spPr>
          <a:xfrm>
            <a:off x="1454150" y="5273675"/>
            <a:ext cx="1274763" cy="584200"/>
          </a:xfrm>
          <a:prstGeom prst="rect">
            <a:avLst/>
          </a:prstGeom>
          <a:noFill/>
          <a:ln w="9525">
            <a:noFill/>
            <a:miter lim="800000"/>
            <a:headEnd/>
            <a:tailEnd/>
          </a:ln>
        </p:spPr>
        <p:txBody>
          <a:bodyPr numCol="1"/>
          <a:lstStyle/>
          <a:p>
            <a:pPr algn="ctr"/>
            <a:r>
              <a:rPr altLang="de-DE" b="1" lang="de-DE">
                <a:latin charset="0" pitchFamily="18" typeface="Times New Roman"/>
              </a:rPr>
              <a:t>Market</a:t>
            </a:r>
          </a:p>
          <a:p>
            <a:endParaRPr altLang="de-DE" lang="de-DE"/>
          </a:p>
        </p:txBody>
      </p:sp>
      <p:sp>
        <p:nvSpPr>
          <p:cNvPr id="6" name="Text Box 37"/>
          <p:cNvSpPr txBox="1">
            <a:spLocks noChangeArrowheads="1"/>
          </p:cNvSpPr>
          <p:nvPr/>
        </p:nvSpPr>
        <p:spPr>
          <a:xfrm>
            <a:off x="3286125" y="1341438"/>
            <a:ext cx="2701925" cy="584200"/>
          </a:xfrm>
          <a:prstGeom prst="rect">
            <a:avLst/>
          </a:prstGeom>
          <a:noFill/>
          <a:ln w="9525">
            <a:noFill/>
            <a:miter lim="800000"/>
            <a:headEnd/>
            <a:tailEnd/>
          </a:ln>
        </p:spPr>
        <p:txBody>
          <a:bodyPr numCol="1"/>
          <a:lstStyle/>
          <a:p>
            <a:pPr algn="ctr"/>
            <a:r>
              <a:rPr altLang="de-DE" b="1" lang="de-DE">
                <a:latin charset="0" pitchFamily="18" typeface="Times New Roman"/>
              </a:rPr>
              <a:t>Family/ Community</a:t>
            </a:r>
          </a:p>
          <a:p>
            <a:endParaRPr altLang="de-DE" lang="de-DE"/>
          </a:p>
        </p:txBody>
      </p:sp>
      <p:sp>
        <p:nvSpPr>
          <p:cNvPr id="7" name="AutoShape 38"/>
          <p:cNvSpPr>
            <a:spLocks noChangeArrowheads="1"/>
          </p:cNvSpPr>
          <p:nvPr/>
        </p:nvSpPr>
        <p:spPr>
          <a:xfrm>
            <a:off x="2646363" y="1925638"/>
            <a:ext cx="4295775" cy="3348037"/>
          </a:xfrm>
          <a:prstGeom prst="triangle">
            <a:avLst>
              <a:gd fmla="val 50000" name="adj"/>
            </a:avLst>
          </a:prstGeom>
          <a:solidFill>
            <a:schemeClr val="bg1"/>
          </a:solidFill>
          <a:ln w="19050">
            <a:solidFill>
              <a:srgbClr val="000000"/>
            </a:solidFill>
            <a:miter lim="800000"/>
            <a:headEnd/>
            <a:tailEnd/>
          </a:ln>
        </p:spPr>
        <p:txBody>
          <a:bodyPr numCol="1"/>
          <a:lstStyle/>
          <a:p>
            <a:endParaRPr altLang="en-GB" lang="en-GB"/>
          </a:p>
        </p:txBody>
      </p:sp>
      <p:sp>
        <p:nvSpPr>
          <p:cNvPr id="8" name="Text Box 39"/>
          <p:cNvSpPr txBox="1">
            <a:spLocks noChangeArrowheads="1"/>
          </p:cNvSpPr>
          <p:nvPr/>
        </p:nvSpPr>
        <p:spPr>
          <a:xfrm>
            <a:off x="3843338" y="5430838"/>
            <a:ext cx="1747837" cy="292100"/>
          </a:xfrm>
          <a:prstGeom prst="rect">
            <a:avLst/>
          </a:prstGeom>
          <a:noFill/>
          <a:ln w="9525">
            <a:noFill/>
            <a:miter lim="800000"/>
            <a:headEnd/>
            <a:tailEnd/>
          </a:ln>
        </p:spPr>
        <p:txBody>
          <a:bodyPr numCol="1"/>
          <a:lstStyle/>
          <a:p>
            <a:endParaRPr altLang="en-GB" lang="en-GB"/>
          </a:p>
        </p:txBody>
      </p:sp>
      <p:sp>
        <p:nvSpPr>
          <p:cNvPr id="9" name="Oval 40"/>
          <p:cNvSpPr>
            <a:spLocks noChangeArrowheads="1"/>
          </p:cNvSpPr>
          <p:nvPr/>
        </p:nvSpPr>
        <p:spPr>
          <a:xfrm>
            <a:off x="3444875" y="3094038"/>
            <a:ext cx="2703513" cy="2190750"/>
          </a:xfrm>
          <a:prstGeom prst="ellipse">
            <a:avLst/>
          </a:prstGeom>
          <a:solidFill>
            <a:schemeClr val="bg1">
              <a:lumMod val="95000"/>
            </a:schemeClr>
          </a:solidFill>
          <a:ln w="31750">
            <a:solidFill>
              <a:srgbClr val="000000"/>
            </a:solidFill>
            <a:prstDash val="sysDot"/>
            <a:round/>
            <a:headEnd/>
            <a:tailEnd/>
          </a:ln>
        </p:spPr>
        <p:txBody>
          <a:bodyPr numCol="1"/>
          <a:lstStyle/>
          <a:p>
            <a:endParaRPr altLang="en-GB" lang="en-GB"/>
          </a:p>
        </p:txBody>
      </p:sp>
      <p:sp>
        <p:nvSpPr>
          <p:cNvPr id="10" name="AutoShape 41"/>
          <p:cNvSpPr>
            <a:spLocks noChangeArrowheads="1"/>
          </p:cNvSpPr>
          <p:nvPr/>
        </p:nvSpPr>
        <p:spPr>
          <a:xfrm rot="5400000">
            <a:off x="4920457" y="4071144"/>
            <a:ext cx="1022350" cy="1112837"/>
          </a:xfrm>
          <a:prstGeom prst="rtTriangle">
            <a:avLst/>
          </a:prstGeom>
          <a:solidFill>
            <a:schemeClr val="bg2">
              <a:lumMod val="20000"/>
              <a:lumOff val="80000"/>
            </a:schemeClr>
          </a:solidFill>
          <a:ln w="9525">
            <a:solidFill>
              <a:srgbClr val="000000"/>
            </a:solidFill>
            <a:miter lim="800000"/>
            <a:headEnd/>
            <a:tailEnd/>
          </a:ln>
        </p:spPr>
        <p:txBody>
          <a:bodyPr numCol="1"/>
          <a:lstStyle/>
          <a:p>
            <a:endParaRPr altLang="en-GB" lang="en-GB"/>
          </a:p>
        </p:txBody>
      </p:sp>
      <p:sp>
        <p:nvSpPr>
          <p:cNvPr id="11" name="AutoShape 42"/>
          <p:cNvSpPr>
            <a:spLocks noChangeArrowheads="1"/>
          </p:cNvSpPr>
          <p:nvPr/>
        </p:nvSpPr>
        <p:spPr>
          <a:xfrm flipH="1" rot="16200000">
            <a:off x="3648869" y="4071144"/>
            <a:ext cx="1022350" cy="1112838"/>
          </a:xfrm>
          <a:prstGeom prst="rtTriangle">
            <a:avLst/>
          </a:prstGeom>
          <a:solidFill>
            <a:schemeClr val="bg2">
              <a:lumMod val="20000"/>
              <a:lumOff val="80000"/>
            </a:schemeClr>
          </a:solidFill>
          <a:ln w="9525">
            <a:solidFill>
              <a:srgbClr val="000000"/>
            </a:solidFill>
            <a:miter lim="800000"/>
            <a:headEnd/>
            <a:tailEnd/>
          </a:ln>
        </p:spPr>
        <p:txBody>
          <a:bodyPr numCol="1"/>
          <a:lstStyle/>
          <a:p>
            <a:endParaRPr altLang="en-GB" lang="en-GB"/>
          </a:p>
        </p:txBody>
      </p:sp>
      <p:sp>
        <p:nvSpPr>
          <p:cNvPr id="12" name="AutoShape 43"/>
          <p:cNvSpPr>
            <a:spLocks noChangeArrowheads="1"/>
          </p:cNvSpPr>
          <p:nvPr/>
        </p:nvSpPr>
        <p:spPr>
          <a:xfrm>
            <a:off x="3762375" y="2655888"/>
            <a:ext cx="2066925" cy="1168400"/>
          </a:xfrm>
          <a:prstGeom prst="triangle">
            <a:avLst>
              <a:gd fmla="val 50000" name="adj"/>
            </a:avLst>
          </a:prstGeom>
          <a:solidFill>
            <a:schemeClr val="bg2">
              <a:lumMod val="20000"/>
              <a:lumOff val="80000"/>
            </a:schemeClr>
          </a:solidFill>
          <a:ln w="9525">
            <a:solidFill>
              <a:srgbClr val="000000"/>
            </a:solidFill>
            <a:miter lim="800000"/>
            <a:headEnd/>
            <a:tailEnd/>
          </a:ln>
        </p:spPr>
        <p:txBody>
          <a:bodyPr numCol="1"/>
          <a:lstStyle/>
          <a:p>
            <a:endParaRPr altLang="en-GB" lang="en-GB"/>
          </a:p>
        </p:txBody>
      </p:sp>
      <p:sp>
        <p:nvSpPr>
          <p:cNvPr id="13" name="Oval 48"/>
          <p:cNvSpPr>
            <a:spLocks noChangeArrowheads="1"/>
          </p:cNvSpPr>
          <p:nvPr/>
        </p:nvSpPr>
        <p:spPr>
          <a:xfrm>
            <a:off x="2649538" y="5138738"/>
            <a:ext cx="158750" cy="146050"/>
          </a:xfrm>
          <a:prstGeom prst="ellipse">
            <a:avLst/>
          </a:prstGeom>
          <a:solidFill>
            <a:srgbClr val="000000"/>
          </a:solidFill>
          <a:ln w="88900">
            <a:solidFill>
              <a:srgbClr val="000000"/>
            </a:solidFill>
            <a:round/>
            <a:headEnd/>
            <a:tailEnd/>
          </a:ln>
        </p:spPr>
        <p:txBody>
          <a:bodyPr numCol="1"/>
          <a:lstStyle/>
          <a:p>
            <a:endParaRPr altLang="en-GB" lang="en-GB"/>
          </a:p>
        </p:txBody>
      </p:sp>
      <p:sp>
        <p:nvSpPr>
          <p:cNvPr id="14" name="Oval 51"/>
          <p:cNvSpPr>
            <a:spLocks noChangeArrowheads="1"/>
          </p:cNvSpPr>
          <p:nvPr/>
        </p:nvSpPr>
        <p:spPr>
          <a:xfrm>
            <a:off x="6783388" y="5138738"/>
            <a:ext cx="158750" cy="146050"/>
          </a:xfrm>
          <a:prstGeom prst="ellipse">
            <a:avLst/>
          </a:prstGeom>
          <a:solidFill>
            <a:srgbClr val="000000"/>
          </a:solidFill>
          <a:ln w="88900">
            <a:solidFill>
              <a:srgbClr val="000000"/>
            </a:solidFill>
            <a:round/>
            <a:headEnd/>
            <a:tailEnd/>
          </a:ln>
        </p:spPr>
        <p:txBody>
          <a:bodyPr numCol="1"/>
          <a:lstStyle/>
          <a:p>
            <a:endParaRPr altLang="en-GB" lang="en-GB"/>
          </a:p>
        </p:txBody>
      </p:sp>
      <p:sp>
        <p:nvSpPr>
          <p:cNvPr id="15" name="Oval 52"/>
          <p:cNvSpPr>
            <a:spLocks noChangeArrowheads="1"/>
          </p:cNvSpPr>
          <p:nvPr/>
        </p:nvSpPr>
        <p:spPr>
          <a:xfrm>
            <a:off x="4716463" y="1925638"/>
            <a:ext cx="158750" cy="146050"/>
          </a:xfrm>
          <a:prstGeom prst="ellipse">
            <a:avLst/>
          </a:prstGeom>
          <a:solidFill>
            <a:srgbClr val="000000"/>
          </a:solidFill>
          <a:ln w="88900">
            <a:solidFill>
              <a:srgbClr val="000000"/>
            </a:solidFill>
            <a:round/>
            <a:headEnd/>
            <a:tailEnd/>
          </a:ln>
        </p:spPr>
        <p:txBody>
          <a:bodyPr numCol="1"/>
          <a:lstStyle/>
          <a:p>
            <a:endParaRPr altLang="en-GB" lang="en-GB"/>
          </a:p>
        </p:txBody>
      </p:sp>
      <p:sp>
        <p:nvSpPr>
          <p:cNvPr id="16" name="Text Box 53"/>
          <p:cNvSpPr txBox="1">
            <a:spLocks noChangeArrowheads="1"/>
          </p:cNvSpPr>
          <p:nvPr/>
        </p:nvSpPr>
        <p:spPr>
          <a:xfrm>
            <a:off x="4875213" y="3970338"/>
            <a:ext cx="954087" cy="730250"/>
          </a:xfrm>
          <a:prstGeom prst="rect">
            <a:avLst/>
          </a:prstGeom>
          <a:noFill/>
          <a:ln w="9525">
            <a:noFill/>
            <a:miter lim="800000"/>
            <a:headEnd/>
            <a:tailEnd/>
          </a:ln>
        </p:spPr>
        <p:txBody>
          <a:bodyPr numCol="1" tIns="82800"/>
          <a:lstStyle/>
          <a:p>
            <a:pPr algn="ctr"/>
            <a:endParaRPr altLang="de-DE" b="1" lang="de-DE" sz="900">
              <a:latin charset="0" pitchFamily="18" typeface="Times New Roman"/>
            </a:endParaRPr>
          </a:p>
          <a:p>
            <a:pPr algn="ctr"/>
            <a:r>
              <a:rPr altLang="de-DE" b="1" lang="de-DE" sz="1400">
                <a:latin charset="0" pitchFamily="18" typeface="Times New Roman"/>
              </a:rPr>
              <a:t>NGO’s</a:t>
            </a:r>
            <a:endParaRPr altLang="de-DE" lang="de-DE" sz="1400"/>
          </a:p>
        </p:txBody>
      </p:sp>
      <p:sp>
        <p:nvSpPr>
          <p:cNvPr id="17" name="Text Box 54"/>
          <p:cNvSpPr txBox="1">
            <a:spLocks noChangeArrowheads="1"/>
          </p:cNvSpPr>
          <p:nvPr/>
        </p:nvSpPr>
        <p:spPr>
          <a:xfrm>
            <a:off x="3762375" y="3970338"/>
            <a:ext cx="954088" cy="730250"/>
          </a:xfrm>
          <a:prstGeom prst="rect">
            <a:avLst/>
          </a:prstGeom>
          <a:noFill/>
          <a:ln w="9525">
            <a:noFill/>
            <a:miter lim="800000"/>
            <a:headEnd/>
            <a:tailEnd/>
          </a:ln>
        </p:spPr>
        <p:txBody>
          <a:bodyPr numCol="1" tIns="82800"/>
          <a:lstStyle/>
          <a:p>
            <a:pPr algn="ctr"/>
            <a:endParaRPr altLang="de-DE" b="1" dirty="0" lang="de-DE" sz="900">
              <a:latin charset="0" pitchFamily="18" typeface="Times New Roman"/>
            </a:endParaRPr>
          </a:p>
          <a:p>
            <a:pPr algn="ctr"/>
            <a:r>
              <a:rPr altLang="de-DE" b="1" dirty="0" err="1" lang="de-DE" sz="1400">
                <a:latin charset="0" pitchFamily="18" typeface="Times New Roman"/>
              </a:rPr>
              <a:t>NPO’s</a:t>
            </a:r>
            <a:endParaRPr altLang="de-DE" dirty="0" lang="de-DE" sz="1400"/>
          </a:p>
        </p:txBody>
      </p:sp>
      <p:sp>
        <p:nvSpPr>
          <p:cNvPr id="18" name="Text Box 55"/>
          <p:cNvSpPr txBox="1">
            <a:spLocks noChangeArrowheads="1"/>
          </p:cNvSpPr>
          <p:nvPr/>
        </p:nvSpPr>
        <p:spPr>
          <a:xfrm>
            <a:off x="4240213" y="3240088"/>
            <a:ext cx="1112837" cy="584200"/>
          </a:xfrm>
          <a:prstGeom prst="rect">
            <a:avLst/>
          </a:prstGeom>
          <a:noFill/>
          <a:ln w="9525">
            <a:noFill/>
            <a:miter lim="800000"/>
            <a:headEnd/>
            <a:tailEnd/>
          </a:ln>
        </p:spPr>
        <p:txBody>
          <a:bodyPr numCol="1" tIns="82800"/>
          <a:lstStyle/>
          <a:p>
            <a:pPr algn="ctr"/>
            <a:r>
              <a:rPr altLang="de-DE" b="1" lang="de-DE" sz="1400">
                <a:latin charset="0" pitchFamily="18" typeface="Times New Roman"/>
              </a:rPr>
              <a:t>Informal</a:t>
            </a:r>
          </a:p>
          <a:p>
            <a:pPr algn="ctr"/>
            <a:r>
              <a:rPr altLang="de-DE" b="1" lang="de-DE" sz="1400">
                <a:latin charset="0" pitchFamily="18" typeface="Times New Roman"/>
              </a:rPr>
              <a:t>networks</a:t>
            </a:r>
            <a:endParaRPr altLang="de-DE" lang="de-DE" sz="1400"/>
          </a:p>
        </p:txBody>
      </p:sp>
      <p:sp>
        <p:nvSpPr>
          <p:cNvPr id="19" name="AutoShape 56"/>
          <p:cNvSpPr>
            <a:spLocks noChangeArrowheads="1"/>
          </p:cNvSpPr>
          <p:nvPr/>
        </p:nvSpPr>
        <p:spPr>
          <a:xfrm>
            <a:off x="4398963" y="2509838"/>
            <a:ext cx="795337" cy="584200"/>
          </a:xfrm>
          <a:prstGeom prst="upArrow">
            <a:avLst>
              <a:gd fmla="val 50000" name="adj1"/>
              <a:gd fmla="val 25000" name="adj2"/>
            </a:avLst>
          </a:prstGeom>
          <a:solidFill>
            <a:srgbClr val="000000"/>
          </a:solidFill>
          <a:ln w="9525">
            <a:solidFill>
              <a:srgbClr val="000000"/>
            </a:solidFill>
            <a:miter lim="800000"/>
            <a:headEnd/>
            <a:tailEnd/>
          </a:ln>
        </p:spPr>
        <p:txBody>
          <a:bodyPr numCol="1"/>
          <a:lstStyle/>
          <a:p>
            <a:endParaRPr altLang="en-GB" lang="en-GB"/>
          </a:p>
        </p:txBody>
      </p:sp>
      <p:sp>
        <p:nvSpPr>
          <p:cNvPr id="20" name="AutoShape 57"/>
          <p:cNvSpPr>
            <a:spLocks noChangeArrowheads="1"/>
          </p:cNvSpPr>
          <p:nvPr/>
        </p:nvSpPr>
        <p:spPr>
          <a:xfrm rot="-7902233">
            <a:off x="3397250" y="4459288"/>
            <a:ext cx="730250" cy="635000"/>
          </a:xfrm>
          <a:prstGeom prst="upArrow">
            <a:avLst>
              <a:gd fmla="val 50000" name="adj1"/>
              <a:gd fmla="val 25000" name="adj2"/>
            </a:avLst>
          </a:prstGeom>
          <a:solidFill>
            <a:srgbClr val="000000"/>
          </a:solidFill>
          <a:ln w="9525">
            <a:solidFill>
              <a:srgbClr val="000000"/>
            </a:solidFill>
            <a:miter lim="800000"/>
            <a:headEnd/>
            <a:tailEnd/>
          </a:ln>
        </p:spPr>
        <p:txBody>
          <a:bodyPr numCol="1"/>
          <a:lstStyle/>
          <a:p>
            <a:endParaRPr altLang="en-GB" lang="en-GB"/>
          </a:p>
        </p:txBody>
      </p:sp>
      <p:sp>
        <p:nvSpPr>
          <p:cNvPr id="21" name="AutoShape 58"/>
          <p:cNvSpPr>
            <a:spLocks noChangeArrowheads="1"/>
          </p:cNvSpPr>
          <p:nvPr/>
        </p:nvSpPr>
        <p:spPr>
          <a:xfrm rot="7995630">
            <a:off x="5464969" y="4458494"/>
            <a:ext cx="730250" cy="636588"/>
          </a:xfrm>
          <a:prstGeom prst="upArrow">
            <a:avLst>
              <a:gd fmla="val 50000" name="adj1"/>
              <a:gd fmla="val 25000" name="adj2"/>
            </a:avLst>
          </a:prstGeom>
          <a:solidFill>
            <a:srgbClr val="000000"/>
          </a:solidFill>
          <a:ln w="9525">
            <a:solidFill>
              <a:srgbClr val="000000"/>
            </a:solidFill>
            <a:miter lim="800000"/>
            <a:headEnd/>
            <a:tailEnd/>
          </a:ln>
        </p:spPr>
        <p:txBody>
          <a:bodyPr numCol="1"/>
          <a:lstStyle/>
          <a:p>
            <a:endParaRPr altLang="en-GB" lang="en-GB"/>
          </a:p>
        </p:txBody>
      </p:sp>
      <p:sp>
        <p:nvSpPr>
          <p:cNvPr id="22" name="Text Box 59"/>
          <p:cNvSpPr txBox="1">
            <a:spLocks noChangeArrowheads="1"/>
          </p:cNvSpPr>
          <p:nvPr/>
        </p:nvSpPr>
        <p:spPr>
          <a:xfrm>
            <a:off x="3492500" y="3789363"/>
            <a:ext cx="2519363" cy="292100"/>
          </a:xfrm>
          <a:prstGeom prst="rect">
            <a:avLst/>
          </a:prstGeom>
          <a:noFill/>
          <a:ln w="9525">
            <a:noFill/>
            <a:miter lim="800000"/>
            <a:headEnd/>
            <a:tailEnd/>
          </a:ln>
        </p:spPr>
        <p:txBody>
          <a:bodyPr numCol="1"/>
          <a:lstStyle/>
          <a:p>
            <a:pPr algn="ctr"/>
            <a:r>
              <a:rPr b="1" lang="en-US">
                <a:latin charset="0" pitchFamily="18" typeface="Times New Roman"/>
              </a:rPr>
              <a:t>CIVIL SOCIETY</a:t>
            </a:r>
            <a:endParaRPr altLang="de-DE" lang="de-DE"/>
          </a:p>
        </p:txBody>
      </p:sp>
      <p:sp>
        <p:nvSpPr>
          <p:cNvPr id="23" name="Text Box 36"/>
          <p:cNvSpPr txBox="1">
            <a:spLocks noChangeArrowheads="1"/>
          </p:cNvSpPr>
          <p:nvPr/>
        </p:nvSpPr>
        <p:spPr>
          <a:xfrm>
            <a:off x="6516688" y="5127625"/>
            <a:ext cx="1698625" cy="730250"/>
          </a:xfrm>
          <a:prstGeom prst="rect">
            <a:avLst/>
          </a:prstGeom>
          <a:noFill/>
          <a:ln w="9525">
            <a:noFill/>
            <a:miter lim="800000"/>
            <a:headEnd/>
            <a:tailEnd/>
          </a:ln>
        </p:spPr>
        <p:txBody>
          <a:bodyPr numCol="1"/>
          <a:lstStyle/>
          <a:p>
            <a:pPr algn="ctr"/>
            <a:r>
              <a:rPr altLang="de-DE" b="1" dirty="0" lang="de-DE">
                <a:latin charset="0" pitchFamily="18" typeface="Times New Roman"/>
              </a:rPr>
              <a:t>State</a:t>
            </a:r>
          </a:p>
          <a:p>
            <a:endParaRPr altLang="de-DE" dirty="0" lang="de-DE"/>
          </a:p>
        </p:txBody>
      </p:sp>
      <p:cxnSp>
        <p:nvCxnSpPr>
          <p:cNvPr id="26" name="Gerade Verbindung mit Pfeil 25"/>
          <p:cNvCxnSpPr/>
          <p:nvPr/>
        </p:nvCxnSpPr>
        <p:spPr>
          <a:xfrm>
            <a:off x="3046716" y="2947988"/>
            <a:ext cx="798041" cy="77132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8" name="AutoShape 6"/>
          <p:cNvSpPr>
            <a:spLocks noChangeArrowheads="1"/>
          </p:cNvSpPr>
          <p:nvPr/>
        </p:nvSpPr>
        <p:spPr>
          <a:xfrm>
            <a:off x="3657947" y="3609972"/>
            <a:ext cx="1536353" cy="1196975"/>
          </a:xfrm>
          <a:prstGeom prst="roundRect">
            <a:avLst>
              <a:gd fmla="val 16667" name="adj"/>
            </a:avLst>
          </a:prstGeom>
          <a:solidFill>
            <a:schemeClr val="folHlink">
              <a:alpha val="82001"/>
            </a:schemeClr>
          </a:solidFill>
          <a:ln w="19050">
            <a:solidFill>
              <a:schemeClr val="tx1"/>
            </a:solidFill>
            <a:prstDash val="sysDot"/>
            <a:round/>
            <a:headEnd/>
            <a:tailEnd/>
          </a:ln>
        </p:spPr>
        <p:txBody>
          <a:bodyPr anchor="ctr" numCol="1" wrap="none"/>
          <a:lstStyle/>
          <a:p>
            <a:pPr algn="ctr"/>
            <a:r>
              <a:rPr altLang="de-DE" b="1" dirty="0" err="1" lang="de-DE" smtClean="0" sz="1200">
                <a:solidFill>
                  <a:schemeClr val="bg1"/>
                </a:solidFill>
              </a:rPr>
              <a:t>Social</a:t>
            </a:r>
            <a:r>
              <a:rPr altLang="de-DE" b="1" dirty="0" lang="de-DE" smtClean="0" sz="1200">
                <a:solidFill>
                  <a:schemeClr val="bg1"/>
                </a:solidFill>
              </a:rPr>
              <a:t> </a:t>
            </a:r>
            <a:r>
              <a:rPr altLang="de-DE" b="1" dirty="0" err="1" lang="de-DE" smtClean="0" sz="1200">
                <a:solidFill>
                  <a:schemeClr val="bg1"/>
                </a:solidFill>
              </a:rPr>
              <a:t>Entrepreneur</a:t>
            </a:r>
            <a:endParaRPr altLang="de-DE" b="1" dirty="0" lang="de-DE" smtClean="0" sz="1200">
              <a:solidFill>
                <a:schemeClr val="bg1"/>
              </a:solidFill>
            </a:endParaRPr>
          </a:p>
          <a:p>
            <a:pPr algn="ctr"/>
            <a:r>
              <a:rPr altLang="de-DE" b="1" dirty="0" err="1" lang="de-DE" smtClean="0" sz="1200">
                <a:solidFill>
                  <a:schemeClr val="bg1"/>
                </a:solidFill>
              </a:rPr>
              <a:t>Organization</a:t>
            </a:r>
            <a:endParaRPr altLang="de-DE" b="1" dirty="0" lang="de-DE" sz="1200">
              <a:solidFill>
                <a:schemeClr val="bg1"/>
              </a:solidFill>
            </a:endParaRPr>
          </a:p>
          <a:p>
            <a:pPr algn="ctr"/>
            <a:r>
              <a:rPr altLang="de-DE" dirty="0" i="1" lang="de-DE" sz="1200">
                <a:solidFill>
                  <a:schemeClr val="bg1"/>
                </a:solidFill>
              </a:rPr>
              <a:t>(social </a:t>
            </a:r>
            <a:r>
              <a:rPr altLang="de-DE" dirty="0" err="1" i="1" lang="de-DE" sz="1200">
                <a:solidFill>
                  <a:schemeClr val="bg1"/>
                </a:solidFill>
              </a:rPr>
              <a:t>economy</a:t>
            </a:r>
            <a:r>
              <a:rPr altLang="de-DE" dirty="0" i="1" lang="de-DE" smtClean="0" sz="1200">
                <a:solidFill>
                  <a:schemeClr val="bg1"/>
                </a:solidFill>
              </a:rPr>
              <a:t>)</a:t>
            </a:r>
          </a:p>
          <a:p>
            <a:pPr algn="ctr"/>
            <a:endParaRPr altLang="de-DE" dirty="0" i="1" lang="de-DE" sz="1200">
              <a:solidFill>
                <a:schemeClr val="bg1"/>
              </a:solidFill>
            </a:endParaRPr>
          </a:p>
        </p:txBody>
      </p:sp>
      <p:sp>
        <p:nvSpPr>
          <p:cNvPr id="25" name="Inhaltsplatzhalter 2"/>
          <p:cNvSpPr>
            <a:spLocks noGrp="1"/>
          </p:cNvSpPr>
          <p:nvPr>
            <p:ph idx="1"/>
          </p:nvPr>
        </p:nvSpPr>
        <p:spPr>
          <a:xfrm>
            <a:off x="552585" y="1883759"/>
            <a:ext cx="2939915" cy="1175793"/>
          </a:xfrm>
        </p:spPr>
        <p:txBody>
          <a:bodyPr numCol="1"/>
          <a:lstStyle/>
          <a:p>
            <a:pPr indent="0" marL="0">
              <a:buNone/>
            </a:pPr>
            <a:r>
              <a:rPr altLang="de-DE" b="0" dirty="0" err="1" lang="de-DE" smtClean="0" sz="2400">
                <a:solidFill>
                  <a:schemeClr val="tx1"/>
                </a:solidFill>
                <a:latin charset="0" panose="02070606080606020203" pitchFamily="18" typeface="Bodoni MT Condensed"/>
              </a:rPr>
              <a:t>Social</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Entrepreneurs</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as</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hybrids</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that</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combine</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several</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institutional</a:t>
            </a:r>
            <a:r>
              <a:rPr altLang="de-DE" b="0" dirty="0" lang="de-DE" smtClean="0" sz="2400">
                <a:solidFill>
                  <a:schemeClr val="tx1"/>
                </a:solidFill>
                <a:latin charset="0" panose="02070606080606020203" pitchFamily="18" typeface="Bodoni MT Condensed"/>
              </a:rPr>
              <a:t> </a:t>
            </a:r>
            <a:r>
              <a:rPr altLang="de-DE" b="0" dirty="0" err="1" lang="de-DE" smtClean="0" sz="2400">
                <a:solidFill>
                  <a:schemeClr val="tx1"/>
                </a:solidFill>
                <a:latin charset="0" panose="02070606080606020203" pitchFamily="18" typeface="Bodoni MT Condensed"/>
              </a:rPr>
              <a:t>logics</a:t>
            </a:r>
            <a:r>
              <a:rPr altLang="de-DE" b="0" dirty="0" lang="de-DE" smtClean="0" sz="2400">
                <a:solidFill>
                  <a:schemeClr val="tx1"/>
                </a:solidFill>
                <a:latin charset="0" panose="02070606080606020203" pitchFamily="18" typeface="Bodoni MT Condensed"/>
              </a:rPr>
              <a:t> </a:t>
            </a:r>
            <a:endParaRPr altLang="de-DE" b="0" dirty="0" lang="de-DE" sz="2800">
              <a:latin charset="0" panose="02070606080606020203" pitchFamily="18" typeface="Bodoni MT Condensed"/>
            </a:endParaRPr>
          </a:p>
        </p:txBody>
      </p:sp>
    </p:spTree>
    <p:extLst>
      <p:ext uri="{BB962C8B-B14F-4D97-AF65-F5344CB8AC3E}">
        <p14:creationId xmlns:p14="http://schemas.microsoft.com/office/powerpoint/2010/main" val="697034078"/>
      </p:ext>
    </p:extLst>
  </p:cSld>
  <p:clrMapOvr>
    <a:masterClrMapping/>
  </p:clrMapOvr>
  <p:timing>
    <p:tnLst>
      <p:par>
        <p:cTn dur="indefinite" id="1" nodeType="tmRoot" restart="never">
          <p:childTnLst>
            <p:seq concurrent="1" nextAc="seek">
              <p:cTn dur="indefinite" id="2" nodeType="mainSeq">
                <p:childTnLst>
                  <p:par>
                    <p:cTn fill="hold" id="3">
                      <p:stCondLst>
                        <p:cond delay="indefinite"/>
                      </p:stCondLst>
                      <p:childTnLst>
                        <p:par>
                          <p:cTn fill="hold" id="4">
                            <p:stCondLst>
                              <p:cond delay="0"/>
                            </p:stCondLst>
                            <p:childTnLst>
                              <p:par>
                                <p:cTn fill="hold" grpId="0" id="5" nodeType="clickEffect" presetClass="entr" presetID="1" presetSubtype="0">
                                  <p:stCondLst>
                                    <p:cond delay="0"/>
                                  </p:stCondLst>
                                  <p:childTnLst>
                                    <p:set>
                                      <p:cBhvr>
                                        <p:cTn dur="1" fill="hold" id="6">
                                          <p:stCondLst>
                                            <p:cond delay="0"/>
                                          </p:stCondLst>
                                        </p:cTn>
                                        <p:tgtEl>
                                          <p:spTgt spid="28"/>
                                        </p:tgtEl>
                                        <p:attrNameLst>
                                          <p:attrName>style.visibility</p:attrName>
                                        </p:attrNameLst>
                                      </p:cBhvr>
                                      <p:to>
                                        <p:strVal val="visible"/>
                                      </p:to>
                                    </p:set>
                                  </p:childTnLst>
                                </p:cTn>
                              </p:par>
                              <p:par>
                                <p:cTn fill="hold" id="7" nodeType="withEffect" presetClass="entr" presetID="1" presetSubtype="0">
                                  <p:stCondLst>
                                    <p:cond delay="0"/>
                                  </p:stCondLst>
                                  <p:childTnLst>
                                    <p:set>
                                      <p:cBhvr>
                                        <p:cTn dur="1" fill="hold" id="8">
                                          <p:stCondLst>
                                            <p:cond delay="0"/>
                                          </p:stCondLst>
                                        </p:cTn>
                                        <p:tgtEl>
                                          <p:spTgt spid="26"/>
                                        </p:tgtEl>
                                        <p:attrNameLst>
                                          <p:attrName>style.visibility</p:attrName>
                                        </p:attrNameLst>
                                      </p:cBhvr>
                                      <p:to>
                                        <p:strVal val="visible"/>
                                      </p:to>
                                    </p:set>
                                  </p:childTnLst>
                                </p:cTn>
                              </p:par>
                            </p:childTnLst>
                          </p:cTn>
                        </p:par>
                      </p:childTnLst>
                    </p:cTn>
                  </p:par>
                  <p:par>
                    <p:cTn fill="hold" id="9">
                      <p:stCondLst>
                        <p:cond delay="indefinite"/>
                      </p:stCondLst>
                      <p:childTnLst>
                        <p:par>
                          <p:cTn fill="hold" id="10">
                            <p:stCondLst>
                              <p:cond delay="0"/>
                            </p:stCondLst>
                            <p:childTnLst>
                              <p:par>
                                <p:cTn fill="hold" grpId="0" id="11" nodeType="clickEffect" presetClass="entr" presetID="1" presetSubtype="0">
                                  <p:stCondLst>
                                    <p:cond delay="0"/>
                                  </p:stCondLst>
                                  <p:childTnLst>
                                    <p:set>
                                      <p:cBhvr>
                                        <p:cTn dur="1" fill="hold" id="12">
                                          <p:stCondLst>
                                            <p:cond delay="0"/>
                                          </p:stCondLst>
                                        </p:cTn>
                                        <p:tgtEl>
                                          <p:spTgt spid="25">
                                            <p:txEl>
                                              <p:pRg end="0" st="0"/>
                                            </p:txEl>
                                          </p:spTgt>
                                        </p:tgtEl>
                                        <p:attrNameLst>
                                          <p:attrName>style.visibility</p:attrName>
                                        </p:attrNameLst>
                                      </p:cBhvr>
                                      <p:to>
                                        <p:strVal val="visible"/>
                                      </p:to>
                                    </p:set>
                                  </p:childTnLst>
                                </p:cTn>
                              </p:par>
                            </p:childTnLst>
                          </p:cTn>
                        </p:par>
                      </p:childTnLst>
                    </p:cTn>
                  </p:par>
                </p:childTnLst>
              </p:cTn>
              <p:prevCondLst>
                <p:cond delay="0" evt="onPrev">
                  <p:tgtEl>
                    <p:sldTgt/>
                  </p:tgtEl>
                </p:cond>
              </p:prevCondLst>
              <p:nextCondLst>
                <p:cond delay="0" evt="onNext">
                  <p:tgtEl>
                    <p:sldTgt/>
                  </p:tgtEl>
                </p:cond>
              </p:nextCondLst>
            </p:seq>
          </p:childTnLst>
        </p:cTn>
      </p:par>
    </p:tnLst>
    <p:bldLst>
      <p:bldP animBg="1" grpId="0" spid="28"/>
      <p:bldP build="p" grpId="0" spid="25"/>
    </p:bldLst>
  </p:timing>
</p:sld>
</file>

<file path=ppt/theme/theme1.xml><?xml version="1.0" encoding="utf-8"?>
<a:theme xmlns:a="http://schemas.openxmlformats.org/drawingml/2006/main" name="2003-Praesentation-MitLogo">
  <a:themeElements>
    <a:clrScheme name="">
      <a:dk1>
        <a:srgbClr val="000000"/>
      </a:dk1>
      <a:lt1>
        <a:srgbClr val="FFFFFF"/>
      </a:lt1>
      <a:dk2>
        <a:srgbClr val="000000"/>
      </a:dk2>
      <a:lt2>
        <a:srgbClr val="808080"/>
      </a:lt2>
      <a:accent1>
        <a:srgbClr val="966C2B"/>
      </a:accent1>
      <a:accent2>
        <a:srgbClr val="990000"/>
      </a:accent2>
      <a:accent3>
        <a:srgbClr val="FFFFFF"/>
      </a:accent3>
      <a:accent4>
        <a:srgbClr val="000000"/>
      </a:accent4>
      <a:accent5>
        <a:srgbClr val="C9BAAC"/>
      </a:accent5>
      <a:accent6>
        <a:srgbClr val="8A0000"/>
      </a:accent6>
      <a:hlink>
        <a:srgbClr val="301B7F"/>
      </a:hlink>
      <a:folHlink>
        <a:srgbClr val="990000"/>
      </a:folHlink>
    </a:clrScheme>
    <a:fontScheme name="2003-Praesentation-MitLogo">
      <a:majorFont>
        <a:latin typeface="Arial"/>
        <a:ea typeface=""/>
        <a:cs typeface="Arial"/>
      </a:majorFont>
      <a:minorFont>
        <a:latin typeface="Arial"/>
        <a:ea typeface=""/>
        <a:cs typeface="Arial"/>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extraClrScheme>
      <a:clrScheme name="2003-Praesentation-MitLog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accent1="accent1" accent2="accent2" accent3="accent3" accent4="accent4" accent5="accent5" accent6="accent6" bg1="lt1" bg2="lt2" folHlink="folHlink" hlink="hlink" tx1="dk1" tx2="dk2"/>
    </a:extraClrScheme>
    <a:extraClrScheme>
      <a:clrScheme name="2003-Praesentation-MitLog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accent1="accent1" accent2="accent2" accent3="accent3" accent4="accent4" accent5="accent5" accent6="accent6" bg1="lt1" bg2="lt2" folHlink="folHlink" hlink="hlink" tx1="dk1" tx2="dk2"/>
    </a:extraClrScheme>
    <a:extraClrScheme>
      <a:clrScheme name="2003-Praesentation-MitLog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accent1="accent1" accent2="accent2" accent3="accent3" accent4="accent4" accent5="accent5" accent6="accent6" bg1="lt1" bg2="lt2" folHlink="folHlink" hlink="hlink" tx1="dk1" tx2="dk2"/>
    </a:extraClrScheme>
    <a:extraClrScheme>
      <a:clrScheme name="2003-Praesentation-MitLog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accent1="accent1" accent2="accent2" accent3="accent3" accent4="accent4" accent5="accent5" accent6="accent6" bg1="lt1" bg2="lt2" folHlink="folHlink" hlink="hlink" tx1="dk1" tx2="dk2"/>
    </a:extraClrScheme>
    <a:extraClrScheme>
      <a:clrScheme name="2003-Praesentation-MitLog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accent1="accent1" accent2="accent2" accent3="accent3" accent4="accent4" accent5="accent5" accent6="accent6" bg1="lt1" bg2="lt2" folHlink="folHlink" hlink="hlink" tx1="dk1" tx2="dk2"/>
    </a:extraClrScheme>
    <a:extraClrScheme>
      <a:clrScheme name="2003-Praesentation-MitLog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accent1="accent1" accent2="accent2" accent3="accent3" accent4="accent4" accent5="accent5" accent6="accent6" bg1="dk2" bg2="dk1" folHlink="folHlink" hlink="hlink" tx1="lt1" tx2="lt2"/>
    </a:extraClrScheme>
    <a:extraClrScheme>
      <a:clrScheme name="2003-Praesentation-MitLog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accent1="accent1" accent2="accent2" accent3="accent3" accent4="accent4" accent5="accent5" accent6="accent6" bg1="dk2" bg2="dk1" folHlink="folHlink" hlink="hlink" tx1="lt1" tx2="lt2"/>
    </a:extraClrScheme>
    <a:extraClrScheme>
      <a:clrScheme name="2003-Praesentation-MitLog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accent1="accent1" accent2="accent2" accent3="accent3" accent4="accent4" accent5="accent5" accent6="accent6" bg1="dk2" bg2="dk1" folHlink="folHlink" hlink="hlink" tx1="lt1" tx2="lt2"/>
    </a:extraClrScheme>
    <a:extraClrScheme>
      <a:clrScheme name="2003-Praesentation-MitLog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accent1="accent1" accent2="accent2" accent3="accent3" accent4="accent4" accent5="accent5" accent6="accent6" bg1="dk2" bg2="dk1" folHlink="folHlink" hlink="hlink" tx1="lt1" tx2="lt2"/>
    </a:extraClrScheme>
    <a:extraClrScheme>
      <a:clrScheme name="2003-Praesentation-MitLog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accent1="accent1" accent2="accent2" accent3="accent3" accent4="accent4" accent5="accent5" accent6="accent6" bg1="dk2" bg2="dk1" folHlink="folHlink" hlink="hlink" tx1="lt1" tx2="lt2"/>
    </a:extraClrScheme>
    <a:extraClrScheme>
      <a:clrScheme name="2003-Praesentation-MitLog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accent1="accent1" accent2="accent2" accent3="accent3" accent4="accent4" accent5="accent5" accent6="accent6" bg1="dk2" bg2="dk1" folHlink="folHlink" hlink="hlink" tx1="lt1" tx2="lt2"/>
    </a:extraClrScheme>
    <a:extraClrScheme>
      <a:clrScheme name="2003-Praesentation-MitLog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accent1="accent1" accent2="accent2" accent3="accent3" accent4="accent4" accent5="accent5" accent6="accent6" bg1="dk2" bg2="dk1" folHlink="folHlink" hlink="hlink" tx1="lt1" tx2="lt2"/>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ppt/theme/theme4.xml><?xml version="1.0" encoding="utf-8"?>
<a:theme xmlns:a="http://schemas.openxmlformats.org/drawingml/2006/main" name="Benutzerdefiniertes Design">
  <a:themeElements>
    <a:clrScheme name="Larissa">
      <a:dk1>
        <a:sysClr lastClr="000000" val="windowText"/>
      </a:dk1>
      <a:lt1>
        <a:sysClr lastClr="FFFFFF" val="window"/>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Words>1989</Words>
  <Paragraphs>222</Paragraphs>
  <Slides>38</Slides>
  <Notes>8</Notes>
  <TotalTime>33</TotalTime>
  <HiddenSlides>0</HiddenSlides>
  <MMClips>0</MMClips>
  <ScaleCrop>false</ScaleCrop>
  <HeadingPairs>
    <vt:vector baseType="variant" size="6">
      <vt:variant>
        <vt:lpstr>Použitá písma</vt:lpstr>
      </vt:variant>
      <vt:variant>
        <vt:i4>7</vt:i4>
      </vt:variant>
      <vt:variant>
        <vt:lpstr>Motiv</vt:lpstr>
      </vt:variant>
      <vt:variant>
        <vt:i4>2</vt:i4>
      </vt:variant>
      <vt:variant>
        <vt:lpstr>Nadpisy snímků</vt:lpstr>
      </vt:variant>
      <vt:variant>
        <vt:i4>38</vt:i4>
      </vt:variant>
    </vt:vector>
  </HeadingPairs>
  <TitlesOfParts>
    <vt:vector baseType="lpstr" size="47">
      <vt:lpstr>Arial</vt:lpstr>
      <vt:lpstr>Bodoni MT</vt:lpstr>
      <vt:lpstr>Bodoni MT Condensed</vt:lpstr>
      <vt:lpstr>Calibri</vt:lpstr>
      <vt:lpstr>Cambria</vt:lpstr>
      <vt:lpstr>Times New Roman</vt:lpstr>
      <vt:lpstr>Wingdings</vt:lpstr>
      <vt:lpstr>2003-Praesentation-MitLogo</vt:lpstr>
      <vt:lpstr>Benutzerdefiniertes Design</vt:lpstr>
      <vt:lpstr>Social Entrepreneurship Introduction</vt:lpstr>
      <vt:lpstr>Prezentace aplikace PowerPoint</vt:lpstr>
      <vt:lpstr>Prezentace aplikace PowerPoint</vt:lpstr>
      <vt:lpstr>Prezentace aplikace PowerPoint</vt:lpstr>
      <vt:lpstr>Prezentace aplikace PowerPoint</vt:lpstr>
      <vt:lpstr>The European Union´s point of view:</vt:lpstr>
      <vt:lpstr>The European Union´s point of view:</vt:lpstr>
      <vt:lpstr>Market? State? Civil Society?</vt:lpstr>
      <vt:lpstr>Market? State? Civil Society?</vt:lpstr>
      <vt:lpstr>.overlapping semantics</vt:lpstr>
      <vt:lpstr>Social Entrepreneurs – some examples</vt:lpstr>
      <vt:lpstr>Muhammad Yunus (moralheroes.org)</vt:lpstr>
      <vt:lpstr>Muhammad Yunus (moralheroes.org)</vt:lpstr>
      <vt:lpstr>Muhammad Yunus (moralheroes.org)</vt:lpstr>
      <vt:lpstr>Katja Urbatsch (zdroj: arbeiterkind.de)</vt:lpstr>
      <vt:lpstr>Katja Urbatsch (zdroj: arbeiterkind.de)</vt:lpstr>
      <vt:lpstr>Prezentace aplikace PowerPoint</vt:lpstr>
      <vt:lpstr>… and some „unknown“ examples:</vt:lpstr>
      <vt:lpstr>Prezentace aplikace PowerPoint</vt:lpstr>
      <vt:lpstr>Prezentace aplikace PowerPoint</vt:lpstr>
      <vt:lpstr>Prezentace aplikace PowerPoint</vt:lpstr>
      <vt:lpstr>Prezentace aplikace PowerPoint</vt:lpstr>
      <vt:lpstr>Case Studies</vt:lpstr>
      <vt:lpstr>Case Studies</vt:lpstr>
      <vt:lpstr>Case Studies</vt:lpstr>
      <vt:lpstr>Ressources</vt:lpstr>
      <vt:lpstr>Prezentace aplikace PowerPoint</vt:lpstr>
      <vt:lpstr>Eco system - promotion agencies</vt:lpstr>
      <vt:lpstr>Eco system – social spaces</vt:lpstr>
      <vt:lpstr>Eco system – financial support</vt:lpstr>
      <vt:lpstr>Eco system – education and research</vt:lpstr>
      <vt:lpstr>Eco system – politics and policies</vt:lpstr>
      <vt:lpstr>Prezentace aplikace PowerPoint</vt:lpstr>
      <vt:lpstr>Problemstellungen</vt:lpstr>
      <vt:lpstr>Selection of problems  (financing, surroundings, organizational development)</vt:lpstr>
      <vt:lpstr>Problems of financing</vt:lpstr>
      <vt:lpstr>Prezentace aplikace PowerPoint</vt:lpstr>
      <vt:lpstr>Prezentace aplikace PowerPoint</vt:lpstr>
    </vt:vector>
  </TitlesOfParts>
  <LinksUpToDate>false</LinksUpToDate>
  <SharedDoc>false</SharedDoc>
  <HyperlinksChanged>false</HyperlinksChanged>
  <Application>Microsoft Office PowerPoint</Application>
  <AppVersion>16.0000</AppVersion>
  <PresentationFormat>Předvádění na obrazovce (4:3)</PresentationFormat>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2009-09-02T09:41:42Z</dcterms:created>
  <dc:creator>Volker Then</dc:creator>
  <cp:lastModifiedBy>Ucitel</cp:lastModifiedBy>
  <cp:lastPrinted>2015-09-18T18:36:37Z</cp:lastPrinted>
  <dcterms:modified xsi:type="dcterms:W3CDTF">2017-11-07T08:23:46Z</dcterms:modified>
  <cp:revision>204</cp:revision>
  <dc:title>Folie 1</dc:title>
</cp:coreProperties>
</file>