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8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884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527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9953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6580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649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73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0394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1244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4885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30654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324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764DD-1109-4FAD-99B7-9A4AE6B9F1D8}" type="datetimeFigureOut">
              <a:rPr lang="sk-SK" smtClean="0"/>
              <a:t>27. 9. 2018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0665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866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/>
              <a:t>ZUR383 </a:t>
            </a:r>
            <a:r>
              <a:rPr lang="en-GB" dirty="0" err="1"/>
              <a:t>Dramaturgické</a:t>
            </a:r>
            <a:r>
              <a:rPr lang="en-GB" dirty="0"/>
              <a:t> </a:t>
            </a:r>
            <a:r>
              <a:rPr lang="en-GB" dirty="0" err="1"/>
              <a:t>praktikum</a:t>
            </a:r>
            <a:br>
              <a:rPr lang="en-GB" dirty="0"/>
            </a:br>
            <a:br>
              <a:rPr lang="en-GB" dirty="0"/>
            </a:br>
            <a:r>
              <a:rPr lang="en-GB" dirty="0"/>
              <a:t>1. </a:t>
            </a:r>
            <a:r>
              <a:rPr lang="en-GB" dirty="0" err="1"/>
              <a:t>Úvodná</a:t>
            </a:r>
            <a:r>
              <a:rPr lang="en-GB" dirty="0"/>
              <a:t> </a:t>
            </a:r>
            <a:r>
              <a:rPr lang="en-GB" dirty="0" err="1"/>
              <a:t>hodina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42913" y="5362599"/>
            <a:ext cx="3935104" cy="1024553"/>
          </a:xfrm>
        </p:spPr>
        <p:txBody>
          <a:bodyPr/>
          <a:lstStyle/>
          <a:p>
            <a:r>
              <a:rPr lang="en-GB" dirty="0"/>
              <a:t>Mgr. </a:t>
            </a:r>
            <a:r>
              <a:rPr lang="en-GB" dirty="0" err="1"/>
              <a:t>BcA</a:t>
            </a:r>
            <a:r>
              <a:rPr lang="en-GB" dirty="0"/>
              <a:t>. Miroslav Vlček</a:t>
            </a:r>
          </a:p>
          <a:p>
            <a:r>
              <a:rPr lang="en-GB" dirty="0" err="1"/>
              <a:t>Podzim</a:t>
            </a:r>
            <a:r>
              <a:rPr lang="en-GB"/>
              <a:t> 2018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31560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 </a:t>
            </a:r>
            <a:r>
              <a:rPr lang="en-GB" dirty="0" err="1"/>
              <a:t>vyučujúcom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Mgr. </a:t>
            </a:r>
            <a:r>
              <a:rPr lang="sk-SK" dirty="0" err="1"/>
              <a:t>BcA</a:t>
            </a:r>
            <a:r>
              <a:rPr lang="sk-SK" dirty="0"/>
              <a:t>. Miroslav Vlček</a:t>
            </a:r>
          </a:p>
          <a:p>
            <a:pPr lvl="1"/>
            <a:r>
              <a:rPr lang="sk-SK" dirty="0"/>
              <a:t>Mgr. – žurnalistika FSS MU</a:t>
            </a:r>
          </a:p>
          <a:p>
            <a:pPr lvl="1"/>
            <a:r>
              <a:rPr lang="sk-SK" dirty="0" err="1"/>
              <a:t>BcA</a:t>
            </a:r>
            <a:r>
              <a:rPr lang="sk-SK" dirty="0"/>
              <a:t>. – RTDS DIFA JAMU</a:t>
            </a:r>
          </a:p>
          <a:p>
            <a:endParaRPr lang="sk-SK" dirty="0"/>
          </a:p>
          <a:p>
            <a:r>
              <a:rPr lang="sk-SK" dirty="0"/>
              <a:t>Ideológie v súčasnom slovenskom filme</a:t>
            </a:r>
          </a:p>
          <a:p>
            <a:endParaRPr lang="en-GB" dirty="0"/>
          </a:p>
          <a:p>
            <a:r>
              <a:rPr lang="en-GB" dirty="0" err="1"/>
              <a:t>Produkcia</a:t>
            </a:r>
            <a:r>
              <a:rPr lang="en-GB" dirty="0"/>
              <a:t> a </a:t>
            </a:r>
            <a:r>
              <a:rPr lang="en-GB" dirty="0" err="1"/>
              <a:t>financovanie</a:t>
            </a:r>
            <a:r>
              <a:rPr lang="en-GB" dirty="0"/>
              <a:t> </a:t>
            </a:r>
            <a:r>
              <a:rPr lang="en-GB" dirty="0" err="1"/>
              <a:t>súčasného</a:t>
            </a:r>
            <a:r>
              <a:rPr lang="en-GB" dirty="0"/>
              <a:t> </a:t>
            </a:r>
            <a:r>
              <a:rPr lang="en-GB" dirty="0" err="1"/>
              <a:t>slovenského</a:t>
            </a:r>
            <a:r>
              <a:rPr lang="en-GB" dirty="0"/>
              <a:t> </a:t>
            </a:r>
            <a:r>
              <a:rPr lang="en-GB" dirty="0" err="1"/>
              <a:t>nezávislého</a:t>
            </a:r>
            <a:r>
              <a:rPr lang="en-GB" dirty="0"/>
              <a:t> </a:t>
            </a:r>
            <a:r>
              <a:rPr lang="en-GB" dirty="0" err="1"/>
              <a:t>dokumentárneho</a:t>
            </a:r>
            <a:r>
              <a:rPr lang="en-GB" dirty="0"/>
              <a:t> </a:t>
            </a:r>
            <a:r>
              <a:rPr lang="en-GB" dirty="0" err="1"/>
              <a:t>filmu</a:t>
            </a:r>
            <a:r>
              <a:rPr lang="en-GB" dirty="0"/>
              <a:t> z </a:t>
            </a:r>
            <a:r>
              <a:rPr lang="en-GB" dirty="0" err="1"/>
              <a:t>hľadiska</a:t>
            </a:r>
            <a:r>
              <a:rPr lang="en-GB" dirty="0"/>
              <a:t> </a:t>
            </a:r>
            <a:r>
              <a:rPr lang="en-GB" dirty="0" err="1"/>
              <a:t>systému</a:t>
            </a:r>
            <a:r>
              <a:rPr lang="en-GB" dirty="0"/>
              <a:t> </a:t>
            </a:r>
            <a:r>
              <a:rPr lang="en-GB" dirty="0" err="1"/>
              <a:t>verejnej</a:t>
            </a:r>
            <a:r>
              <a:rPr lang="en-GB" dirty="0"/>
              <a:t> </a:t>
            </a:r>
            <a:r>
              <a:rPr lang="en-GB" dirty="0" err="1"/>
              <a:t>podpory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72410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Vy</a:t>
            </a:r>
            <a:r>
              <a:rPr lang="en-GB" dirty="0"/>
              <a:t>?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Odbor</a:t>
            </a:r>
            <a:r>
              <a:rPr lang="en-GB" dirty="0"/>
              <a:t>? </a:t>
            </a:r>
          </a:p>
          <a:p>
            <a:r>
              <a:rPr lang="en-GB" dirty="0" err="1"/>
              <a:t>Noviny</a:t>
            </a:r>
            <a:r>
              <a:rPr lang="en-GB" dirty="0"/>
              <a:t>/</a:t>
            </a:r>
            <a:r>
              <a:rPr lang="en-GB" dirty="0" err="1"/>
              <a:t>rozhlas</a:t>
            </a:r>
            <a:r>
              <a:rPr lang="en-GB" dirty="0"/>
              <a:t>/TV?</a:t>
            </a:r>
          </a:p>
          <a:p>
            <a:r>
              <a:rPr lang="en-GB" dirty="0" err="1"/>
              <a:t>Bakalárka</a:t>
            </a:r>
            <a:r>
              <a:rPr lang="en-GB" dirty="0"/>
              <a:t>? </a:t>
            </a:r>
          </a:p>
          <a:p>
            <a:r>
              <a:rPr lang="en-GB" dirty="0" err="1"/>
              <a:t>Záľuby</a:t>
            </a:r>
            <a:r>
              <a:rPr lang="en-GB" dirty="0"/>
              <a:t> a </a:t>
            </a:r>
            <a:r>
              <a:rPr lang="en-GB" dirty="0" err="1"/>
              <a:t>koníčky</a:t>
            </a:r>
            <a:r>
              <a:rPr lang="en-GB" dirty="0"/>
              <a:t>?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r>
              <a:rPr lang="en-GB" dirty="0"/>
              <a:t>A </a:t>
            </a:r>
            <a:r>
              <a:rPr lang="en-GB" dirty="0" err="1"/>
              <a:t>čo</a:t>
            </a:r>
            <a:r>
              <a:rPr lang="en-GB" dirty="0"/>
              <a:t> </a:t>
            </a:r>
            <a:r>
              <a:rPr lang="en-GB" dirty="0" err="1"/>
              <a:t>krížovky</a:t>
            </a:r>
            <a:r>
              <a:rPr lang="en-GB" dirty="0"/>
              <a:t> a </a:t>
            </a:r>
            <a:r>
              <a:rPr lang="en-GB" dirty="0" err="1"/>
              <a:t>ručné</a:t>
            </a:r>
            <a:r>
              <a:rPr lang="en-GB" dirty="0"/>
              <a:t> </a:t>
            </a:r>
            <a:r>
              <a:rPr lang="en-GB" dirty="0" err="1"/>
              <a:t>práce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58568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74312"/>
          </a:xfrm>
        </p:spPr>
        <p:txBody>
          <a:bodyPr>
            <a:normAutofit/>
          </a:bodyPr>
          <a:lstStyle/>
          <a:p>
            <a:pPr algn="ctr"/>
            <a:r>
              <a:rPr lang="en-GB" sz="7200" dirty="0" err="1"/>
              <a:t>Dramaturgia</a:t>
            </a:r>
            <a:r>
              <a:rPr lang="en-GB" sz="7200" dirty="0"/>
              <a:t> ?</a:t>
            </a:r>
            <a:endParaRPr lang="sk-SK" sz="7200" dirty="0"/>
          </a:p>
        </p:txBody>
      </p:sp>
    </p:spTree>
    <p:extLst>
      <p:ext uri="{BB962C8B-B14F-4D97-AF65-F5344CB8AC3E}">
        <p14:creationId xmlns:p14="http://schemas.microsoft.com/office/powerpoint/2010/main" val="619773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STAVBA </a:t>
            </a:r>
            <a:r>
              <a:rPr lang="en-GB" dirty="0" err="1"/>
              <a:t>žánru</a:t>
            </a:r>
            <a:r>
              <a:rPr lang="en-GB" dirty="0"/>
              <a:t>/</a:t>
            </a:r>
            <a:r>
              <a:rPr lang="en-GB" dirty="0" err="1"/>
              <a:t>stanice</a:t>
            </a:r>
            <a:r>
              <a:rPr lang="en-GB" dirty="0"/>
              <a:t>/</a:t>
            </a:r>
            <a:r>
              <a:rPr lang="en-GB" dirty="0" err="1"/>
              <a:t>inšitúcie</a:t>
            </a:r>
            <a:r>
              <a:rPr lang="en-GB" dirty="0"/>
              <a:t>/</a:t>
            </a:r>
            <a:r>
              <a:rPr lang="en-GB" dirty="0" err="1"/>
              <a:t>festivalu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Divadelný</a:t>
            </a:r>
            <a:r>
              <a:rPr lang="en-GB" dirty="0"/>
              <a:t> dramaturg</a:t>
            </a:r>
          </a:p>
          <a:p>
            <a:pPr lvl="1"/>
            <a:r>
              <a:rPr lang="en-GB" dirty="0" err="1"/>
              <a:t>Vyberá</a:t>
            </a:r>
            <a:r>
              <a:rPr lang="en-GB" dirty="0"/>
              <a:t> </a:t>
            </a:r>
            <a:r>
              <a:rPr lang="en-GB" dirty="0" err="1"/>
              <a:t>hru</a:t>
            </a:r>
            <a:r>
              <a:rPr lang="en-GB" dirty="0"/>
              <a:t>, </a:t>
            </a:r>
            <a:r>
              <a:rPr lang="en-GB" dirty="0" err="1"/>
              <a:t>analyzuje</a:t>
            </a:r>
            <a:r>
              <a:rPr lang="en-GB" dirty="0"/>
              <a:t> </a:t>
            </a:r>
            <a:r>
              <a:rPr lang="en-GB" dirty="0" err="1"/>
              <a:t>ju</a:t>
            </a:r>
            <a:r>
              <a:rPr lang="en-GB" dirty="0"/>
              <a:t>, </a:t>
            </a:r>
            <a:r>
              <a:rPr lang="en-GB" dirty="0" err="1"/>
              <a:t>pracuje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nej</a:t>
            </a:r>
            <a:r>
              <a:rPr lang="en-GB" dirty="0"/>
              <a:t> s </a:t>
            </a:r>
            <a:r>
              <a:rPr lang="en-GB" dirty="0" err="1"/>
              <a:t>režisérom</a:t>
            </a:r>
            <a:r>
              <a:rPr lang="en-GB" dirty="0"/>
              <a:t>, “</a:t>
            </a:r>
            <a:r>
              <a:rPr lang="en-GB" dirty="0" err="1"/>
              <a:t>garant</a:t>
            </a:r>
            <a:r>
              <a:rPr lang="en-GB" dirty="0"/>
              <a:t> </a:t>
            </a:r>
            <a:r>
              <a:rPr lang="en-GB" dirty="0" err="1"/>
              <a:t>tvorby</a:t>
            </a:r>
            <a:r>
              <a:rPr lang="en-GB" dirty="0"/>
              <a:t>” </a:t>
            </a:r>
            <a:r>
              <a:rPr lang="en-GB" dirty="0" err="1"/>
              <a:t>diela</a:t>
            </a:r>
            <a:r>
              <a:rPr lang="en-GB" dirty="0"/>
              <a:t>, a </a:t>
            </a:r>
            <a:r>
              <a:rPr lang="en-GB" dirty="0" err="1"/>
              <a:t>niekedy</a:t>
            </a:r>
            <a:r>
              <a:rPr lang="en-GB" dirty="0"/>
              <a:t> </a:t>
            </a:r>
            <a:r>
              <a:rPr lang="en-GB" dirty="0" err="1"/>
              <a:t>aj</a:t>
            </a:r>
            <a:r>
              <a:rPr lang="en-GB" dirty="0"/>
              <a:t> </a:t>
            </a:r>
            <a:r>
              <a:rPr lang="en-GB" dirty="0" err="1"/>
              <a:t>inštitúcie</a:t>
            </a:r>
            <a:r>
              <a:rPr lang="en-GB" dirty="0"/>
              <a:t>. </a:t>
            </a:r>
          </a:p>
          <a:p>
            <a:r>
              <a:rPr lang="en-GB" dirty="0" err="1"/>
              <a:t>Rozhlasový</a:t>
            </a:r>
            <a:r>
              <a:rPr lang="en-GB" dirty="0"/>
              <a:t>/</a:t>
            </a:r>
            <a:r>
              <a:rPr lang="en-GB" dirty="0" err="1"/>
              <a:t>televízny</a:t>
            </a:r>
            <a:r>
              <a:rPr lang="en-GB" dirty="0"/>
              <a:t> dramaturg</a:t>
            </a:r>
          </a:p>
          <a:p>
            <a:pPr lvl="1"/>
            <a:r>
              <a:rPr lang="en-GB" dirty="0" err="1"/>
              <a:t>Prijíma</a:t>
            </a:r>
            <a:r>
              <a:rPr lang="en-GB" dirty="0"/>
              <a:t> a </a:t>
            </a:r>
            <a:r>
              <a:rPr lang="en-GB" dirty="0" err="1"/>
              <a:t>schvaľuje</a:t>
            </a:r>
            <a:r>
              <a:rPr lang="en-GB" dirty="0"/>
              <a:t> </a:t>
            </a:r>
            <a:r>
              <a:rPr lang="en-GB" dirty="0" err="1"/>
              <a:t>námet</a:t>
            </a:r>
            <a:r>
              <a:rPr lang="en-GB" dirty="0"/>
              <a:t>, </a:t>
            </a:r>
            <a:r>
              <a:rPr lang="en-GB" dirty="0" err="1"/>
              <a:t>synopsu</a:t>
            </a:r>
            <a:r>
              <a:rPr lang="en-GB" dirty="0"/>
              <a:t>, </a:t>
            </a:r>
            <a:r>
              <a:rPr lang="en-GB" dirty="0" err="1"/>
              <a:t>scenár</a:t>
            </a:r>
            <a:r>
              <a:rPr lang="en-GB" dirty="0"/>
              <a:t>, </a:t>
            </a:r>
            <a:r>
              <a:rPr lang="en-GB" dirty="0" err="1"/>
              <a:t>pripomienkuje</a:t>
            </a:r>
            <a:r>
              <a:rPr lang="en-GB" dirty="0"/>
              <a:t> </a:t>
            </a:r>
            <a:r>
              <a:rPr lang="en-GB" dirty="0" err="1"/>
              <a:t>natáčanie</a:t>
            </a:r>
            <a:r>
              <a:rPr lang="en-GB" dirty="0"/>
              <a:t>, </a:t>
            </a:r>
            <a:r>
              <a:rPr lang="en-GB" dirty="0" err="1"/>
              <a:t>strih</a:t>
            </a:r>
            <a:r>
              <a:rPr lang="en-GB" dirty="0"/>
              <a:t>. </a:t>
            </a:r>
          </a:p>
          <a:p>
            <a:r>
              <a:rPr lang="en-GB" dirty="0" err="1"/>
              <a:t>Filmový</a:t>
            </a:r>
            <a:r>
              <a:rPr lang="en-GB" dirty="0"/>
              <a:t> dramaturg</a:t>
            </a:r>
          </a:p>
          <a:p>
            <a:pPr lvl="1"/>
            <a:r>
              <a:rPr lang="en-GB" dirty="0"/>
              <a:t>= </a:t>
            </a:r>
            <a:r>
              <a:rPr lang="en-GB" dirty="0" err="1"/>
              <a:t>sript</a:t>
            </a:r>
            <a:r>
              <a:rPr lang="en-GB" dirty="0"/>
              <a:t>-editor</a:t>
            </a:r>
          </a:p>
          <a:p>
            <a:r>
              <a:rPr lang="en-GB" dirty="0" err="1"/>
              <a:t>Festivalový</a:t>
            </a:r>
            <a:r>
              <a:rPr lang="en-GB" dirty="0"/>
              <a:t> dramaturg</a:t>
            </a:r>
          </a:p>
          <a:p>
            <a:pPr lvl="1"/>
            <a:r>
              <a:rPr lang="en-GB" dirty="0" err="1"/>
              <a:t>Vyberá</a:t>
            </a:r>
            <a:r>
              <a:rPr lang="en-GB" dirty="0"/>
              <a:t> </a:t>
            </a:r>
            <a:r>
              <a:rPr lang="en-GB" dirty="0" err="1"/>
              <a:t>kapely</a:t>
            </a:r>
            <a:r>
              <a:rPr lang="en-GB" dirty="0"/>
              <a:t>, </a:t>
            </a:r>
            <a:r>
              <a:rPr lang="en-GB" dirty="0" err="1"/>
              <a:t>účinkujúcich</a:t>
            </a:r>
            <a:r>
              <a:rPr lang="en-GB" dirty="0"/>
              <a:t>, off-program…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4470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Marxistická</a:t>
            </a:r>
            <a:r>
              <a:rPr lang="en-GB" dirty="0"/>
              <a:t> </a:t>
            </a:r>
            <a:r>
              <a:rPr lang="en-GB" dirty="0" err="1"/>
              <a:t>interpretácia</a:t>
            </a:r>
            <a:r>
              <a:rPr lang="en-GB" dirty="0"/>
              <a:t> </a:t>
            </a:r>
            <a:r>
              <a:rPr lang="en-GB" dirty="0" err="1"/>
              <a:t>dramaturgie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Producent vedie dielo k finančnému úspechu a zisku. </a:t>
            </a:r>
          </a:p>
          <a:p>
            <a:r>
              <a:rPr lang="sk-SK" dirty="0"/>
              <a:t>Dramaturg cieli k estetickému a ideovému účinku, ktorý bol stanovený v </a:t>
            </a:r>
            <a:r>
              <a:rPr lang="sk-SK" dirty="0" err="1"/>
              <a:t>predrealizačnej</a:t>
            </a:r>
            <a:r>
              <a:rPr lang="sk-SK" dirty="0"/>
              <a:t> fáze. </a:t>
            </a:r>
            <a:endParaRPr lang="en-GB" dirty="0"/>
          </a:p>
          <a:p>
            <a:pPr marL="0" indent="0">
              <a:buNone/>
            </a:pPr>
            <a:r>
              <a:rPr lang="en-GB" sz="2000" dirty="0"/>
              <a:t>					(</a:t>
            </a:r>
            <a:r>
              <a:rPr lang="en-GB" sz="2000" dirty="0" err="1"/>
              <a:t>Parkner</a:t>
            </a:r>
            <a:r>
              <a:rPr lang="en-GB" sz="2000" dirty="0"/>
              <a:t> – </a:t>
            </a:r>
            <a:r>
              <a:rPr lang="en-GB" sz="2000" dirty="0" err="1"/>
              <a:t>Kopaněvová</a:t>
            </a:r>
            <a:r>
              <a:rPr lang="en-GB" sz="2000" dirty="0"/>
              <a:t> – </a:t>
            </a:r>
            <a:r>
              <a:rPr lang="en-GB" sz="2000" dirty="0" err="1"/>
              <a:t>Bílková-Belnayová</a:t>
            </a:r>
            <a:r>
              <a:rPr lang="en-GB" sz="2000" dirty="0"/>
              <a:t> 1988: 92)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Creative producer? </a:t>
            </a:r>
          </a:p>
          <a:p>
            <a:pPr lvl="1"/>
            <a:r>
              <a:rPr lang="en-GB" dirty="0"/>
              <a:t>“</a:t>
            </a:r>
            <a:r>
              <a:rPr lang="en-GB" dirty="0" err="1"/>
              <a:t>Producent</a:t>
            </a:r>
            <a:r>
              <a:rPr lang="en-GB" dirty="0"/>
              <a:t> + dramaturg”</a:t>
            </a:r>
          </a:p>
          <a:p>
            <a:pPr marL="0" indent="0">
              <a:buNone/>
            </a:pPr>
            <a:r>
              <a:rPr lang="en-GB" dirty="0"/>
              <a:t>					</a:t>
            </a:r>
            <a:endParaRPr lang="en-GB" sz="20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039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Žáner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Žáner ako </a:t>
            </a:r>
            <a:r>
              <a:rPr lang="sk-SK" dirty="0" err="1"/>
              <a:t>pl</a:t>
            </a:r>
            <a:r>
              <a:rPr lang="en-GB" dirty="0"/>
              <a:t>á</a:t>
            </a:r>
            <a:r>
              <a:rPr lang="sk-SK" dirty="0"/>
              <a:t>n, ako formula, ktorá pre</a:t>
            </a:r>
            <a:r>
              <a:rPr lang="en-US" dirty="0"/>
              <a:t>d</a:t>
            </a:r>
            <a:r>
              <a:rPr lang="sk-SK" dirty="0" err="1"/>
              <a:t>chádza</a:t>
            </a:r>
            <a:r>
              <a:rPr lang="sk-SK" dirty="0"/>
              <a:t>, programuje a vzorkuje priemyslovú produkciu</a:t>
            </a:r>
            <a:r>
              <a:rPr lang="en-GB" dirty="0"/>
              <a:t>.</a:t>
            </a:r>
          </a:p>
          <a:p>
            <a:r>
              <a:rPr lang="sk-SK" dirty="0"/>
              <a:t>Žáner ako štruktúra, </a:t>
            </a:r>
            <a:r>
              <a:rPr lang="sk-SK" noProof="1"/>
              <a:t>ako formálna kostra, na ktorej sú jednotlivé filmy založené. </a:t>
            </a:r>
            <a:endParaRPr lang="en-GB" noProof="1"/>
          </a:p>
          <a:p>
            <a:r>
              <a:rPr lang="en-GB" noProof="1"/>
              <a:t>Žáner ako značka, ako meno ústrednej kategórie pre rozhodovanie a komunikáciu distribútorov a vysvatavovateľov. </a:t>
            </a:r>
          </a:p>
          <a:p>
            <a:r>
              <a:rPr lang="en-GB" noProof="1"/>
              <a:t>Žáner ako kontrakt, ako pozícia pre sledovanie, ktorá je požadovaná od každého žánrového filmu publikom. </a:t>
            </a:r>
          </a:p>
          <a:p>
            <a:pPr marL="0" indent="0">
              <a:buNone/>
            </a:pPr>
            <a:r>
              <a:rPr lang="en-GB" noProof="1"/>
              <a:t>								</a:t>
            </a:r>
            <a:r>
              <a:rPr lang="en-GB" sz="2400" noProof="1"/>
              <a:t>Motal a kol. 2012</a:t>
            </a:r>
            <a:endParaRPr lang="sk-SK" sz="2400" noProof="1"/>
          </a:p>
        </p:txBody>
      </p:sp>
    </p:spTree>
    <p:extLst>
      <p:ext uri="{BB962C8B-B14F-4D97-AF65-F5344CB8AC3E}">
        <p14:creationId xmlns:p14="http://schemas.microsoft.com/office/powerpoint/2010/main" val="1851723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1CD48-F7BE-45CA-87A3-FFB24D835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err="1"/>
              <a:t>kurzu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DB097-CF68-41DE-8D3F-A6BB7F8A1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508173" cy="4351338"/>
          </a:xfrm>
        </p:spPr>
        <p:txBody>
          <a:bodyPr>
            <a:normAutofit/>
          </a:bodyPr>
          <a:lstStyle/>
          <a:p>
            <a:r>
              <a:rPr lang="en-US" dirty="0"/>
              <a:t>20.9.     </a:t>
            </a:r>
            <a:r>
              <a:rPr lang="en-US" dirty="0" err="1"/>
              <a:t>Úvodná</a:t>
            </a:r>
            <a:r>
              <a:rPr lang="en-US" dirty="0"/>
              <a:t> </a:t>
            </a:r>
            <a:r>
              <a:rPr lang="en-US" dirty="0" err="1"/>
              <a:t>hodina</a:t>
            </a:r>
            <a:r>
              <a:rPr lang="en-US" dirty="0"/>
              <a:t> </a:t>
            </a:r>
          </a:p>
          <a:p>
            <a:r>
              <a:rPr lang="en-US" dirty="0"/>
              <a:t>27.9.     </a:t>
            </a:r>
            <a:r>
              <a:rPr lang="en-US" dirty="0" err="1"/>
              <a:t>Kreativita</a:t>
            </a:r>
            <a:r>
              <a:rPr lang="en-US" dirty="0"/>
              <a:t> a remix </a:t>
            </a:r>
          </a:p>
          <a:p>
            <a:r>
              <a:rPr lang="en-US" dirty="0"/>
              <a:t>4.10.     AVD je </a:t>
            </a:r>
            <a:r>
              <a:rPr lang="en-US" dirty="0" err="1"/>
              <a:t>tiež</a:t>
            </a:r>
            <a:r>
              <a:rPr lang="en-US" dirty="0"/>
              <a:t> </a:t>
            </a:r>
            <a:r>
              <a:rPr lang="en-US" dirty="0" err="1"/>
              <a:t>len</a:t>
            </a:r>
            <a:r>
              <a:rPr lang="en-US" dirty="0"/>
              <a:t> text</a:t>
            </a:r>
          </a:p>
          <a:p>
            <a:r>
              <a:rPr lang="en-US" dirty="0"/>
              <a:t>11.10.   </a:t>
            </a:r>
            <a:r>
              <a:rPr lang="en-US" dirty="0" err="1"/>
              <a:t>Dramaturgia</a:t>
            </a:r>
            <a:r>
              <a:rPr lang="en-US" dirty="0"/>
              <a:t> </a:t>
            </a:r>
            <a:r>
              <a:rPr lang="en-US" dirty="0" err="1"/>
              <a:t>správ</a:t>
            </a:r>
            <a:r>
              <a:rPr lang="en-US" dirty="0"/>
              <a:t> </a:t>
            </a:r>
          </a:p>
          <a:p>
            <a:r>
              <a:rPr lang="en-US" dirty="0"/>
              <a:t>18.10.   </a:t>
            </a:r>
            <a:r>
              <a:rPr lang="en-US" dirty="0" err="1"/>
              <a:t>Dramaturgia</a:t>
            </a:r>
            <a:r>
              <a:rPr lang="en-US" dirty="0"/>
              <a:t> </a:t>
            </a:r>
            <a:r>
              <a:rPr lang="en-US" dirty="0" err="1"/>
              <a:t>publicistiky</a:t>
            </a:r>
            <a:r>
              <a:rPr lang="en-US" dirty="0"/>
              <a:t> </a:t>
            </a:r>
          </a:p>
          <a:p>
            <a:r>
              <a:rPr lang="en-US" dirty="0"/>
              <a:t>25.10.   JIHLAVA </a:t>
            </a:r>
          </a:p>
          <a:p>
            <a:r>
              <a:rPr lang="en-US" dirty="0"/>
              <a:t>1.11.     </a:t>
            </a:r>
            <a:r>
              <a:rPr lang="en-US" dirty="0" err="1"/>
              <a:t>Dokument</a:t>
            </a:r>
            <a:r>
              <a:rPr lang="en-US" dirty="0"/>
              <a:t>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78B2817-56C6-45AA-AC8F-1F0CD36B8742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8.11.    </a:t>
            </a:r>
            <a:r>
              <a:rPr lang="en-US" dirty="0" err="1"/>
              <a:t>Dokument</a:t>
            </a:r>
            <a:r>
              <a:rPr lang="en-US" dirty="0"/>
              <a:t> 2 </a:t>
            </a:r>
          </a:p>
          <a:p>
            <a:r>
              <a:rPr lang="en-US" dirty="0"/>
              <a:t>15.11.  </a:t>
            </a:r>
            <a:r>
              <a:rPr lang="en-US" dirty="0" err="1"/>
              <a:t>Dramaturgia</a:t>
            </a:r>
            <a:r>
              <a:rPr lang="en-US" dirty="0"/>
              <a:t> “</a:t>
            </a:r>
            <a:r>
              <a:rPr lang="en-US" dirty="0" err="1"/>
              <a:t>nových</a:t>
            </a:r>
            <a:r>
              <a:rPr lang="en-US" dirty="0"/>
              <a:t> </a:t>
            </a:r>
            <a:r>
              <a:rPr lang="en-US" dirty="0" err="1"/>
              <a:t>formátov</a:t>
            </a:r>
            <a:r>
              <a:rPr lang="en-US" dirty="0"/>
              <a:t>”</a:t>
            </a:r>
          </a:p>
          <a:p>
            <a:r>
              <a:rPr lang="en-US" dirty="0"/>
              <a:t>22.11.  </a:t>
            </a:r>
            <a:r>
              <a:rPr lang="en-US" dirty="0" err="1"/>
              <a:t>Práca</a:t>
            </a:r>
            <a:r>
              <a:rPr lang="en-US" dirty="0"/>
              <a:t> s </a:t>
            </a:r>
            <a:r>
              <a:rPr lang="en-US" dirty="0" err="1"/>
              <a:t>respondenom</a:t>
            </a:r>
            <a:r>
              <a:rPr lang="en-US" dirty="0"/>
              <a:t> a v </a:t>
            </a:r>
            <a:r>
              <a:rPr lang="en-US" dirty="0" err="1"/>
              <a:t>teréne</a:t>
            </a:r>
            <a:r>
              <a:rPr lang="en-US" dirty="0"/>
              <a:t> </a:t>
            </a:r>
          </a:p>
          <a:p>
            <a:r>
              <a:rPr lang="en-US" dirty="0"/>
              <a:t>29.11.  </a:t>
            </a:r>
            <a:r>
              <a:rPr lang="en-US" dirty="0" err="1"/>
              <a:t>Prezenácie</a:t>
            </a:r>
            <a:r>
              <a:rPr lang="en-US" dirty="0"/>
              <a:t> – s </a:t>
            </a:r>
            <a:r>
              <a:rPr lang="en-US" dirty="0" err="1"/>
              <a:t>debatou</a:t>
            </a:r>
            <a:r>
              <a:rPr lang="en-US" dirty="0"/>
              <a:t> </a:t>
            </a:r>
          </a:p>
          <a:p>
            <a:r>
              <a:rPr lang="en-US" dirty="0"/>
              <a:t>6.12.    </a:t>
            </a:r>
            <a:r>
              <a:rPr lang="en-US" dirty="0" err="1"/>
              <a:t>Právny</a:t>
            </a:r>
            <a:r>
              <a:rPr lang="en-US" dirty="0"/>
              <a:t> </a:t>
            </a:r>
            <a:r>
              <a:rPr lang="en-US" dirty="0" err="1"/>
              <a:t>rámec</a:t>
            </a:r>
            <a:r>
              <a:rPr lang="en-US" dirty="0"/>
              <a:t> </a:t>
            </a:r>
            <a:r>
              <a:rPr lang="en-US" dirty="0" err="1"/>
              <a:t>priemyslu</a:t>
            </a:r>
            <a:r>
              <a:rPr lang="en-US" dirty="0"/>
              <a:t> </a:t>
            </a:r>
          </a:p>
          <a:p>
            <a:r>
              <a:rPr lang="en-US" dirty="0"/>
              <a:t>13.12.  </a:t>
            </a:r>
            <a:r>
              <a:rPr lang="en-US" dirty="0" err="1"/>
              <a:t>Zápočty</a:t>
            </a:r>
            <a:r>
              <a:rPr lang="en-US" dirty="0"/>
              <a:t> (</a:t>
            </a:r>
            <a:r>
              <a:rPr lang="en-US" dirty="0" err="1"/>
              <a:t>prezentácie</a:t>
            </a:r>
            <a:r>
              <a:rPr lang="en-US" dirty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5864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304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ZUR383 Dramaturgické praktikum  1. Úvodná hodina</vt:lpstr>
      <vt:lpstr>O vyučujúcom</vt:lpstr>
      <vt:lpstr>Vy? </vt:lpstr>
      <vt:lpstr>Dramaturgia ?</vt:lpstr>
      <vt:lpstr>STAVBA žánru/stanice/inšitúcie/festivalu</vt:lpstr>
      <vt:lpstr>Marxistická interpretácia dramaturgie</vt:lpstr>
      <vt:lpstr>Žáner</vt:lpstr>
      <vt:lpstr>Osnova kurzu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ZUR383 Dramaturgické praktikum  1. Úvodná hodina</dc:title>
  <dc:creator>Miroslav Vlček</dc:creator>
  <cp:lastModifiedBy>Miroslav Vlček</cp:lastModifiedBy>
  <cp:revision>9</cp:revision>
  <dcterms:created xsi:type="dcterms:W3CDTF">2016-09-21T21:30:07Z</dcterms:created>
  <dcterms:modified xsi:type="dcterms:W3CDTF">2018-09-27T12:51:06Z</dcterms:modified>
</cp:coreProperties>
</file>