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74B6-2581-4F07-87A9-37C69A48F7C7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EE52-B3D1-47E9-9E4C-A1078E72F8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9677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74B6-2581-4F07-87A9-37C69A48F7C7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EE52-B3D1-47E9-9E4C-A1078E72F8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749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74B6-2581-4F07-87A9-37C69A48F7C7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EE52-B3D1-47E9-9E4C-A1078E72F8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5651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74B6-2581-4F07-87A9-37C69A48F7C7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EE52-B3D1-47E9-9E4C-A1078E72F8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9981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74B6-2581-4F07-87A9-37C69A48F7C7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EE52-B3D1-47E9-9E4C-A1078E72F8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505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74B6-2581-4F07-87A9-37C69A48F7C7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EE52-B3D1-47E9-9E4C-A1078E72F8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3174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74B6-2581-4F07-87A9-37C69A48F7C7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EE52-B3D1-47E9-9E4C-A1078E72F8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2358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74B6-2581-4F07-87A9-37C69A48F7C7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EE52-B3D1-47E9-9E4C-A1078E72F8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9942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74B6-2581-4F07-87A9-37C69A48F7C7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EE52-B3D1-47E9-9E4C-A1078E72F8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1559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74B6-2581-4F07-87A9-37C69A48F7C7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EE52-B3D1-47E9-9E4C-A1078E72F8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961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74B6-2581-4F07-87A9-37C69A48F7C7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EE52-B3D1-47E9-9E4C-A1078E72F8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897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974B6-2581-4F07-87A9-37C69A48F7C7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9EE52-B3D1-47E9-9E4C-A1078E72F8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4161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Rozhlasový rozhovor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prostředek rozhlasové žurnalistiky</a:t>
            </a:r>
          </a:p>
          <a:p>
            <a:pPr marL="0" indent="0">
              <a:buNone/>
            </a:pPr>
            <a:r>
              <a:rPr lang="cs-CZ" dirty="0" smtClean="0"/>
              <a:t>Rozhovor – informační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- analytický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- investigativní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- emocionální</a:t>
            </a:r>
          </a:p>
          <a:p>
            <a:pPr marL="0" indent="0">
              <a:buNone/>
            </a:pPr>
            <a:r>
              <a:rPr lang="cs-CZ" dirty="0" smtClean="0"/>
              <a:t>Rozhovor zpravodajský a publicistický (reportážní, portrétní, komentující, rozborový)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3415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 příště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Natočit rozhovor se stopáží 2-4 minuty včetně stručného uvedení tématu (s představením hosta), nejméně </a:t>
            </a:r>
            <a:r>
              <a:rPr lang="cs-CZ" smtClean="0"/>
              <a:t>5 otázek. </a:t>
            </a:r>
            <a:r>
              <a:rPr lang="cs-CZ" dirty="0" smtClean="0"/>
              <a:t>Respondent by měl hovořit o problematice, k níž je kompetentní. Prosím o odevzdání do 12.12. 2018 včetně.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9342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rozhlasového rozhovoru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Rozhovor jako komunikační prostředek, i když finálním produktem není rozhovor</a:t>
            </a:r>
          </a:p>
          <a:p>
            <a:r>
              <a:rPr lang="cs-CZ" dirty="0" smtClean="0"/>
              <a:t>Systém otázek, odpovědí, příp. stručných glos</a:t>
            </a:r>
          </a:p>
          <a:p>
            <a:r>
              <a:rPr lang="cs-CZ" dirty="0" smtClean="0"/>
              <a:t>Kvalitní záznam otázek, jejich precizní položení</a:t>
            </a:r>
          </a:p>
          <a:p>
            <a:r>
              <a:rPr lang="cs-CZ" dirty="0" smtClean="0"/>
              <a:t>Pro možnost dotočení otázky – zvuk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3879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Na hloupou otázku hloupá odpověď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Stručné, jasné a jednoznačné otázky (pozor např. na dlouhá souvětí, více záporů atd.)</a:t>
            </a:r>
          </a:p>
          <a:p>
            <a:r>
              <a:rPr lang="cs-CZ" dirty="0" smtClean="0"/>
              <a:t>Logický sled a návaznost otázek (nezačínat detaily či od konce děje)</a:t>
            </a:r>
          </a:p>
          <a:p>
            <a:r>
              <a:rPr lang="cs-CZ" dirty="0" smtClean="0"/>
              <a:t>Otázky doplňovací (ne na odpověď ano/ne)</a:t>
            </a:r>
          </a:p>
          <a:p>
            <a:r>
              <a:rPr lang="cs-CZ" dirty="0" smtClean="0"/>
              <a:t>Otázka nemusí končit otazníkem, neměla by ale být odpovědí (návodná otázka)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6413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Že vás ještě přerušuji 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Okamžité korigování věcného omylu</a:t>
            </a:r>
          </a:p>
          <a:p>
            <a:r>
              <a:rPr lang="cs-CZ" dirty="0" smtClean="0"/>
              <a:t>Odbočení od tématu, špatné pochopení otázky (ale ne vysvětlování otázky, na kterou už respondent odpovídá)</a:t>
            </a:r>
          </a:p>
          <a:p>
            <a:r>
              <a:rPr lang="cs-CZ" dirty="0" smtClean="0"/>
              <a:t>Dlouhý projev, i když je k věci (přerušení v zájmu udržení posluchačovy pozornosti)</a:t>
            </a:r>
          </a:p>
          <a:p>
            <a:r>
              <a:rPr lang="cs-CZ" dirty="0" smtClean="0"/>
              <a:t>Přerušení zdvořilé, ale důrazné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292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Problémoví respondenti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Nemluvní nebo ukecaní</a:t>
            </a:r>
          </a:p>
          <a:p>
            <a:r>
              <a:rPr lang="cs-CZ" dirty="0" smtClean="0"/>
              <a:t>Mlžící a uhýbající</a:t>
            </a:r>
          </a:p>
          <a:p>
            <a:r>
              <a:rPr lang="cs-CZ" dirty="0" smtClean="0"/>
              <a:t>Agresivní, ofenzivní</a:t>
            </a:r>
          </a:p>
          <a:p>
            <a:r>
              <a:rPr lang="cs-CZ" dirty="0" smtClean="0"/>
              <a:t>Žoviální, osobní, emocionální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Mnoho lze odhadnout během přípravy, nenechat se strhnout k emocím, udržet profesní asertivitu. (Veselovský vs. Veleba)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1851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Reportáž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cs-CZ" dirty="0" smtClean="0"/>
              <a:t>Žánr na pomezí zpravodajství a publicistiky – práce s fakty, ale i subjektivním prožitím autora</a:t>
            </a:r>
          </a:p>
          <a:p>
            <a:r>
              <a:rPr lang="cs-CZ" dirty="0" smtClean="0"/>
              <a:t>Reportáž jako metoda (reportážní prvky v jiných formátech)</a:t>
            </a:r>
          </a:p>
          <a:p>
            <a:r>
              <a:rPr lang="cs-CZ" dirty="0" smtClean="0"/>
              <a:t>Znaky reportáže: věcnost, důraz na detail, přesnost, objektivita</a:t>
            </a:r>
          </a:p>
          <a:p>
            <a:r>
              <a:rPr lang="cs-CZ" dirty="0" smtClean="0"/>
              <a:t>Vlastnosti reportáže: autenticita, okamžitost</a:t>
            </a:r>
          </a:p>
          <a:p>
            <a:pPr marL="0" indent="0">
              <a:buNone/>
            </a:pPr>
            <a:r>
              <a:rPr lang="cs-CZ" dirty="0" smtClean="0"/>
              <a:t>Z toho vyplývá: kdy zpracovat děj reportážně?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0775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Situace vhodné k reportážnímu zpracování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Charakter vyprávění přímého pozorovatele</a:t>
            </a:r>
          </a:p>
          <a:p>
            <a:r>
              <a:rPr lang="cs-CZ" dirty="0" smtClean="0"/>
              <a:t>Vtažení posluchače do děje, emoce</a:t>
            </a:r>
          </a:p>
          <a:p>
            <a:r>
              <a:rPr lang="cs-CZ" dirty="0" smtClean="0"/>
              <a:t>Fakta v souvislostech, hodnocení, poučení</a:t>
            </a:r>
          </a:p>
          <a:p>
            <a:r>
              <a:rPr lang="cs-CZ" dirty="0" smtClean="0"/>
              <a:t>Zajímavá zvuková kulisa, zvukový popis</a:t>
            </a:r>
          </a:p>
          <a:p>
            <a:r>
              <a:rPr lang="cs-CZ" dirty="0" smtClean="0"/>
              <a:t>Názorná představa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0288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reportáže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Dynamika a dějovost</a:t>
            </a:r>
          </a:p>
          <a:p>
            <a:r>
              <a:rPr lang="cs-CZ" dirty="0" smtClean="0"/>
              <a:t>Přijatelná subjektivní hodnotící složka</a:t>
            </a:r>
          </a:p>
          <a:p>
            <a:r>
              <a:rPr lang="cs-CZ" dirty="0" smtClean="0"/>
              <a:t>Prožití reality autorem</a:t>
            </a:r>
          </a:p>
          <a:p>
            <a:r>
              <a:rPr lang="cs-CZ" dirty="0" smtClean="0"/>
              <a:t>Informační obsah, souvislosti</a:t>
            </a:r>
          </a:p>
          <a:p>
            <a:r>
              <a:rPr lang="cs-CZ" dirty="0" smtClean="0"/>
              <a:t>Popisný postup – prostředí, děj, rozhovory, kulisa</a:t>
            </a:r>
          </a:p>
          <a:p>
            <a:r>
              <a:rPr lang="cs-CZ" dirty="0" smtClean="0"/>
              <a:t>Rozsáhlejší stopáž – málo používané v relacích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155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reportážní tvorby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Pozorování</a:t>
            </a:r>
          </a:p>
          <a:p>
            <a:r>
              <a:rPr lang="cs-CZ" dirty="0" smtClean="0"/>
              <a:t>Přímá účast</a:t>
            </a:r>
          </a:p>
          <a:p>
            <a:r>
              <a:rPr lang="cs-CZ" dirty="0" smtClean="0"/>
              <a:t>Sběr faktů</a:t>
            </a:r>
          </a:p>
          <a:p>
            <a:r>
              <a:rPr lang="cs-CZ" dirty="0" smtClean="0"/>
              <a:t>Konfrontace pohledů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Různé typy kompozice: lineární, dramatická, kontrast, kruhová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21483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394</Words>
  <Application>Microsoft Office PowerPoint</Application>
  <PresentationFormat>Předvádění na obrazovce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Rozhlasový rozhovor</vt:lpstr>
      <vt:lpstr>Zásady rozhlasového rozhovoru</vt:lpstr>
      <vt:lpstr>Na hloupou otázku hloupá odpověď</vt:lpstr>
      <vt:lpstr>Že vás ještě přerušuji …</vt:lpstr>
      <vt:lpstr>Problémoví respondenti</vt:lpstr>
      <vt:lpstr>Reportáž </vt:lpstr>
      <vt:lpstr>Situace vhodné k reportážnímu zpracování</vt:lpstr>
      <vt:lpstr>Charakteristika reportáže</vt:lpstr>
      <vt:lpstr>Nástroje reportážní tvorby</vt:lpstr>
      <vt:lpstr>Na příště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Rozhlasový rozhovor</dc:title>
  <dc:creator>Terezka</dc:creator>
  <cp:lastModifiedBy>Terezka</cp:lastModifiedBy>
  <cp:revision>5</cp:revision>
  <dcterms:created xsi:type="dcterms:W3CDTF">2018-11-30T21:40:28Z</dcterms:created>
  <dcterms:modified xsi:type="dcterms:W3CDTF">2018-11-30T22:22:51Z</dcterms:modified>
</cp:coreProperties>
</file>