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tableStyles+xml" PartName="/ppt/tableStyle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package.core-properties+xml" PartName="/docProps/core.xml"/>
</Types>
</file>

<file path=_rels/.rels><?xml version="1.0" encoding="UTF-8" standalone="yes"?><Relationships xmlns="http://schemas.openxmlformats.org/package/2006/relationships"><Relationship Id="rId4" Target="ppt/presentation.xml" Type="http://schemas.openxmlformats.org/officeDocument/2006/relationships/officeDocument"/><Relationship Id="rId3" Target="docProps/core.xml" Type="http://schemas.openxmlformats.org/package/2006/relationships/metadata/core-properties"/><Relationship Id="rId2" Target="docProps/app.xml" Type="http://schemas.openxmlformats.org/officeDocument/2006/relationships/extended-properties"/><Relationship Id="rId1" Target="docProps/thumbnail.jpeg" Type="http://schemas.openxmlformats.org/package/2006/relationships/metadata/thumbnai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altLang="cs-CZ" lang="cs-CZ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cmpd="sng" w="12700">
              <a:solidFill>
                <a:schemeClr val="lt1"/>
              </a:solidFill>
            </a:ln>
          </a:left>
          <a:right>
            <a:ln cmpd="sng" w="12700">
              <a:solidFill>
                <a:schemeClr val="lt1"/>
              </a:solidFill>
            </a:ln>
          </a:right>
          <a:top>
            <a:ln cmpd="sng" w="12700">
              <a:solidFill>
                <a:schemeClr val="lt1"/>
              </a:solidFill>
            </a:ln>
          </a:top>
          <a:bottom>
            <a:ln cmpd="sng" w="12700">
              <a:solidFill>
                <a:schemeClr val="lt1"/>
              </a:solidFill>
            </a:ln>
          </a:bottom>
          <a:insideH>
            <a:ln cmpd="sng" w="12700">
              <a:solidFill>
                <a:schemeClr val="lt1"/>
              </a:solidFill>
            </a:ln>
          </a:insideH>
          <a:insideV>
            <a:ln cmpd="sng"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cmpd="sng"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cmpd="sng"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d="100" n="106"/>
          <a:sy d="100" n="106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d="1" n="1"/>
        <a:sy d="1" n="1"/>
      </p:scale>
      <p:origin x="0" y="0"/>
    </p:cViewPr>
  </p:notesTextViewPr>
  <p:gridSpacing cx="73736200" cy="73736200"/>
</p:viewPr>
</file>

<file path=ppt/_rels/presentation.xml.rels><?xml version="1.0" encoding="UTF-8" standalone="yes"?><Relationships xmlns="http://schemas.openxmlformats.org/package/2006/relationships"><Relationship Id="rId13" Target="slides/slide7.xml" Type="http://schemas.openxmlformats.org/officeDocument/2006/relationships/slide"/><Relationship Id="rId12" Target="slides/slide6.xml" Type="http://schemas.openxmlformats.org/officeDocument/2006/relationships/slide"/><Relationship Id="rId11" Target="slides/slide5.xml" Type="http://schemas.openxmlformats.org/officeDocument/2006/relationships/slide"/><Relationship Id="rId10" Target="slides/slide4.xml" Type="http://schemas.openxmlformats.org/officeDocument/2006/relationships/slide"/><Relationship Id="rId9" Target="slides/slide3.xml" Type="http://schemas.openxmlformats.org/officeDocument/2006/relationships/slide"/><Relationship Id="rId8" Target="slides/slide2.xml" Type="http://schemas.openxmlformats.org/officeDocument/2006/relationships/slide"/><Relationship Id="rId7" Target="slides/slide1.xml" Type="http://schemas.openxmlformats.org/officeDocument/2006/relationships/slide"/><Relationship Id="rId6" Target="notesMasters/notesMaster1.xml" Type="http://schemas.openxmlformats.org/officeDocument/2006/relationships/notesMaster"/><Relationship Id="rId5" Target="slideMasters/slideMaster1.xml" Type="http://schemas.openxmlformats.org/officeDocument/2006/relationships/slideMaster"/><Relationship Id="rId4" Target="tableStyles.xml" Type="http://schemas.openxmlformats.org/officeDocument/2006/relationships/tableStyles"/><Relationship Id="rId3" Target="presProps.xml" Type="http://schemas.openxmlformats.org/officeDocument/2006/relationships/presProps"/><Relationship Id="rId2" Target="viewProps.xml" Type="http://schemas.openxmlformats.org/officeDocument/2006/relationships/viewProps"/><Relationship Id="rId1" Target="theme/theme1.xml" Type="http://schemas.openxmlformats.org/officeDocument/2006/relationships/theme"/></Relationships>
</file>

<file path=ppt/notesMasters/_rels/notesMaster1.xml.rels><?xml version="1.0" encoding="UTF-8" standalone="yes"?>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sz="quarter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bIns="45720" lIns="91440" numCol="1" rIns="91440" rtlCol="0" tIns="45720" vert="horz"/>
          <a:lstStyle>
            <a:lvl1pPr algn="l">
              <a:defRPr sz="1200"/>
            </a:lvl1pPr>
          </a:lstStyle>
          <a:p>
            <a:endParaRPr altLang="cs-CZ"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idx="1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bIns="45720" lIns="91440" numCol="1" rIns="91440" rtlCol="0" tIns="45720" vert="horz"/>
          <a:lstStyle>
            <a:lvl1pPr algn="r">
              <a:defRPr sz="1200"/>
            </a:lvl1pPr>
          </a:lstStyle>
          <a:p>
            <a:fld id="{DE57DC89-192F-43DE-963F-01CD47A049FC}" type="datetimeFigureOut">
              <a:rPr altLang="cs-CZ" lang="cs-CZ" smtClean="0"/>
              <a:pPr/>
              <a:t>30. 10. 2018</a:t>
            </a:fld>
            <a:endParaRPr altLang="cs-CZ" lang="cs-CZ"/>
          </a:p>
        </p:txBody>
      </p:sp>
      <p:sp>
        <p:nvSpPr>
          <p:cNvPr id="4" name="Zástupný symbol pro obrázek snímku 3"/>
          <p:cNvSpPr>
            <a:spLocks noChangeAspect="1" noGrp="1" noRot="1"/>
          </p:cNvSpPr>
          <p:nvPr>
            <p:ph idx="2"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 bIns="45720" lIns="91440" numCol="1" rIns="91440" rtlCol="0" tIns="45720" vert="horz"/>
          <a:lstStyle/>
          <a:p>
            <a:endParaRPr altLang="cs-CZ"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idx="3" sz="quarter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bIns="45720" lIns="91440" numCol="1" rIns="91440" rtlCol="0" tIns="45720" vert="horz"/>
          <a:lstStyle/>
          <a:p>
            <a:pPr lvl="0"/>
            <a:r>
              <a:rPr altLang="cs-CZ" lang="cs-CZ" smtClean="0"/>
              <a:t>Kliknutím lze upravit styly předlohy textu.</a:t>
            </a:r>
          </a:p>
          <a:p>
            <a:pPr lvl="1"/>
            <a:r>
              <a:rPr altLang="cs-CZ" lang="cs-CZ" smtClean="0"/>
              <a:t>Druhá úroveň</a:t>
            </a:r>
          </a:p>
          <a:p>
            <a:pPr lvl="2"/>
            <a:r>
              <a:rPr altLang="cs-CZ" lang="cs-CZ" smtClean="0"/>
              <a:t>Třetí úroveň</a:t>
            </a:r>
          </a:p>
          <a:p>
            <a:pPr lvl="3"/>
            <a:r>
              <a:rPr altLang="cs-CZ" lang="cs-CZ" smtClean="0"/>
              <a:t>Čtvrtá úroveň</a:t>
            </a:r>
          </a:p>
          <a:p>
            <a:pPr lvl="4"/>
            <a:r>
              <a:rPr altLang="cs-CZ" lang="cs-CZ" smtClean="0"/>
              <a:t>Pátá úroveň</a:t>
            </a:r>
            <a:endParaRPr altLang="cs-CZ"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idx="4" sz="quarter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anchor="b" bIns="45720" lIns="91440" numCol="1" rIns="91440" rtlCol="0" tIns="45720" vert="horz"/>
          <a:lstStyle>
            <a:lvl1pPr algn="l">
              <a:defRPr sz="1200"/>
            </a:lvl1pPr>
          </a:lstStyle>
          <a:p>
            <a:endParaRPr altLang="cs-CZ"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idx="5" sz="quarter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anchor="b" bIns="45720" lIns="91440" numCol="1" rIns="91440" rtlCol="0" tIns="45720" vert="horz"/>
          <a:lstStyle>
            <a:lvl1pPr algn="r">
              <a:defRPr sz="1200"/>
            </a:lvl1pPr>
          </a:lstStyle>
          <a:p>
            <a:fld id="{98465137-5472-4B94-99B6-67C88D49786D}" type="slidenum">
              <a:rPr altLang="cs-CZ" lang="cs-CZ" smtClean="0"/>
              <a:pPr/>
              <a:t>‹#›</a:t>
            </a:fld>
            <a:endParaRPr altLang="cs-CZ" lang="cs-CZ"/>
          </a:p>
        </p:txBody>
      </p:sp>
    </p:spTree>
    <p:extLst>
      <p:ext uri="{BB962C8B-B14F-4D97-AF65-F5344CB8AC3E}">
        <p14:creationId xmlns="" xmlns:p14="http://schemas.microsoft.com/office/powerpoint/2010/main" val="1229865962"/>
      </p:ext>
    </p:extLst>
  </p:cSld>
  <p:clrMap accent1="accent1" accent2="accent2" accent3="accent3" accent4="accent4" accent5="accent5" accent6="accent6" bg1="lt1" bg2="lt2" folHlink="folHlink" hlink="hlink" tx1="dk1" tx2="dk2"/>
  <p:notesStyle>
    <a:lvl1pPr algn="l" defTabSz="914400" eaLnBrk="1" hangingPunct="1" latinLnBrk="0" marL="0" rtl="0">
      <a:defRPr kern="1200" sz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2" Target="../slides/slide5.xml" Type="http://schemas.openxmlformats.org/officeDocument/2006/relationships/slide"/><Relationship Id="rId1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ChangeAspect="1" noGrp="1" noRo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idx="1" type="body"/>
          </p:nvPr>
        </p:nvSpPr>
        <p:spPr/>
        <p:txBody>
          <a:bodyPr numCol="1"/>
          <a:lstStyle/>
          <a:p>
            <a:endParaRPr altLang="cs-CZ" dirty="0"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idx="10" sz="quarter" type="sldNum"/>
          </p:nvPr>
        </p:nvSpPr>
        <p:spPr/>
        <p:txBody>
          <a:bodyPr numCol="1"/>
          <a:lstStyle/>
          <a:p>
            <a:fld id="{98465137-5472-4B94-99B6-67C88D49786D}" type="slidenum">
              <a:rPr altLang="cs-CZ" lang="cs-CZ" smtClean="0"/>
              <a:pPr/>
              <a:t>5</a:t>
            </a:fld>
            <a:endParaRPr altLang="cs-CZ" lang="cs-CZ"/>
          </a:p>
        </p:txBody>
      </p:sp>
    </p:spTree>
    <p:extLst>
      <p:ext uri="{BB962C8B-B14F-4D97-AF65-F5344CB8AC3E}">
        <p14:creationId xmlns="" xmlns:p14="http://schemas.microsoft.com/office/powerpoint/2010/main" val="1677288902"/>
      </p:ext>
    </p:extLst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altLang="cs-CZ" lang="cs-CZ" smtClean="0"/>
              <a:t>Kliknutím lze upravit styl.</a:t>
            </a:r>
            <a:endParaRPr altLang="cs-CZ" lang="cs-CZ"/>
          </a:p>
        </p:txBody>
      </p:sp>
      <p:sp>
        <p:nvSpPr>
          <p:cNvPr id="3" name="Podnadpis 2"/>
          <p:cNvSpPr>
            <a:spLocks noGrp="1"/>
          </p:cNvSpPr>
          <p:nvPr>
            <p:ph idx="1" type="subTitle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altLang="cs-CZ" lang="cs-CZ" smtClean="0"/>
              <a:t>Kliknutím lze upravit styl předlohy.</a:t>
            </a:r>
            <a:endParaRPr altLang="cs-CZ"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79CBA506-50E9-4BB2-B26B-454A6C17DD79}" type="datetimeFigureOut">
              <a:rPr altLang="cs-CZ" lang="cs-CZ" smtClean="0"/>
              <a:pPr/>
              <a:t>30. 10. 2018</a:t>
            </a:fld>
            <a:endParaRPr altLang="cs-CZ"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cs-CZ"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ED5297C8-8B1B-4D3A-9B24-1EEB3ED73C08}" type="slidenum">
              <a:rPr altLang="cs-CZ" lang="cs-CZ" smtClean="0"/>
              <a:pPr/>
              <a:t>‹#›</a:t>
            </a:fld>
            <a:endParaRPr altLang="cs-CZ" lang="cs-CZ"/>
          </a:p>
        </p:txBody>
      </p:sp>
    </p:spTree>
    <p:extLst>
      <p:ext uri="{BB962C8B-B14F-4D97-AF65-F5344CB8AC3E}">
        <p14:creationId xmlns="" xmlns:p14="http://schemas.microsoft.com/office/powerpoint/2010/main" val="2721572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altLang="cs-CZ" lang="cs-CZ" smtClean="0"/>
              <a:t>Kliknutím lze upravit styl.</a:t>
            </a:r>
            <a:endParaRPr altLang="cs-CZ"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idx="1" orient="vert" type="body"/>
          </p:nvPr>
        </p:nvSpPr>
        <p:spPr/>
        <p:txBody>
          <a:bodyPr numCol="1" vert="eaVert"/>
          <a:lstStyle/>
          <a:p>
            <a:pPr lvl="0"/>
            <a:r>
              <a:rPr altLang="cs-CZ" lang="cs-CZ" smtClean="0"/>
              <a:t>Kliknutím lze upravit styly předlohy textu.</a:t>
            </a:r>
          </a:p>
          <a:p>
            <a:pPr lvl="1"/>
            <a:r>
              <a:rPr altLang="cs-CZ" lang="cs-CZ" smtClean="0"/>
              <a:t>Druhá úroveň</a:t>
            </a:r>
          </a:p>
          <a:p>
            <a:pPr lvl="2"/>
            <a:r>
              <a:rPr altLang="cs-CZ" lang="cs-CZ" smtClean="0"/>
              <a:t>Třetí úroveň</a:t>
            </a:r>
          </a:p>
          <a:p>
            <a:pPr lvl="3"/>
            <a:r>
              <a:rPr altLang="cs-CZ" lang="cs-CZ" smtClean="0"/>
              <a:t>Čtvrtá úroveň</a:t>
            </a:r>
          </a:p>
          <a:p>
            <a:pPr lvl="4"/>
            <a:r>
              <a:rPr altLang="cs-CZ" lang="cs-CZ" smtClean="0"/>
              <a:t>Pátá úroveň</a:t>
            </a:r>
            <a:endParaRPr altLang="cs-CZ"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79CBA506-50E9-4BB2-B26B-454A6C17DD79}" type="datetimeFigureOut">
              <a:rPr altLang="cs-CZ" lang="cs-CZ" smtClean="0"/>
              <a:pPr/>
              <a:t>30. 10. 2018</a:t>
            </a:fld>
            <a:endParaRPr altLang="cs-CZ"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cs-CZ"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ED5297C8-8B1B-4D3A-9B24-1EEB3ED73C08}" type="slidenum">
              <a:rPr altLang="cs-CZ" lang="cs-CZ" smtClean="0"/>
              <a:pPr/>
              <a:t>‹#›</a:t>
            </a:fld>
            <a:endParaRPr altLang="cs-CZ" lang="cs-CZ"/>
          </a:p>
        </p:txBody>
      </p:sp>
    </p:spTree>
    <p:extLst>
      <p:ext uri="{BB962C8B-B14F-4D97-AF65-F5344CB8AC3E}">
        <p14:creationId xmlns="" xmlns:p14="http://schemas.microsoft.com/office/powerpoint/2010/main" val="215477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orient="vert" type="title"/>
          </p:nvPr>
        </p:nvSpPr>
        <p:spPr>
          <a:xfrm>
            <a:off x="6629400" y="274638"/>
            <a:ext cx="2057400" cy="5851525"/>
          </a:xfrm>
        </p:spPr>
        <p:txBody>
          <a:bodyPr numCol="1" vert="eaVert"/>
          <a:lstStyle/>
          <a:p>
            <a:r>
              <a:rPr altLang="cs-CZ" lang="cs-CZ" smtClean="0"/>
              <a:t>Kliknutím lze upravit styl.</a:t>
            </a:r>
            <a:endParaRPr altLang="cs-CZ"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idx="1" orient="vert" type="body"/>
          </p:nvPr>
        </p:nvSpPr>
        <p:spPr>
          <a:xfrm>
            <a:off x="457200" y="274638"/>
            <a:ext cx="6019800" cy="5851525"/>
          </a:xfrm>
        </p:spPr>
        <p:txBody>
          <a:bodyPr numCol="1" vert="eaVert"/>
          <a:lstStyle/>
          <a:p>
            <a:pPr lvl="0"/>
            <a:r>
              <a:rPr altLang="cs-CZ" lang="cs-CZ" smtClean="0"/>
              <a:t>Kliknutím lze upravit styly předlohy textu.</a:t>
            </a:r>
          </a:p>
          <a:p>
            <a:pPr lvl="1"/>
            <a:r>
              <a:rPr altLang="cs-CZ" lang="cs-CZ" smtClean="0"/>
              <a:t>Druhá úroveň</a:t>
            </a:r>
          </a:p>
          <a:p>
            <a:pPr lvl="2"/>
            <a:r>
              <a:rPr altLang="cs-CZ" lang="cs-CZ" smtClean="0"/>
              <a:t>Třetí úroveň</a:t>
            </a:r>
          </a:p>
          <a:p>
            <a:pPr lvl="3"/>
            <a:r>
              <a:rPr altLang="cs-CZ" lang="cs-CZ" smtClean="0"/>
              <a:t>Čtvrtá úroveň</a:t>
            </a:r>
          </a:p>
          <a:p>
            <a:pPr lvl="4"/>
            <a:r>
              <a:rPr altLang="cs-CZ" lang="cs-CZ" smtClean="0"/>
              <a:t>Pátá úroveň</a:t>
            </a:r>
            <a:endParaRPr altLang="cs-CZ"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79CBA506-50E9-4BB2-B26B-454A6C17DD79}" type="datetimeFigureOut">
              <a:rPr altLang="cs-CZ" lang="cs-CZ" smtClean="0"/>
              <a:pPr/>
              <a:t>30. 10. 2018</a:t>
            </a:fld>
            <a:endParaRPr altLang="cs-CZ"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cs-CZ"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ED5297C8-8B1B-4D3A-9B24-1EEB3ED73C08}" type="slidenum">
              <a:rPr altLang="cs-CZ" lang="cs-CZ" smtClean="0"/>
              <a:pPr/>
              <a:t>‹#›</a:t>
            </a:fld>
            <a:endParaRPr altLang="cs-CZ" lang="cs-CZ"/>
          </a:p>
        </p:txBody>
      </p:sp>
    </p:spTree>
    <p:extLst>
      <p:ext uri="{BB962C8B-B14F-4D97-AF65-F5344CB8AC3E}">
        <p14:creationId xmlns="" xmlns:p14="http://schemas.microsoft.com/office/powerpoint/2010/main" val="1042893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altLang="cs-CZ" lang="cs-CZ" smtClean="0"/>
              <a:t>Kliknutím lze upravit styl.</a:t>
            </a:r>
            <a:endParaRPr altLang="cs-CZ"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altLang="cs-CZ" lang="cs-CZ" smtClean="0"/>
              <a:t>Kliknutím lze upravit styly předlohy textu.</a:t>
            </a:r>
          </a:p>
          <a:p>
            <a:pPr lvl="1"/>
            <a:r>
              <a:rPr altLang="cs-CZ" lang="cs-CZ" smtClean="0"/>
              <a:t>Druhá úroveň</a:t>
            </a:r>
          </a:p>
          <a:p>
            <a:pPr lvl="2"/>
            <a:r>
              <a:rPr altLang="cs-CZ" lang="cs-CZ" smtClean="0"/>
              <a:t>Třetí úroveň</a:t>
            </a:r>
          </a:p>
          <a:p>
            <a:pPr lvl="3"/>
            <a:r>
              <a:rPr altLang="cs-CZ" lang="cs-CZ" smtClean="0"/>
              <a:t>Čtvrtá úroveň</a:t>
            </a:r>
          </a:p>
          <a:p>
            <a:pPr lvl="4"/>
            <a:r>
              <a:rPr altLang="cs-CZ" lang="cs-CZ" smtClean="0"/>
              <a:t>Pátá úroveň</a:t>
            </a:r>
            <a:endParaRPr altLang="cs-CZ"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79CBA506-50E9-4BB2-B26B-454A6C17DD79}" type="datetimeFigureOut">
              <a:rPr altLang="cs-CZ" lang="cs-CZ" smtClean="0"/>
              <a:pPr/>
              <a:t>30. 10. 2018</a:t>
            </a:fld>
            <a:endParaRPr altLang="cs-CZ"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cs-CZ"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ED5297C8-8B1B-4D3A-9B24-1EEB3ED73C08}" type="slidenum">
              <a:rPr altLang="cs-CZ" lang="cs-CZ" smtClean="0"/>
              <a:pPr/>
              <a:t>‹#›</a:t>
            </a:fld>
            <a:endParaRPr altLang="cs-CZ" lang="cs-CZ"/>
          </a:p>
        </p:txBody>
      </p:sp>
    </p:spTree>
    <p:extLst>
      <p:ext uri="{BB962C8B-B14F-4D97-AF65-F5344CB8AC3E}">
        <p14:creationId xmlns="" xmlns:p14="http://schemas.microsoft.com/office/powerpoint/2010/main" val="3658544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 numCol="1"/>
          <a:lstStyle>
            <a:lvl1pPr algn="l">
              <a:defRPr b="1" cap="all" sz="4000"/>
            </a:lvl1pPr>
          </a:lstStyle>
          <a:p>
            <a:r>
              <a:rPr altLang="cs-CZ" lang="cs-CZ" smtClean="0"/>
              <a:t>Kliknutím lze upravit styl.</a:t>
            </a:r>
            <a:endParaRPr altLang="cs-CZ"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idx="1" type="body"/>
          </p:nvPr>
        </p:nvSpPr>
        <p:spPr>
          <a:xfrm>
            <a:off x="722313" y="2906713"/>
            <a:ext cx="7772400" cy="1500187"/>
          </a:xfrm>
        </p:spPr>
        <p:txBody>
          <a:bodyPr anchor="b" numCol="1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cs-CZ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79CBA506-50E9-4BB2-B26B-454A6C17DD79}" type="datetimeFigureOut">
              <a:rPr altLang="cs-CZ" lang="cs-CZ" smtClean="0"/>
              <a:pPr/>
              <a:t>30. 10. 2018</a:t>
            </a:fld>
            <a:endParaRPr altLang="cs-CZ"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cs-CZ"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ED5297C8-8B1B-4D3A-9B24-1EEB3ED73C08}" type="slidenum">
              <a:rPr altLang="cs-CZ" lang="cs-CZ" smtClean="0"/>
              <a:pPr/>
              <a:t>‹#›</a:t>
            </a:fld>
            <a:endParaRPr altLang="cs-CZ" lang="cs-CZ"/>
          </a:p>
        </p:txBody>
      </p:sp>
    </p:spTree>
    <p:extLst>
      <p:ext uri="{BB962C8B-B14F-4D97-AF65-F5344CB8AC3E}">
        <p14:creationId xmlns="" xmlns:p14="http://schemas.microsoft.com/office/powerpoint/2010/main" val="601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altLang="cs-CZ" lang="cs-CZ" smtClean="0"/>
              <a:t>Kliknutím lze upravit styl.</a:t>
            </a:r>
            <a:endParaRPr altLang="cs-CZ"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 sz="half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altLang="cs-CZ" lang="cs-CZ" smtClean="0"/>
              <a:t>Kliknutím lze upravit styly předlohy textu.</a:t>
            </a:r>
          </a:p>
          <a:p>
            <a:pPr lvl="1"/>
            <a:r>
              <a:rPr altLang="cs-CZ" lang="cs-CZ" smtClean="0"/>
              <a:t>Druhá úroveň</a:t>
            </a:r>
          </a:p>
          <a:p>
            <a:pPr lvl="2"/>
            <a:r>
              <a:rPr altLang="cs-CZ" lang="cs-CZ" smtClean="0"/>
              <a:t>Třetí úroveň</a:t>
            </a:r>
          </a:p>
          <a:p>
            <a:pPr lvl="3"/>
            <a:r>
              <a:rPr altLang="cs-CZ" lang="cs-CZ" smtClean="0"/>
              <a:t>Čtvrtá úroveň</a:t>
            </a:r>
          </a:p>
          <a:p>
            <a:pPr lvl="4"/>
            <a:r>
              <a:rPr altLang="cs-CZ" lang="cs-CZ" smtClean="0"/>
              <a:t>Pátá úroveň</a:t>
            </a:r>
            <a:endParaRPr altLang="cs-CZ"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2" sz="half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altLang="cs-CZ" lang="cs-CZ" smtClean="0"/>
              <a:t>Kliknutím lze upravit styly předlohy textu.</a:t>
            </a:r>
          </a:p>
          <a:p>
            <a:pPr lvl="1"/>
            <a:r>
              <a:rPr altLang="cs-CZ" lang="cs-CZ" smtClean="0"/>
              <a:t>Druhá úroveň</a:t>
            </a:r>
          </a:p>
          <a:p>
            <a:pPr lvl="2"/>
            <a:r>
              <a:rPr altLang="cs-CZ" lang="cs-CZ" smtClean="0"/>
              <a:t>Třetí úroveň</a:t>
            </a:r>
          </a:p>
          <a:p>
            <a:pPr lvl="3"/>
            <a:r>
              <a:rPr altLang="cs-CZ" lang="cs-CZ" smtClean="0"/>
              <a:t>Čtvrtá úroveň</a:t>
            </a:r>
          </a:p>
          <a:p>
            <a:pPr lvl="4"/>
            <a:r>
              <a:rPr altLang="cs-CZ" lang="cs-CZ" smtClean="0"/>
              <a:t>Pátá úroveň</a:t>
            </a:r>
            <a:endParaRPr altLang="cs-CZ"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79CBA506-50E9-4BB2-B26B-454A6C17DD79}" type="datetimeFigureOut">
              <a:rPr altLang="cs-CZ" lang="cs-CZ" smtClean="0"/>
              <a:pPr/>
              <a:t>30. 10. 2018</a:t>
            </a:fld>
            <a:endParaRPr altLang="cs-CZ"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cs-CZ"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ED5297C8-8B1B-4D3A-9B24-1EEB3ED73C08}" type="slidenum">
              <a:rPr altLang="cs-CZ" lang="cs-CZ" smtClean="0"/>
              <a:pPr/>
              <a:t>‹#›</a:t>
            </a:fld>
            <a:endParaRPr altLang="cs-CZ" lang="cs-CZ"/>
          </a:p>
        </p:txBody>
      </p:sp>
    </p:spTree>
    <p:extLst>
      <p:ext uri="{BB962C8B-B14F-4D97-AF65-F5344CB8AC3E}">
        <p14:creationId xmlns="" xmlns:p14="http://schemas.microsoft.com/office/powerpoint/2010/main" val="2352078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altLang="cs-CZ" lang="cs-CZ" smtClean="0"/>
              <a:t>Kliknutím lze upravit styl.</a:t>
            </a:r>
            <a:endParaRPr altLang="cs-CZ"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idx="1" type="body"/>
          </p:nvPr>
        </p:nvSpPr>
        <p:spPr>
          <a:xfrm>
            <a:off x="457200" y="1535113"/>
            <a:ext cx="4040188" cy="63976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cs-CZ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2" sz="half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altLang="cs-CZ" lang="cs-CZ" smtClean="0"/>
              <a:t>Kliknutím lze upravit styly předlohy textu.</a:t>
            </a:r>
          </a:p>
          <a:p>
            <a:pPr lvl="1"/>
            <a:r>
              <a:rPr altLang="cs-CZ" lang="cs-CZ" smtClean="0"/>
              <a:t>Druhá úroveň</a:t>
            </a:r>
          </a:p>
          <a:p>
            <a:pPr lvl="2"/>
            <a:r>
              <a:rPr altLang="cs-CZ" lang="cs-CZ" smtClean="0"/>
              <a:t>Třetí úroveň</a:t>
            </a:r>
          </a:p>
          <a:p>
            <a:pPr lvl="3"/>
            <a:r>
              <a:rPr altLang="cs-CZ" lang="cs-CZ" smtClean="0"/>
              <a:t>Čtvrtá úroveň</a:t>
            </a:r>
          </a:p>
          <a:p>
            <a:pPr lvl="4"/>
            <a:r>
              <a:rPr altLang="cs-CZ" lang="cs-CZ" smtClean="0"/>
              <a:t>Pátá úroveň</a:t>
            </a:r>
            <a:endParaRPr altLang="cs-CZ"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idx="3" sz="quarter" type="body"/>
          </p:nvPr>
        </p:nvSpPr>
        <p:spPr>
          <a:xfrm>
            <a:off x="4645025" y="1535113"/>
            <a:ext cx="4041775" cy="63976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cs-CZ"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4" sz="quarter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altLang="cs-CZ" lang="cs-CZ" smtClean="0"/>
              <a:t>Kliknutím lze upravit styly předlohy textu.</a:t>
            </a:r>
          </a:p>
          <a:p>
            <a:pPr lvl="1"/>
            <a:r>
              <a:rPr altLang="cs-CZ" lang="cs-CZ" smtClean="0"/>
              <a:t>Druhá úroveň</a:t>
            </a:r>
          </a:p>
          <a:p>
            <a:pPr lvl="2"/>
            <a:r>
              <a:rPr altLang="cs-CZ" lang="cs-CZ" smtClean="0"/>
              <a:t>Třetí úroveň</a:t>
            </a:r>
          </a:p>
          <a:p>
            <a:pPr lvl="3"/>
            <a:r>
              <a:rPr altLang="cs-CZ" lang="cs-CZ" smtClean="0"/>
              <a:t>Čtvrtá úroveň</a:t>
            </a:r>
          </a:p>
          <a:p>
            <a:pPr lvl="4"/>
            <a:r>
              <a:rPr altLang="cs-CZ" lang="cs-CZ" smtClean="0"/>
              <a:t>Pátá úroveň</a:t>
            </a:r>
            <a:endParaRPr altLang="cs-CZ"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79CBA506-50E9-4BB2-B26B-454A6C17DD79}" type="datetimeFigureOut">
              <a:rPr altLang="cs-CZ" lang="cs-CZ" smtClean="0"/>
              <a:pPr/>
              <a:t>30. 10. 2018</a:t>
            </a:fld>
            <a:endParaRPr altLang="cs-CZ"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cs-CZ"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ED5297C8-8B1B-4D3A-9B24-1EEB3ED73C08}" type="slidenum">
              <a:rPr altLang="cs-CZ" lang="cs-CZ" smtClean="0"/>
              <a:pPr/>
              <a:t>‹#›</a:t>
            </a:fld>
            <a:endParaRPr altLang="cs-CZ" lang="cs-CZ"/>
          </a:p>
        </p:txBody>
      </p:sp>
    </p:spTree>
    <p:extLst>
      <p:ext uri="{BB962C8B-B14F-4D97-AF65-F5344CB8AC3E}">
        <p14:creationId xmlns="" xmlns:p14="http://schemas.microsoft.com/office/powerpoint/2010/main" val="289535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altLang="cs-CZ" lang="cs-CZ" smtClean="0"/>
              <a:t>Kliknutím lze upravit styl.</a:t>
            </a:r>
            <a:endParaRPr altLang="cs-CZ"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79CBA506-50E9-4BB2-B26B-454A6C17DD79}" type="datetimeFigureOut">
              <a:rPr altLang="cs-CZ" lang="cs-CZ" smtClean="0"/>
              <a:pPr/>
              <a:t>30. 10. 2018</a:t>
            </a:fld>
            <a:endParaRPr altLang="cs-CZ"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cs-CZ"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ED5297C8-8B1B-4D3A-9B24-1EEB3ED73C08}" type="slidenum">
              <a:rPr altLang="cs-CZ" lang="cs-CZ" smtClean="0"/>
              <a:pPr/>
              <a:t>‹#›</a:t>
            </a:fld>
            <a:endParaRPr altLang="cs-CZ" lang="cs-CZ"/>
          </a:p>
        </p:txBody>
      </p:sp>
    </p:spTree>
    <p:extLst>
      <p:ext uri="{BB962C8B-B14F-4D97-AF65-F5344CB8AC3E}">
        <p14:creationId xmlns="" xmlns:p14="http://schemas.microsoft.com/office/powerpoint/2010/main" val="103056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79CBA506-50E9-4BB2-B26B-454A6C17DD79}" type="datetimeFigureOut">
              <a:rPr altLang="cs-CZ" lang="cs-CZ" smtClean="0"/>
              <a:pPr/>
              <a:t>30. 10. 2018</a:t>
            </a:fld>
            <a:endParaRPr altLang="cs-CZ"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cs-CZ"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ED5297C8-8B1B-4D3A-9B24-1EEB3ED73C08}" type="slidenum">
              <a:rPr altLang="cs-CZ" lang="cs-CZ" smtClean="0"/>
              <a:pPr/>
              <a:t>‹#›</a:t>
            </a:fld>
            <a:endParaRPr altLang="cs-CZ" lang="cs-CZ"/>
          </a:p>
        </p:txBody>
      </p:sp>
    </p:spTree>
    <p:extLst>
      <p:ext uri="{BB962C8B-B14F-4D97-AF65-F5344CB8AC3E}">
        <p14:creationId xmlns="" xmlns:p14="http://schemas.microsoft.com/office/powerpoint/2010/main" val="3208228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 numCol="1"/>
          <a:lstStyle>
            <a:lvl1pPr algn="l">
              <a:defRPr b="1" sz="2000"/>
            </a:lvl1pPr>
          </a:lstStyle>
          <a:p>
            <a:r>
              <a:rPr altLang="cs-CZ" lang="cs-CZ" smtClean="0"/>
              <a:t>Kliknutím lze upravit styl.</a:t>
            </a:r>
            <a:endParaRPr altLang="cs-CZ"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cs-CZ" lang="cs-CZ" smtClean="0"/>
              <a:t>Kliknutím lze upravit styly předlohy textu.</a:t>
            </a:r>
          </a:p>
          <a:p>
            <a:pPr lvl="1"/>
            <a:r>
              <a:rPr altLang="cs-CZ" lang="cs-CZ" smtClean="0"/>
              <a:t>Druhá úroveň</a:t>
            </a:r>
          </a:p>
          <a:p>
            <a:pPr lvl="2"/>
            <a:r>
              <a:rPr altLang="cs-CZ" lang="cs-CZ" smtClean="0"/>
              <a:t>Třetí úroveň</a:t>
            </a:r>
          </a:p>
          <a:p>
            <a:pPr lvl="3"/>
            <a:r>
              <a:rPr altLang="cs-CZ" lang="cs-CZ" smtClean="0"/>
              <a:t>Čtvrtá úroveň</a:t>
            </a:r>
          </a:p>
          <a:p>
            <a:pPr lvl="4"/>
            <a:r>
              <a:rPr altLang="cs-CZ" lang="cs-CZ" smtClean="0"/>
              <a:t>Pátá úroveň</a:t>
            </a:r>
            <a:endParaRPr altLang="cs-CZ"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idx="2" sz="half" type="body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altLang="cs-CZ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79CBA506-50E9-4BB2-B26B-454A6C17DD79}" type="datetimeFigureOut">
              <a:rPr altLang="cs-CZ" lang="cs-CZ" smtClean="0"/>
              <a:pPr/>
              <a:t>30. 10. 2018</a:t>
            </a:fld>
            <a:endParaRPr altLang="cs-CZ"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cs-CZ"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ED5297C8-8B1B-4D3A-9B24-1EEB3ED73C08}" type="slidenum">
              <a:rPr altLang="cs-CZ" lang="cs-CZ" smtClean="0"/>
              <a:pPr/>
              <a:t>‹#›</a:t>
            </a:fld>
            <a:endParaRPr altLang="cs-CZ" lang="cs-CZ"/>
          </a:p>
        </p:txBody>
      </p:sp>
    </p:spTree>
    <p:extLst>
      <p:ext uri="{BB962C8B-B14F-4D97-AF65-F5344CB8AC3E}">
        <p14:creationId xmlns="" xmlns:p14="http://schemas.microsoft.com/office/powerpoint/2010/main" val="315219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 numCol="1"/>
          <a:lstStyle>
            <a:lvl1pPr algn="l">
              <a:defRPr b="1" sz="2000"/>
            </a:lvl1pPr>
          </a:lstStyle>
          <a:p>
            <a:r>
              <a:rPr altLang="cs-CZ" lang="cs-CZ" smtClean="0"/>
              <a:t>Kliknutím lze upravit styl.</a:t>
            </a:r>
            <a:endParaRPr altLang="cs-CZ"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idx="1" type="pic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altLang="cs-CZ"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idx="2" sz="half" type="body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altLang="cs-CZ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79CBA506-50E9-4BB2-B26B-454A6C17DD79}" type="datetimeFigureOut">
              <a:rPr altLang="cs-CZ" lang="cs-CZ" smtClean="0"/>
              <a:pPr/>
              <a:t>30. 10. 2018</a:t>
            </a:fld>
            <a:endParaRPr altLang="cs-CZ"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cs-CZ"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ED5297C8-8B1B-4D3A-9B24-1EEB3ED73C08}" type="slidenum">
              <a:rPr altLang="cs-CZ" lang="cs-CZ" smtClean="0"/>
              <a:pPr/>
              <a:t>‹#›</a:t>
            </a:fld>
            <a:endParaRPr altLang="cs-CZ" lang="cs-CZ"/>
          </a:p>
        </p:txBody>
      </p:sp>
    </p:spTree>
    <p:extLst>
      <p:ext uri="{BB962C8B-B14F-4D97-AF65-F5344CB8AC3E}">
        <p14:creationId xmlns="" xmlns:p14="http://schemas.microsoft.com/office/powerpoint/2010/main" val="633902483"/>
      </p:ext>
    </p:extLst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2" Target="../slideLayouts/slideLayout11.xml" Type="http://schemas.openxmlformats.org/officeDocument/2006/relationships/slideLayout"/><Relationship Id="rId11" Target="../slideLayouts/slideLayout10.xml" Type="http://schemas.openxmlformats.org/officeDocument/2006/relationships/slideLayout"/><Relationship Id="rId9" Target="../slideLayouts/slideLayout8.xml" Type="http://schemas.openxmlformats.org/officeDocument/2006/relationships/slideLayout"/><Relationship Id="rId10" Target="../slideLayouts/slideLayout9.xml" Type="http://schemas.openxmlformats.org/officeDocument/2006/relationships/slideLayout"/><Relationship Id="rId8" Target="../slideLayouts/slideLayout7.xml" Type="http://schemas.openxmlformats.org/officeDocument/2006/relationships/slideLayout"/><Relationship Id="rId7" Target="../slideLayouts/slideLayout6.xml" Type="http://schemas.openxmlformats.org/officeDocument/2006/relationships/slideLayout"/><Relationship Id="rId6" Target="../slideLayouts/slideLayout5.xml" Type="http://schemas.openxmlformats.org/officeDocument/2006/relationships/slideLayout"/><Relationship Id="rId5" Target="../slideLayouts/slideLayout4.xml" Type="http://schemas.openxmlformats.org/officeDocument/2006/relationships/slideLayout"/><Relationship Id="rId4" Target="../slideLayouts/slideLayout3.xml" Type="http://schemas.openxmlformats.org/officeDocument/2006/relationships/slideLayout"/><Relationship Id="rId3" Target="../slideLayouts/slideLayout2.xml" Type="http://schemas.openxmlformats.org/officeDocument/2006/relationships/slideLayout"/><Relationship Id="rId2" Target="../slideLayouts/slideLayout1.xml" Type="http://schemas.openxmlformats.org/officeDocument/2006/relationships/slideLayout"/><Relationship Id="rId1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numCol="1" rIns="91440" rtlCol="0" tIns="45720" vert="horz">
            <a:normAutofit/>
          </a:bodyPr>
          <a:lstStyle/>
          <a:p>
            <a:r>
              <a:rPr altLang="cs-CZ" lang="cs-CZ" smtClean="0"/>
              <a:t>Kliknutím lze upravit styl.</a:t>
            </a:r>
            <a:endParaRPr altLang="cs-CZ"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bIns="45720" lIns="91440" numCol="1" rIns="91440" rtlCol="0" tIns="45720" vert="horz">
            <a:normAutofit/>
          </a:bodyPr>
          <a:lstStyle/>
          <a:p>
            <a:pPr lvl="0"/>
            <a:r>
              <a:rPr altLang="cs-CZ" lang="cs-CZ" smtClean="0"/>
              <a:t>Kliknutím lze upravit styly předlohy textu.</a:t>
            </a:r>
          </a:p>
          <a:p>
            <a:pPr lvl="1"/>
            <a:r>
              <a:rPr altLang="cs-CZ" lang="cs-CZ" smtClean="0"/>
              <a:t>Druhá úroveň</a:t>
            </a:r>
          </a:p>
          <a:p>
            <a:pPr lvl="2"/>
            <a:r>
              <a:rPr altLang="cs-CZ" lang="cs-CZ" smtClean="0"/>
              <a:t>Třetí úroveň</a:t>
            </a:r>
          </a:p>
          <a:p>
            <a:pPr lvl="3"/>
            <a:r>
              <a:rPr altLang="cs-CZ" lang="cs-CZ" smtClean="0"/>
              <a:t>Čtvrtá úroveň</a:t>
            </a:r>
          </a:p>
          <a:p>
            <a:pPr lvl="4"/>
            <a:r>
              <a:rPr altLang="cs-CZ" lang="cs-CZ" smtClean="0"/>
              <a:t>Pátá úroveň</a:t>
            </a:r>
            <a:endParaRPr altLang="cs-CZ"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BA506-50E9-4BB2-B26B-454A6C17DD79}" type="datetimeFigureOut">
              <a:rPr altLang="cs-CZ" lang="cs-CZ" smtClean="0"/>
              <a:pPr/>
              <a:t>30. 10. 2018</a:t>
            </a:fld>
            <a:endParaRPr altLang="cs-CZ"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cs-CZ"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297C8-8B1B-4D3A-9B24-1EEB3ED73C08}" type="slidenum">
              <a:rPr altLang="cs-CZ" lang="cs-CZ" smtClean="0"/>
              <a:pPr/>
              <a:t>‹#›</a:t>
            </a:fld>
            <a:endParaRPr altLang="cs-CZ" lang="cs-CZ"/>
          </a:p>
        </p:txBody>
      </p:sp>
    </p:spTree>
    <p:extLst>
      <p:ext uri="{BB962C8B-B14F-4D97-AF65-F5344CB8AC3E}">
        <p14:creationId xmlns="" xmlns:p14="http://schemas.microsoft.com/office/powerpoint/2010/main" val="1449033977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txStyles>
    <p:titleStyle>
      <a:lvl1pPr algn="ctr" defTabSz="9144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342900" latinLnBrk="0" marL="342900" rtl="0">
        <a:spcBef>
          <a:spcPct val="20000"/>
        </a:spcBef>
        <a:buFont charset="0" panose="020B0604020202020204" pitchFamily="34" typeface="Arial"/>
        <a:buChar char="•"/>
        <a:defRPr kern="1200" sz="3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charset="0" panose="020B0604020202020204" pitchFamily="34" typeface="Arial"/>
        <a:buChar char="–"/>
        <a:defRPr kern="1200" sz="2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charset="0" panose="020B0604020202020204" pitchFamily="34"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charset="0" panose="020B0604020202020204" pitchFamily="34" typeface="Arial"/>
        <a:buChar char="–"/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charset="0" panose="020B0604020202020204" pitchFamily="34" typeface="Arial"/>
        <a:buChar char="»"/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charset="0" panose="020B0604020202020204" pitchFamily="34"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charset="0" panose="020B0604020202020204" pitchFamily="34"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charset="0" panose="020B0604020202020204" pitchFamily="34"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charset="0" panose="020B0604020202020204" pitchFamily="34"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altLang="cs-CZ" lang="cs-CZ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arget="../media/image1.jpeg" Type="http://schemas.openxmlformats.org/officeDocument/2006/relationships/image"/><Relationship Id="rId1" Target="../slideLayouts/slideLayout9.xml" Type="http://schemas.openxmlformats.org/officeDocument/2006/relationships/slideLayout"/></Relationships>
</file>

<file path=ppt/slides/_rels/slide2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<Relationships xmlns="http://schemas.openxmlformats.org/package/2006/relationships"><Relationship Id="rId4" Target="../media/image3.jpeg" Type="http://schemas.openxmlformats.org/officeDocument/2006/relationships/image"/><Relationship Id="rId3" Target="../media/image2.jpe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4.xml" Type="http://schemas.openxmlformats.org/officeDocument/2006/relationships/slideLayout"/></Relationships>
</file>

<file path=ppt/slides/_rels/slide6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<Relationships xmlns="http://schemas.openxmlformats.org/package/2006/relationships"><Relationship Id="rId1" Target="../slideLayouts/slideLayout4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pPr algn="ctr"/>
            <a:r>
              <a:rPr altLang="pl-PL" b="0" dirty="0" lang="pl-PL" smtClean="0"/>
              <a:t>Francouzská revoluce a napoleonské války</a:t>
            </a:r>
            <a:endParaRPr altLang="cs-CZ" dirty="0"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idx="2" sz="half" type="body"/>
          </p:nvPr>
        </p:nvSpPr>
        <p:spPr/>
        <p:txBody>
          <a:bodyPr numCol="1">
            <a:normAutofit/>
          </a:bodyPr>
          <a:lstStyle/>
          <a:p>
            <a:pPr algn="ctr"/>
            <a:r>
              <a:rPr altLang="cs-CZ" dirty="0" lang="cs-CZ" smtClean="0"/>
              <a:t>BSS102 Dějiny vojenství</a:t>
            </a:r>
          </a:p>
          <a:p>
            <a:pPr algn="ctr"/>
            <a:r>
              <a:rPr altLang="cs-CZ" dirty="0" lang="cs-CZ" smtClean="0"/>
              <a:t>(Napoleon v bitvě u Slavkova, </a:t>
            </a:r>
            <a:r>
              <a:rPr altLang="cs-CZ" dirty="0" err="1" lang="cs-CZ" smtClean="0"/>
              <a:t>François</a:t>
            </a:r>
            <a:r>
              <a:rPr altLang="cs-CZ" dirty="0" lang="cs-CZ" smtClean="0"/>
              <a:t> </a:t>
            </a:r>
            <a:r>
              <a:rPr altLang="cs-CZ" dirty="0" err="1" lang="cs-CZ" smtClean="0"/>
              <a:t>Gérard</a:t>
            </a:r>
            <a:r>
              <a:rPr altLang="cs-CZ" dirty="0" lang="cs-CZ" smtClean="0"/>
              <a:t>)</a:t>
            </a:r>
            <a:endParaRPr altLang="cs-CZ" dirty="0" lang="cs-CZ"/>
          </a:p>
        </p:txBody>
      </p:sp>
      <p:pic>
        <p:nvPicPr>
          <p:cNvPr id="8" name="Zástupný symbol pro obrázek 7"/>
          <p:cNvPicPr>
            <a:picLocks noChangeAspect="1" noGrp="1"/>
          </p:cNvPicPr>
          <p:nvPr>
            <p:ph idx="1" type="pic"/>
          </p:nvPr>
        </p:nvPicPr>
        <p:blipFill>
          <a:blip cstate="print"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944" r="16944"/>
          <a:stretch>
            <a:fillRect/>
          </a:stretch>
        </p:blipFill>
        <p:spPr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93277289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 numCol="1">
            <a:normAutofit/>
          </a:bodyPr>
          <a:lstStyle/>
          <a:p>
            <a:r>
              <a:rPr altLang="cs-CZ" dirty="0" lang="cs-CZ" smtClean="0"/>
              <a:t>Problémy revoluční armády</a:t>
            </a:r>
            <a:endParaRPr altLang="cs-CZ" dirty="0"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altLang="cs-CZ" dirty="0" lang="cs-CZ" smtClean="0"/>
              <a:t>Značný rozklad v královské armádě (důstojníci = šlechta)</a:t>
            </a:r>
          </a:p>
          <a:p>
            <a:r>
              <a:rPr altLang="cs-CZ" dirty="0" lang="cs-CZ" smtClean="0"/>
              <a:t>Problémy s disciplínou</a:t>
            </a:r>
          </a:p>
          <a:p>
            <a:r>
              <a:rPr altLang="cs-CZ" dirty="0" lang="cs-CZ" smtClean="0"/>
              <a:t>Nutnost čelit zahraniční intervenci</a:t>
            </a:r>
          </a:p>
          <a:p>
            <a:r>
              <a:rPr altLang="cs-CZ" dirty="0" lang="cs-CZ" smtClean="0"/>
              <a:t>Nadšení dobrovolníci, od roku 1793 všeobecná branná povinnost, není čas na výcvik</a:t>
            </a:r>
            <a:endParaRPr altLang="cs-CZ" dirty="0" lang="cs-CZ"/>
          </a:p>
        </p:txBody>
      </p:sp>
    </p:spTree>
    <p:extLst>
      <p:ext uri="{BB962C8B-B14F-4D97-AF65-F5344CB8AC3E}">
        <p14:creationId xmlns="" xmlns:p14="http://schemas.microsoft.com/office/powerpoint/2010/main" val="388973706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altLang="cs-CZ" dirty="0" lang="cs-CZ" smtClean="0"/>
              <a:t>a jejich vyřešení</a:t>
            </a:r>
            <a:endParaRPr altLang="cs-CZ" dirty="0"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lnSpcReduction="10000"/>
          </a:bodyPr>
          <a:lstStyle/>
          <a:p>
            <a:r>
              <a:rPr altLang="cs-CZ" dirty="0" lang="cs-CZ" smtClean="0"/>
              <a:t>Všeobecná branná povinnost značně zvýšila počty (proti asi 100 000 interventů stálo cca. 800 000 mužů)</a:t>
            </a:r>
          </a:p>
          <a:p>
            <a:r>
              <a:rPr altLang="cs-CZ" dirty="0" lang="cs-CZ" smtClean="0"/>
              <a:t>Vojáci schopni využívat terén (využití rozptýlených střelců – lehká pěchota) a ochotní razantně útočit, útok v koloně</a:t>
            </a:r>
          </a:p>
          <a:p>
            <a:r>
              <a:rPr altLang="cs-CZ" dirty="0" lang="cs-CZ" smtClean="0"/>
              <a:t>Možnost rychlé vojenské kariéry (z 18 maršálů roku 1804 byl před revolucí 1 generál, </a:t>
            </a:r>
            <a:r>
              <a:rPr altLang="cs-CZ" dirty="0" lang="cs-CZ" smtClean="0"/>
              <a:t>ale v </a:t>
            </a:r>
            <a:r>
              <a:rPr altLang="cs-CZ" dirty="0" lang="cs-CZ" smtClean="0"/>
              <a:t>polovině 90. let jich bylo generály 13)</a:t>
            </a:r>
            <a:endParaRPr altLang="cs-CZ" dirty="0" lang="cs-CZ"/>
          </a:p>
        </p:txBody>
      </p:sp>
    </p:spTree>
    <p:extLst>
      <p:ext uri="{BB962C8B-B14F-4D97-AF65-F5344CB8AC3E}">
        <p14:creationId xmlns="" xmlns:p14="http://schemas.microsoft.com/office/powerpoint/2010/main" val="341020400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altLang="cs-CZ" dirty="0" lang="cs-CZ" smtClean="0"/>
              <a:t>Členění vojska</a:t>
            </a:r>
            <a:endParaRPr altLang="cs-CZ" dirty="0"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altLang="cs-CZ" dirty="0" lang="cs-CZ" smtClean="0"/>
              <a:t>(neúspěšná) snaha odstranit pluky, základem má být brigáda, pluky krátce přejmenovány na </a:t>
            </a:r>
            <a:r>
              <a:rPr altLang="cs-CZ" dirty="0" err="1" lang="cs-CZ" smtClean="0"/>
              <a:t>půlbrigády</a:t>
            </a:r>
            <a:endParaRPr altLang="cs-CZ" dirty="0" lang="cs-CZ" smtClean="0"/>
          </a:p>
          <a:p>
            <a:r>
              <a:rPr altLang="cs-CZ" dirty="0" lang="cs-CZ" smtClean="0"/>
              <a:t>1793 permanentní divize</a:t>
            </a:r>
          </a:p>
          <a:p>
            <a:r>
              <a:rPr altLang="cs-CZ" dirty="0" lang="cs-CZ" smtClean="0"/>
              <a:t>Armádní sbor – „miniaturní“ armáda, zahrnuje 2 – 4 pěší a 1 jezdeckou divizi, dělostřelectvo (divizní a zálohu), ženisty, týl</a:t>
            </a:r>
            <a:endParaRPr altLang="cs-CZ" dirty="0" lang="cs-CZ"/>
          </a:p>
        </p:txBody>
      </p:sp>
    </p:spTree>
    <p:extLst>
      <p:ext uri="{BB962C8B-B14F-4D97-AF65-F5344CB8AC3E}">
        <p14:creationId xmlns="" xmlns:p14="http://schemas.microsoft.com/office/powerpoint/2010/main" val="135371876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altLang="cs-CZ" dirty="0" lang="cs-CZ" smtClean="0"/>
              <a:t>Důležitá role generálního štábu</a:t>
            </a:r>
            <a:endParaRPr altLang="cs-CZ" dirty="0" lang="cs-CZ"/>
          </a:p>
        </p:txBody>
      </p:sp>
      <p:pic>
        <p:nvPicPr>
          <p:cNvPr id="6" name="Zástupný symbol pro obsah 5"/>
          <p:cNvPicPr>
            <a:picLocks noChangeAspect="1" noGrp="1"/>
          </p:cNvPicPr>
          <p:nvPr>
            <p:ph idx="1" sz="half"/>
          </p:nvPr>
        </p:nvPicPr>
        <p:blipFill>
          <a:blip cstate="print"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628800"/>
            <a:ext cx="2084211" cy="3476842"/>
          </a:xfrm>
        </p:spPr>
      </p:pic>
      <p:pic>
        <p:nvPicPr>
          <p:cNvPr id="7" name="Zástupný symbol pro obsah 6"/>
          <p:cNvPicPr>
            <a:picLocks noChangeAspect="1" noGrp="1"/>
          </p:cNvPicPr>
          <p:nvPr>
            <p:ph idx="2" sz="half"/>
          </p:nvPr>
        </p:nvPicPr>
        <p:blipFill>
          <a:blip cstate="print"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368" y="1605215"/>
            <a:ext cx="2239087" cy="3476841"/>
          </a:xfrm>
        </p:spPr>
      </p:pic>
      <p:sp>
        <p:nvSpPr>
          <p:cNvPr id="8" name="Obdélník 7"/>
          <p:cNvSpPr/>
          <p:nvPr/>
        </p:nvSpPr>
        <p:spPr>
          <a:xfrm>
            <a:off x="1955621" y="5229200"/>
            <a:ext cx="1268296" cy="369332"/>
          </a:xfrm>
          <a:prstGeom prst="rect">
            <a:avLst/>
          </a:prstGeom>
        </p:spPr>
        <p:txBody>
          <a:bodyPr numCol="1" wrap="none">
            <a:spAutoFit/>
          </a:bodyPr>
          <a:lstStyle/>
          <a:p>
            <a:r>
              <a:rPr altLang="cs-CZ" dirty="0" lang="cs-CZ"/>
              <a:t>Napoleon I.</a:t>
            </a:r>
          </a:p>
        </p:txBody>
      </p:sp>
      <p:sp>
        <p:nvSpPr>
          <p:cNvPr id="9" name="Obdélník 8"/>
          <p:cNvSpPr/>
          <p:nvPr/>
        </p:nvSpPr>
        <p:spPr>
          <a:xfrm>
            <a:off x="5364088" y="5250522"/>
            <a:ext cx="2166812" cy="369332"/>
          </a:xfrm>
          <a:prstGeom prst="rect">
            <a:avLst/>
          </a:prstGeom>
        </p:spPr>
        <p:txBody>
          <a:bodyPr numCol="1" wrap="none">
            <a:spAutoFit/>
          </a:bodyPr>
          <a:lstStyle/>
          <a:p>
            <a:r>
              <a:rPr altLang="cs-CZ" dirty="0" lang="cs-CZ"/>
              <a:t>maršál </a:t>
            </a:r>
            <a:r>
              <a:rPr altLang="cs-CZ" dirty="0" lang="cs-CZ" smtClean="0"/>
              <a:t>Louis </a:t>
            </a:r>
            <a:r>
              <a:rPr altLang="cs-CZ" dirty="0" err="1" lang="cs-CZ" smtClean="0"/>
              <a:t>Berthier</a:t>
            </a:r>
            <a:endParaRPr altLang="cs-CZ" dirty="0" lang="cs-CZ"/>
          </a:p>
        </p:txBody>
      </p:sp>
    </p:spTree>
    <p:extLst>
      <p:ext uri="{BB962C8B-B14F-4D97-AF65-F5344CB8AC3E}">
        <p14:creationId xmlns="" xmlns:p14="http://schemas.microsoft.com/office/powerpoint/2010/main" val="1509504497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altLang="cs-CZ" dirty="0" lang="cs-CZ" smtClean="0"/>
              <a:t>Napoleonova strategie a taktika</a:t>
            </a:r>
            <a:endParaRPr altLang="cs-CZ" dirty="0"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altLang="cs-CZ" dirty="0" lang="cs-CZ" smtClean="0"/>
              <a:t>Vyhledávání rozhodující bitvy</a:t>
            </a:r>
          </a:p>
          <a:p>
            <a:r>
              <a:rPr altLang="cs-CZ" dirty="0" lang="cs-CZ" smtClean="0"/>
              <a:t>Rychlý přesun, usnadněný rekvizicemi</a:t>
            </a:r>
          </a:p>
          <a:p>
            <a:r>
              <a:rPr altLang="cs-CZ" dirty="0" lang="cs-CZ" smtClean="0"/>
              <a:t>V bitvě kombinace průlomu, obchvatu či útoku na křídla</a:t>
            </a:r>
          </a:p>
          <a:p>
            <a:r>
              <a:rPr altLang="cs-CZ" dirty="0" lang="cs-CZ" smtClean="0"/>
              <a:t>Využití záložního dělostřelectva, snaha koncentrovat palbu na klíčová místa</a:t>
            </a:r>
          </a:p>
          <a:p>
            <a:r>
              <a:rPr altLang="cs-CZ" dirty="0" lang="cs-CZ" smtClean="0"/>
              <a:t>Kombinace rojnice a kolony v útoku</a:t>
            </a:r>
          </a:p>
          <a:p>
            <a:r>
              <a:rPr altLang="cs-CZ" dirty="0" lang="cs-CZ" smtClean="0"/>
              <a:t>Schopnost měnit sestavu</a:t>
            </a:r>
          </a:p>
          <a:p>
            <a:endParaRPr altLang="cs-CZ" dirty="0" lang="cs-CZ"/>
          </a:p>
        </p:txBody>
      </p:sp>
    </p:spTree>
    <p:extLst>
      <p:ext uri="{BB962C8B-B14F-4D97-AF65-F5344CB8AC3E}">
        <p14:creationId xmlns="" xmlns:p14="http://schemas.microsoft.com/office/powerpoint/2010/main" val="598243090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altLang="cs-CZ" dirty="0" lang="cs-CZ" smtClean="0"/>
              <a:t>Příklad – před bitvou u Slavkova</a:t>
            </a:r>
            <a:endParaRPr altLang="cs-CZ" dirty="0"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 sz="half"/>
          </p:nvPr>
        </p:nvSpPr>
        <p:spPr/>
        <p:txBody>
          <a:bodyPr numCol="1">
            <a:normAutofit fontScale="92500" lnSpcReduction="10000"/>
          </a:bodyPr>
          <a:lstStyle/>
          <a:p>
            <a:r>
              <a:rPr altLang="cs-CZ" dirty="0" lang="cs-CZ" smtClean="0"/>
              <a:t>Spojenci</a:t>
            </a:r>
          </a:p>
          <a:p>
            <a:pPr lvl="1"/>
            <a:r>
              <a:rPr altLang="cs-CZ" dirty="0" lang="cs-CZ" smtClean="0"/>
              <a:t>27. 11. odchod od Olomouce</a:t>
            </a:r>
          </a:p>
          <a:p>
            <a:pPr lvl="1"/>
            <a:r>
              <a:rPr altLang="cs-CZ" dirty="0" lang="cs-CZ" smtClean="0"/>
              <a:t>28. obsazen Vyškov</a:t>
            </a:r>
          </a:p>
          <a:p>
            <a:pPr lvl="1"/>
            <a:r>
              <a:rPr altLang="cs-CZ" dirty="0" lang="cs-CZ" smtClean="0"/>
              <a:t>29. posunutí na jih</a:t>
            </a:r>
          </a:p>
          <a:p>
            <a:pPr lvl="1"/>
            <a:r>
              <a:rPr altLang="cs-CZ" dirty="0" lang="cs-CZ" smtClean="0"/>
              <a:t>30. armáda mezi Slavkovem a Bučovicemi</a:t>
            </a:r>
          </a:p>
          <a:p>
            <a:pPr lvl="1"/>
            <a:r>
              <a:rPr altLang="cs-CZ" dirty="0" lang="cs-CZ" smtClean="0"/>
              <a:t>1. 12. (večer) příchod na bojiště</a:t>
            </a:r>
          </a:p>
          <a:p>
            <a:pPr lvl="1"/>
            <a:r>
              <a:rPr altLang="cs-CZ" dirty="0" lang="cs-CZ" smtClean="0"/>
              <a:t>Vzdušnou čarou přesun o 50 – 60 km</a:t>
            </a:r>
          </a:p>
          <a:p>
            <a:pPr lvl="1"/>
            <a:endParaRPr altLang="cs-CZ" dirty="0"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2" sz="half"/>
          </p:nvPr>
        </p:nvSpPr>
        <p:spPr/>
        <p:txBody>
          <a:bodyPr numCol="1">
            <a:normAutofit fontScale="92500" lnSpcReduction="10000"/>
          </a:bodyPr>
          <a:lstStyle/>
          <a:p>
            <a:r>
              <a:rPr altLang="cs-CZ" dirty="0" lang="cs-CZ" smtClean="0"/>
              <a:t>Francie</a:t>
            </a:r>
          </a:p>
          <a:p>
            <a:pPr lvl="1"/>
            <a:r>
              <a:rPr altLang="cs-CZ" dirty="0" lang="cs-CZ" smtClean="0"/>
              <a:t>28. ústup předvoje od Vyškova, povolány posily</a:t>
            </a:r>
          </a:p>
          <a:p>
            <a:pPr lvl="1"/>
            <a:r>
              <a:rPr altLang="cs-CZ" dirty="0" lang="cs-CZ" smtClean="0"/>
              <a:t>29. příchod 1 divize (cca. 6000 mužů) a několika útvarů jízdy (cca. 2500)</a:t>
            </a:r>
          </a:p>
          <a:p>
            <a:pPr lvl="1"/>
            <a:r>
              <a:rPr altLang="cs-CZ" dirty="0" lang="cs-CZ" smtClean="0"/>
              <a:t>30. – 1. přichází I. sbor od Jihlavy (cca. 12 300)</a:t>
            </a:r>
          </a:p>
          <a:p>
            <a:pPr lvl="1"/>
            <a:r>
              <a:rPr altLang="cs-CZ" dirty="0" lang="cs-CZ" smtClean="0"/>
              <a:t>1. večer do Rajhradu dorazí z Vídně část III. sboru (cca. 6300), od večera 29. přesun vzdušnou čarou kolem 100 km</a:t>
            </a:r>
            <a:endParaRPr altLang="cs-CZ" dirty="0" lang="cs-CZ"/>
          </a:p>
        </p:txBody>
      </p:sp>
    </p:spTree>
    <p:extLst>
      <p:ext uri="{BB962C8B-B14F-4D97-AF65-F5344CB8AC3E}">
        <p14:creationId xmlns="" xmlns:p14="http://schemas.microsoft.com/office/powerpoint/2010/main" val="3494388002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algn="ctr" cap="flat" cmpd="sng" w="6350">
          <a:solidFill>
            <a:schemeClr val="phClr"/>
          </a:solidFill>
          <a:prstDash val="solid"/>
          <a:miter lim="800000"/>
        </a:ln>
        <a:ln algn="ctr" cap="flat" cmpd="sng" w="12700">
          <a:solidFill>
            <a:schemeClr val="phClr"/>
          </a:solidFill>
          <a:prstDash val="solid"/>
          <a:miter lim="800000"/>
        </a:ln>
        <a:ln algn="ctr" cap="flat" cmpd="sng" w="19050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Company>FSS MU</Company>
  <Words>344</Words>
  <Paragraphs>40</Paragraphs>
  <Slides>7</Slides>
  <Notes>1</Notes>
  <TotalTime>602</TotalTime>
  <HiddenSlides>0</HiddenSlides>
  <MMClips>0</MMClips>
  <ScaleCrop>false</ScaleCrop>
  <HeadingPairs>
    <vt:vector baseType="variant" size="4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baseType="lpstr" size="8">
      <vt:lpstr>Motiv systému Office</vt:lpstr>
      <vt:lpstr>Francouzská revoluce a napoleonské války</vt:lpstr>
      <vt:lpstr>Problémy revoluční armády</vt:lpstr>
      <vt:lpstr>a jejich vyřešení</vt:lpstr>
      <vt:lpstr>Členění vojska</vt:lpstr>
      <vt:lpstr>Důležitá role generálního štábu</vt:lpstr>
      <vt:lpstr>Napoleonova strategie a taktika</vt:lpstr>
      <vt:lpstr>Příklad – před bitvou u Slavkova</vt:lpstr>
    </vt:vector>
  </TitlesOfParts>
  <LinksUpToDate>false</LinksUpToDate>
  <SharedDoc>false</SharedDoc>
  <HyperlinksChanged>false</HyperlinksChanged>
  <Application>Microsoft Office PowerPoint</Application>
  <AppVersion>12.0000</AppVersion>
  <PresentationFormat>Předvádění na obrazovce (4:3)</PresentationFormat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2013-10-20T08:36:54Z</dcterms:created>
  <dc:creator>CIKT</dc:creator>
  <cp:lastModifiedBy>Jak.se</cp:lastModifiedBy>
  <dcterms:modified xsi:type="dcterms:W3CDTF">2018-10-30T18:27:17Z</dcterms:modified>
  <cp:revision>65</cp:revision>
  <dc:title>Prezentace aplikace PowerPoint</dc:title>
</cp:coreProperties>
</file>