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437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09226"/>
            <a:ext cx="1478756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09226"/>
            <a:ext cx="4350544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577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844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165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47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7149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95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00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4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548640"/>
            <a:ext cx="3651885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38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88926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404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23-Sep-19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y/x6ptg1x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 2019</a:t>
            </a:r>
          </a:p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5018" y="2689706"/>
            <a:ext cx="5507182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Historie a moralita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760507"/>
            <a:ext cx="3535200" cy="55562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Jaderné zbraně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1524000"/>
            <a:ext cx="3535200" cy="342207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objevil nukleus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Německo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cs-CZ" dirty="0">
                <a:hlinkClick r:id="rId3"/>
              </a:rPr>
              <a:t>https://dai.ly/x6ptg1x?start=913</a:t>
            </a:r>
            <a:r>
              <a:rPr lang="en-US" dirty="0"/>
              <a:t> 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různé racionalizace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dopad na budoucnost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 + Nagasaki</a:t>
            </a: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Studená válka?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výroba energie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59259"/>
            <a:ext cx="4052888" cy="458787"/>
          </a:xfrm>
        </p:spPr>
        <p:txBody>
          <a:bodyPr>
            <a:normAutofit fontScale="90000"/>
          </a:bodyPr>
          <a:lstStyle/>
          <a:p>
            <a:r>
              <a:rPr lang="cs-CZ" dirty="0"/>
              <a:t>Lékařství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4235" y="869847"/>
            <a:ext cx="3968750" cy="1162050"/>
          </a:xfrm>
        </p:spPr>
        <p:txBody>
          <a:bodyPr>
            <a:noAutofit/>
          </a:bodyPr>
          <a:lstStyle/>
          <a:p>
            <a:pPr marL="274320" indent="0">
              <a:buNone/>
            </a:pPr>
            <a:r>
              <a:rPr lang="cs-CZ" sz="1600" dirty="0"/>
              <a:t>- pokrok medicíny úzce propojen s průběhem válek</a:t>
            </a:r>
          </a:p>
          <a:p>
            <a:pPr marL="274320" indent="0">
              <a:buNone/>
            </a:pPr>
            <a:r>
              <a:rPr lang="cs-CZ" sz="1600" dirty="0"/>
              <a:t>- </a:t>
            </a:r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(RPS)</a:t>
            </a:r>
          </a:p>
          <a:p>
            <a:pPr marL="274320" indent="0">
              <a:buNone/>
            </a:pPr>
            <a:r>
              <a:rPr lang="cs-CZ" sz="1600" dirty="0"/>
              <a:t>- Dwight </a:t>
            </a:r>
            <a:r>
              <a:rPr lang="cs-CZ" sz="1600" dirty="0" err="1"/>
              <a:t>Harken</a:t>
            </a:r>
            <a:r>
              <a:rPr lang="cs-CZ" sz="1600" dirty="0"/>
              <a:t> (operace srdce)</a:t>
            </a:r>
          </a:p>
          <a:p>
            <a:pPr marL="274320" indent="0">
              <a:buNone/>
            </a:pPr>
            <a:endParaRPr lang="cs-CZ" sz="1600" dirty="0"/>
          </a:p>
          <a:p>
            <a:pPr marL="150876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>
            <a:normAutofit fontScale="90000"/>
          </a:bodyPr>
          <a:lstStyle/>
          <a:p>
            <a:r>
              <a:rPr lang="cs-CZ" dirty="0"/>
              <a:t>A dnes?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65017" y="810452"/>
            <a:ext cx="5959207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ika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a regulace vědy?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jsou války dobré pro vědu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může (a měla by) se věda oprostit od politiky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by měl rozhodovat o směřování výzkumu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je nebo by měl být zodpovědný za výsledky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74255" y="828924"/>
            <a:ext cx="594997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Dlouhodobé trendy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technologie „osvobozují“ lidi od původně nezbytné práce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vznikají tak nové profese a odvětví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všechny druhy konfliktu (vojenské i socioekonomické) jsou ovlivňovány a zároveň ovlivňují technologie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není možné předpovědět výsledky základního výzkumu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3" y="816156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získal Nobelovu cenu za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vázání atmosférického dusíku do čpavku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momentálně spotřebovává asi 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energie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lidstva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produkujeme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400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tun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pi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líř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zemědělství (hnojiva)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zčtyřnásobení výnosů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všeho vyprodukovaného jídla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předpoklad populační exploze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0906" y="540327"/>
            <a:ext cx="3452625" cy="49876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sz="3200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a válka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dusík je také součástí výbušnin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také vyvíjel chemické zbraně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chlor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 (horčičný plyn)</a:t>
            </a:r>
          </a:p>
          <a:p>
            <a:pPr marL="342900">
              <a:buFont typeface="Arial"/>
              <a:buChar char="-"/>
            </a:pPr>
            <a:endParaRPr lang="cs-CZ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jeho tým také stál za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Zyklon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původně insekticid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96144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známy a dekorovaný chemik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olovnatý benzín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freony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</TotalTime>
  <Words>424</Words>
  <Application>Microsoft Office PowerPoint</Application>
  <PresentationFormat>Custom</PresentationFormat>
  <Paragraphs>68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MODERNÍ TECHNOLOGIE A BEZPEČNOST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Dlouhodobé trendy</vt:lpstr>
      <vt:lpstr>Fritz Haber</vt:lpstr>
      <vt:lpstr>PowerPoint Presentation</vt:lpstr>
      <vt:lpstr>Fritz Haber a válka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Jaderné zbraně</vt:lpstr>
      <vt:lpstr>Lékařství</vt:lpstr>
      <vt:lpstr>PowerPoint Presentation</vt:lpstr>
      <vt:lpstr>A dnes?</vt:lpstr>
      <vt:lpstr>Etika a regulace vědy?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33</cp:revision>
  <dcterms:modified xsi:type="dcterms:W3CDTF">2019-09-23T07:39:51Z</dcterms:modified>
</cp:coreProperties>
</file>