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6" r:id="rId4"/>
    <p:sldId id="257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pPr/>
              <a:t>19.9.2019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76BD-71ED-49D6-81AA-D416D213D395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0D0C-2324-483C-99ED-9CF775F51097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220-1B31-408E-9241-4B41699B7081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282CE8-4432-486A-AC19-CF5D145B9E69}" type="datetime1">
              <a:rPr lang="cs-CZ" smtClean="0"/>
              <a:t>19.9.2019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POLb1006/BSSb1104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01C-476A-4615-944D-944DA9FAABAA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941E-16F3-4C5C-9AB1-4273FB6251A1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9E989E-121B-47E6-9976-2A23B6370D29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F60DD2-CB8F-4C41-B33A-F63E7CBD815F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69A-5B2C-4FD7-821C-68B138EFDA20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338B-E03B-4347-876D-9567824A4993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ED9C-C52A-42E2-B5AE-AB8592448BF1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25EE-B812-4FD0-932A-38C04ABF8768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D770A3-8CC4-4063-B132-15F6120B9F21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8B00-11F6-4E5F-9D97-542BFF55ADF4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B342-461C-4B5C-8F36-C3FF784CB38B}" type="datetime1">
              <a:rPr lang="cs-CZ" smtClean="0">
                <a:solidFill>
                  <a:srgbClr val="775F55"/>
                </a:solidFill>
              </a:rPr>
              <a:t>19.9.2019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POLb1006/BSSb1104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7658-6410-475C-BB5E-5F0D98B741CA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2328-71CC-487B-A1BB-557D4BF9BE8D}" type="datetime1">
              <a:rPr lang="cs-CZ" smtClean="0"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C160-85FE-47A9-BF2F-5AEF65E5BF78}" type="datetime1">
              <a:rPr lang="cs-CZ" smtClean="0"/>
              <a:t>19.9.2019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B547-CABE-44AC-A4A9-3EB725C632C5}" type="datetime1">
              <a:rPr lang="cs-CZ" smtClean="0"/>
              <a:t>19.9.2019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F34C-32A0-4F7E-92BD-8165B843E55E}" type="datetime1">
              <a:rPr lang="cs-CZ" smtClean="0"/>
              <a:t>19.9.2019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5DE-9ADE-44FD-9D76-F549A6A24C1A}" type="datetime1">
              <a:rPr lang="cs-CZ" smtClean="0"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3B13-0561-4427-8BCD-0A17D52C0860}" type="datetime1">
              <a:rPr lang="cs-CZ" smtClean="0"/>
              <a:t>19.9.2019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7064-9B07-4DE0-BB3D-D0DB1B211C89}" type="datetime1">
              <a:rPr lang="cs-CZ" smtClean="0"/>
              <a:t>19.9.2019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POLb1006/BSSb1104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F0AC5-B98B-4A03-A47A-EACE289B3929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t>19.9.2019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Rtěnku nebo tanga? „Věda“ v politických vědách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/>
              <a:t>POL </a:t>
            </a:r>
            <a:r>
              <a:rPr lang="cs-CZ" dirty="0" smtClean="0"/>
              <a:t>181/POLb1006 </a:t>
            </a:r>
            <a:r>
              <a:rPr lang="cs-CZ" dirty="0"/>
              <a:t>a </a:t>
            </a:r>
            <a:r>
              <a:rPr lang="cs-CZ" dirty="0" smtClean="0"/>
              <a:t>BSS104/BSSb1104</a:t>
            </a:r>
            <a:endParaRPr lang="cs-CZ" dirty="0"/>
          </a:p>
          <a:p>
            <a:r>
              <a:rPr lang="cs-CZ" dirty="0" smtClean="0"/>
              <a:t>19.9.2019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(250) žen a 5% (25) mužů v ní nosí tanga</a:t>
            </a:r>
          </a:p>
          <a:p>
            <a:r>
              <a:rPr lang="cs-CZ" dirty="0" smtClean="0"/>
              <a:t>30% (150) žen a 2% (10)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19" y="5028923"/>
            <a:ext cx="1692551" cy="169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Rtěnka nebo tanga? (II.)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ty cesty, pomocí kterých </a:t>
            </a:r>
            <a:r>
              <a:rPr lang="cs-CZ" b="1" dirty="0" smtClean="0"/>
              <a:t>2.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aplikovat ve vědě: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Chceme vědět, zda je nějaká země demokratická nebo ne. Můžeme si vybrat, zda chceme vědět, jestli se v ní konaly volby nebo znát počet stran v parlamentu.</a:t>
            </a:r>
          </a:p>
          <a:p>
            <a:r>
              <a:rPr lang="cs-CZ" dirty="0" smtClean="0"/>
              <a:t>Všimněte si, že ani jedna informace není perfektní, náš omyl skutečně pouze </a:t>
            </a:r>
            <a:r>
              <a:rPr lang="cs-CZ" b="1" dirty="0" smtClean="0"/>
              <a:t>redukujeme oproti situaci, </a:t>
            </a:r>
            <a:r>
              <a:rPr lang="cs-CZ" dirty="0" smtClean="0"/>
              <a:t>když bychom hádali.</a:t>
            </a:r>
          </a:p>
          <a:p>
            <a:r>
              <a:rPr lang="cs-CZ" b="1" dirty="0" smtClean="0"/>
              <a:t>Proto po nás KKV chtějí, abychom vždy říkali, „kolik na to vsadíme“</a:t>
            </a:r>
          </a:p>
          <a:p>
            <a:r>
              <a:rPr lang="cs-CZ" dirty="0" smtClean="0"/>
              <a:t>Výzva pro širší pojetí vědy- názor zvenčí je</a:t>
            </a:r>
            <a:r>
              <a:rPr lang="cs-CZ" b="1" dirty="0" smtClean="0"/>
              <a:t>, že věda si je velice jistá.</a:t>
            </a:r>
          </a:p>
          <a:p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66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často se věda mýlí?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Tetlock</a:t>
            </a:r>
            <a:r>
              <a:rPr lang="cs-CZ" dirty="0" smtClean="0"/>
              <a:t> (2006): </a:t>
            </a:r>
            <a:r>
              <a:rPr lang="cs-CZ" b="1" dirty="0" smtClean="0"/>
              <a:t>v předpovědích </a:t>
            </a:r>
            <a:r>
              <a:rPr lang="cs-CZ" dirty="0" smtClean="0"/>
              <a:t>velmi často.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Replikační krize </a:t>
            </a:r>
            <a:r>
              <a:rPr lang="cs-CZ" dirty="0" smtClean="0"/>
              <a:t>(posledních deset let): souvisí s </a:t>
            </a:r>
            <a:r>
              <a:rPr lang="cs-CZ" b="1" dirty="0" smtClean="0"/>
              <a:t>předčasným formulováním závěrů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0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kriminalistika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smtClean="0"/>
              <a:t>,</a:t>
            </a:r>
            <a:r>
              <a:rPr lang="cs-CZ" altLang="cs-CZ" sz="2000" b="1" smtClean="0">
                <a:latin typeface="Calibri" pitchFamily="34" charset="0"/>
              </a:rPr>
              <a:t> 1959)</a:t>
            </a:r>
            <a:r>
              <a:rPr lang="cs-CZ" altLang="cs-CZ" sz="200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smtClean="0"/>
              <a:t>, 1962</a:t>
            </a:r>
            <a:r>
              <a:rPr lang="cs-CZ" altLang="cs-CZ" sz="2000" b="1" smtClean="0">
                <a:latin typeface="Calibri" pitchFamily="34" charset="0"/>
              </a:rPr>
              <a:t>) </a:t>
            </a:r>
            <a:r>
              <a:rPr lang="cs-CZ" altLang="cs-CZ" sz="200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smtClean="0">
                <a:latin typeface="Calibri" pitchFamily="34" charset="0"/>
              </a:rPr>
              <a:t>(paradigmata), </a:t>
            </a:r>
            <a:r>
              <a:rPr lang="cs-CZ" altLang="cs-CZ" sz="200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smtClean="0"/>
              <a:t>, 1975</a:t>
            </a:r>
            <a:r>
              <a:rPr lang="cs-CZ" altLang="cs-CZ" sz="2000" b="1" smtClean="0">
                <a:latin typeface="Calibri" pitchFamily="34" charset="0"/>
              </a:rPr>
              <a:t>): </a:t>
            </a:r>
            <a:r>
              <a:rPr lang="cs-CZ" altLang="cs-CZ" sz="200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2000" b="1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smtClean="0"/>
              <a:t> </a:t>
            </a:r>
            <a:r>
              <a:rPr lang="cs-CZ" altLang="cs-CZ" sz="2000" b="1" smtClean="0">
                <a:latin typeface="Calibri" pitchFamily="34" charset="0"/>
              </a:rPr>
              <a:t>(</a:t>
            </a:r>
            <a:r>
              <a:rPr lang="cs-CZ" altLang="cs-CZ" sz="1800" b="1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POLb1006/BSSb1104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Dva základní principy poznání a zkoumání v sociálních vědách: </a:t>
            </a:r>
            <a:r>
              <a:rPr lang="cs-CZ" sz="3200" b="1" dirty="0" smtClean="0"/>
              <a:t>redukce</a:t>
            </a:r>
            <a:r>
              <a:rPr lang="cs-CZ" sz="3200" dirty="0" smtClean="0"/>
              <a:t> </a:t>
            </a:r>
            <a:r>
              <a:rPr lang="cs-CZ" sz="3200" b="1" dirty="0" smtClean="0"/>
              <a:t>reality a redukce omylu</a:t>
            </a:r>
            <a:endParaRPr lang="cs-CZ" sz="3200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POLb1006/BSSb1104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1215</Words>
  <Application>Microsoft Office PowerPoint</Application>
  <PresentationFormat>On-screen Show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Medián</vt:lpstr>
      <vt:lpstr> Rtěnku nebo tanga? „Věda“ v politických vědách</vt:lpstr>
      <vt:lpstr>Věda jako kriminalistika</vt:lpstr>
      <vt:lpstr>Věda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sociálních vědách: redukce reality a redukce omylu</vt:lpstr>
      <vt:lpstr>Slide 10</vt:lpstr>
      <vt:lpstr>Rtěnka nebo tanga? (I.)</vt:lpstr>
      <vt:lpstr>Rtěnka nebo tanga? (II.)</vt:lpstr>
      <vt:lpstr>Výzkum jako</vt:lpstr>
      <vt:lpstr>Jak to aplikovat ve vědě:</vt:lpstr>
      <vt:lpstr>Věda jako zpřesňování odhadu</vt:lpstr>
      <vt:lpstr>Jak často se věda mýlí?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</cp:lastModifiedBy>
  <cp:revision>25</cp:revision>
  <dcterms:created xsi:type="dcterms:W3CDTF">2015-09-24T06:08:24Z</dcterms:created>
  <dcterms:modified xsi:type="dcterms:W3CDTF">2019-09-19T07:13:36Z</dcterms:modified>
</cp:coreProperties>
</file>