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8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61" r:id="rId13"/>
    <p:sldId id="262" r:id="rId14"/>
    <p:sldId id="264" r:id="rId15"/>
    <p:sldId id="263" r:id="rId16"/>
    <p:sldId id="260" r:id="rId17"/>
  </p:sldIdLst>
  <p:sldSz cx="6858000" cy="51435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ld Standard TT" panose="020B0604020202020204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23-Oct-19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technologies and conflict</a:t>
            </a:r>
            <a:endParaRPr lang="cs"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3.10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Energy, climate, resources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Energy sources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buried sunshine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fresh sunshine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Heat from sunshine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geotherm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nuclear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energ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Issue of energy storage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Energy consumption is growing and will continue to grow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Nuclear fusion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$20 000 000 000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Mined for tantalum and niobium, used in electronics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condensators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All phones, computers, TVs…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ca 60%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from DRC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(re)source of conflict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Slavery and civil war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Environmental impact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REE</a:t>
            </a:r>
            <a:r>
              <a:rPr lang="en-US" sz="2800" dirty="0"/>
              <a:t> mining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90</a:t>
            </a:r>
            <a:r>
              <a:rPr lang="en-GB" sz="2000" dirty="0"/>
              <a:t>% of global production from mines in </a:t>
            </a:r>
            <a:r>
              <a:rPr lang="cs-CZ" sz="2000" dirty="0" err="1"/>
              <a:t>Baotou</a:t>
            </a:r>
            <a:r>
              <a:rPr lang="en-US" sz="2000" dirty="0"/>
              <a:t>, northern China</a:t>
            </a:r>
            <a:endParaRPr lang="cs-CZ" sz="2000" dirty="0"/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en-US" sz="2000" dirty="0"/>
              <a:t>Massive ecological impact</a:t>
            </a:r>
            <a:endParaRPr lang="cs-CZ" sz="2000" dirty="0"/>
          </a:p>
          <a:p>
            <a:r>
              <a:rPr lang="en-US" sz="2000" dirty="0"/>
              <a:t>Geopolitical tool</a:t>
            </a:r>
            <a:endParaRPr lang="cs-CZ" sz="2000" dirty="0"/>
          </a:p>
          <a:p>
            <a:r>
              <a:rPr lang="en-US" sz="2000" dirty="0"/>
              <a:t>Other deposits: DPRK and Afghanistan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5083" y="3921161"/>
            <a:ext cx="331862" cy="3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East Java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Natural gas drilling turned into mud volcano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-&gt; 10 000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endParaRPr lang="cs" sz="1600" dirty="0"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131853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umělé a cílené ovlivňování klimatu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685800" lvl="1" indent="-238125"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/>
              <a:t>Climate change</a:t>
            </a:r>
            <a:endParaRPr lang="cs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Extinction is the norm</a:t>
            </a:r>
            <a:endParaRPr lang="cs" sz="18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</a:t>
            </a:r>
            <a:r>
              <a:rPr lang="en-US" sz="1600" dirty="0"/>
              <a:t>of all </a:t>
            </a:r>
            <a:r>
              <a:rPr lang="en-US" sz="1600" dirty="0" err="1"/>
              <a:t>spieces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due to climate change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triggered by volcanism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Planet will survive, life will survive, humans will survive too</a:t>
            </a:r>
            <a:endParaRPr lang="cs" sz="1800" dirty="0"/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Geopolitical consequences</a:t>
            </a:r>
            <a:endParaRPr lang="cs" sz="18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Lack of water and food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Poor adaptation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</a:t>
            </a:r>
            <a:r>
              <a:rPr lang="cs" sz="1600" dirty="0"/>
              <a:t>igra</a:t>
            </a:r>
            <a:r>
              <a:rPr lang="en-US" sz="1600" dirty="0" err="1"/>
              <a:t>tion</a:t>
            </a:r>
            <a:r>
              <a:rPr lang="en-US" sz="1600" dirty="0"/>
              <a:t> and conflicts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All countries impacted</a:t>
            </a:r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</a:t>
            </a:r>
            <a:r>
              <a:rPr lang="en-US" sz="1800" dirty="0"/>
              <a:t>countries?</a:t>
            </a:r>
            <a:endParaRPr lang="cs" sz="1800" dirty="0"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en-US" dirty="0"/>
              <a:t>Climate change and conflicts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</a:t>
            </a:r>
            <a:r>
              <a:rPr lang="en-US" sz="2000" dirty="0" err="1"/>
              <a:t>ial</a:t>
            </a:r>
            <a:r>
              <a:rPr lang="cs-CZ" sz="2000" dirty="0"/>
              <a:t> </a:t>
            </a:r>
            <a:r>
              <a:rPr lang="en-US" sz="2000" dirty="0"/>
              <a:t>c</a:t>
            </a:r>
            <a:r>
              <a:rPr lang="cs-CZ" sz="2000" dirty="0" err="1"/>
              <a:t>onfli</a:t>
            </a:r>
            <a:r>
              <a:rPr lang="en-US" sz="2000" dirty="0"/>
              <a:t>c</a:t>
            </a:r>
            <a:r>
              <a:rPr lang="cs-CZ" sz="2000" dirty="0"/>
              <a:t>t</a:t>
            </a:r>
          </a:p>
          <a:p>
            <a:r>
              <a:rPr lang="en-US" sz="2000" dirty="0"/>
              <a:t>Organized violence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</a:t>
            </a:r>
            <a:r>
              <a:rPr lang="en-US" sz="2000" dirty="0"/>
              <a:t>Armed conflicts</a:t>
            </a:r>
            <a:endParaRPr lang="cs-CZ" sz="2000" dirty="0"/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322</Words>
  <Application>Microsoft Office PowerPoint</Application>
  <PresentationFormat>Custom</PresentationFormat>
  <Paragraphs>78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Old Standard TT</vt:lpstr>
      <vt:lpstr>Calibri</vt:lpstr>
      <vt:lpstr>Paperback</vt:lpstr>
      <vt:lpstr>Office Theme</vt:lpstr>
      <vt:lpstr>Modern technologies and conflict</vt:lpstr>
      <vt:lpstr>Climate change</vt:lpstr>
      <vt:lpstr>Climate change and conflicts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sources</vt:lpstr>
      <vt:lpstr>Coltan</vt:lpstr>
      <vt:lpstr>REE mining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 drmola</cp:lastModifiedBy>
  <cp:revision>23</cp:revision>
  <dcterms:modified xsi:type="dcterms:W3CDTF">2019-10-23T09:05:40Z</dcterms:modified>
</cp:coreProperties>
</file>