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80" r:id="rId3"/>
    <p:sldId id="281" r:id="rId4"/>
    <p:sldId id="283" r:id="rId5"/>
    <p:sldId id="282" r:id="rId6"/>
    <p:sldId id="279" r:id="rId7"/>
    <p:sldId id="27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1E908-43CB-4BAB-9649-A7AFA7062044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3B4D-A859-405F-847E-89E6A98911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60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Biogeographical</a:t>
            </a:r>
            <a:r>
              <a:rPr lang="en-US" baseline="0" dirty="0" smtClean="0"/>
              <a:t> regions in the EU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3B4D-A859-405F-847E-89E6A98911C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45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 7, page 29 (annex</a:t>
            </a:r>
            <a:r>
              <a:rPr lang="en-US" baseline="0" dirty="0" smtClean="0"/>
              <a:t> 2)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3B4D-A859-405F-847E-89E6A98911C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82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4418-FFDB-4808-BD86-EE78DCADC363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5678-EA58-48E3-90D7-B2015923BC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26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4418-FFDB-4808-BD86-EE78DCADC363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5678-EA58-48E3-90D7-B2015923BC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73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4418-FFDB-4808-BD86-EE78DCADC363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5678-EA58-48E3-90D7-B2015923BC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64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4418-FFDB-4808-BD86-EE78DCADC363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5678-EA58-48E3-90D7-B2015923BC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18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4418-FFDB-4808-BD86-EE78DCADC363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5678-EA58-48E3-90D7-B2015923BC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59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4418-FFDB-4808-BD86-EE78DCADC363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5678-EA58-48E3-90D7-B2015923BC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44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4418-FFDB-4808-BD86-EE78DCADC363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5678-EA58-48E3-90D7-B2015923BC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62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4418-FFDB-4808-BD86-EE78DCADC363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5678-EA58-48E3-90D7-B2015923BC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4418-FFDB-4808-BD86-EE78DCADC363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5678-EA58-48E3-90D7-B2015923BC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95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4418-FFDB-4808-BD86-EE78DCADC363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5678-EA58-48E3-90D7-B2015923BC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09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4418-FFDB-4808-BD86-EE78DCADC363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5678-EA58-48E3-90D7-B2015923BC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93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D4418-FFDB-4808-BD86-EE78DCADC363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15678-EA58-48E3-90D7-B2015923BC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37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ommission/sites/beta-political/files/white_paper_on_the_future_of_europe_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asarykuniversity.blogspot.com/2015/05/a-sort-of-guide-to-exam-period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855643"/>
          </a:xfrm>
        </p:spPr>
        <p:txBody>
          <a:bodyPr anchor="ctr">
            <a:noAutofit/>
          </a:bodyPr>
          <a:lstStyle/>
          <a:p>
            <a:r>
              <a:rPr lang="cs-CZ" altLang="cs-CZ" sz="5400" dirty="0" err="1" smtClean="0"/>
              <a:t>European</a:t>
            </a:r>
            <a:r>
              <a:rPr lang="cs-CZ" altLang="cs-CZ" sz="5400" dirty="0" smtClean="0"/>
              <a:t> </a:t>
            </a:r>
            <a:r>
              <a:rPr lang="cs-CZ" altLang="cs-CZ" sz="5400" dirty="0" err="1" smtClean="0"/>
              <a:t>integration</a:t>
            </a:r>
            <a:r>
              <a:rPr lang="cs-CZ" altLang="cs-CZ" sz="5400" dirty="0" smtClean="0"/>
              <a:t> </a:t>
            </a:r>
            <a:r>
              <a:rPr lang="cs-CZ" altLang="cs-CZ" sz="5400" dirty="0" err="1" smtClean="0"/>
              <a:t>today</a:t>
            </a:r>
            <a:r>
              <a:rPr lang="cs-CZ" altLang="cs-CZ" sz="5400" dirty="0" smtClean="0"/>
              <a:t>: </a:t>
            </a:r>
            <a:r>
              <a:rPr lang="cs-CZ" altLang="cs-CZ" sz="5400" dirty="0" err="1" smtClean="0"/>
              <a:t>challenges</a:t>
            </a:r>
            <a:r>
              <a:rPr lang="cs-CZ" altLang="cs-CZ" sz="5400" dirty="0" smtClean="0"/>
              <a:t> </a:t>
            </a:r>
            <a:r>
              <a:rPr lang="cs-CZ" altLang="cs-CZ" sz="5400" dirty="0" smtClean="0"/>
              <a:t>and </a:t>
            </a:r>
            <a:r>
              <a:rPr lang="cs-CZ" altLang="cs-CZ" sz="5400" smtClean="0"/>
              <a:t>opportunities</a:t>
            </a:r>
            <a:endParaRPr lang="en-US" altLang="cs-CZ" sz="5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1656"/>
            <a:ext cx="174360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European Union: 2018/2019 context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547" y="1367631"/>
            <a:ext cx="4876800" cy="34385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575" y="1690689"/>
            <a:ext cx="5177962" cy="466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Cleavages in the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– Left?</a:t>
            </a:r>
          </a:p>
          <a:p>
            <a:r>
              <a:rPr lang="en-US" dirty="0" smtClean="0"/>
              <a:t>Material – Post-material?</a:t>
            </a:r>
          </a:p>
          <a:p>
            <a:r>
              <a:rPr lang="en-US" dirty="0" smtClean="0"/>
              <a:t>Euroscepticism – Euro-optimism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East</a:t>
            </a:r>
            <a:r>
              <a:rPr lang="en-US" dirty="0"/>
              <a:t> – </a:t>
            </a:r>
            <a:r>
              <a:rPr lang="en-US" dirty="0" smtClean="0"/>
              <a:t>West?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074" y="3297851"/>
            <a:ext cx="4934838" cy="33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or multi-tiered EU?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2750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Eurozone post-crisis governance</a:t>
            </a:r>
          </a:p>
          <a:p>
            <a:r>
              <a:rPr lang="en-US" dirty="0"/>
              <a:t>Financial framework 2020-2026</a:t>
            </a:r>
          </a:p>
          <a:p>
            <a:r>
              <a:rPr lang="en-US" dirty="0" smtClean="0"/>
              <a:t>Migration crisis and the disputes over values and principles</a:t>
            </a:r>
          </a:p>
          <a:p>
            <a:r>
              <a:rPr lang="en-US" dirty="0" smtClean="0"/>
              <a:t>Perspective of further enlargement</a:t>
            </a:r>
          </a:p>
          <a:p>
            <a:r>
              <a:rPr lang="en-US" dirty="0" smtClean="0"/>
              <a:t>Perspective of institutional changes</a:t>
            </a:r>
          </a:p>
          <a:p>
            <a:r>
              <a:rPr lang="en-US" i="1" dirty="0" err="1" smtClean="0"/>
              <a:t>Finalit</a:t>
            </a:r>
            <a:r>
              <a:rPr lang="cs-CZ" i="1" dirty="0" smtClean="0"/>
              <a:t>é </a:t>
            </a:r>
            <a:r>
              <a:rPr lang="en-US" dirty="0" smtClean="0"/>
              <a:t>or muddling-through?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4275835"/>
            <a:ext cx="5612130" cy="21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 of the EU future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 Paper drafted by Juncker’s Commission:</a:t>
            </a:r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ec.europa.eu/commission/sites/beta-political/files/white_paper_on_the_future_of_europe_en.pdf</a:t>
            </a:r>
            <a:endParaRPr lang="en-US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417" y="3318943"/>
            <a:ext cx="5087511" cy="33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 of the course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527798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did you like the focus of the course?</a:t>
            </a:r>
          </a:p>
          <a:p>
            <a:r>
              <a:rPr lang="en-US" dirty="0" smtClean="0"/>
              <a:t>How did you like the structure of the course?</a:t>
            </a:r>
          </a:p>
          <a:p>
            <a:r>
              <a:rPr lang="en-US" dirty="0" smtClean="0"/>
              <a:t>Do you think some assigned readings shall be replaced?</a:t>
            </a:r>
          </a:p>
          <a:p>
            <a:r>
              <a:rPr lang="en-US" dirty="0" smtClean="0"/>
              <a:t>Do you think some lectures shall be changed or modified in a substantial way?</a:t>
            </a:r>
          </a:p>
          <a:p>
            <a:r>
              <a:rPr lang="en-US" dirty="0" smtClean="0"/>
              <a:t>Would you like to have some seminars in a course like this?</a:t>
            </a:r>
          </a:p>
          <a:p>
            <a:r>
              <a:rPr lang="en-US" dirty="0" smtClean="0"/>
              <a:t>If so, what would you expect to do in the seminars?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857" y="216308"/>
            <a:ext cx="2160493" cy="16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4499037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Katerina and </a:t>
            </a:r>
            <a:r>
              <a:rPr lang="cs-CZ" dirty="0" smtClean="0"/>
              <a:t>Vit</a:t>
            </a:r>
            <a:r>
              <a:rPr lang="en-US" dirty="0" smtClean="0"/>
              <a:t> wish you sincerely a successful exam period!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23888" y="6208776"/>
            <a:ext cx="788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masarykuniversity.blogspot.com/2015/05/a-sort-of-guide-to-exam-period.html</a:t>
            </a:r>
            <a:endParaRPr lang="cs-CZ" sz="1600" dirty="0" smtClean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580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180</Words>
  <Application>Microsoft Office PowerPoint</Application>
  <PresentationFormat>Předvádění na obrazovce (4:3)</PresentationFormat>
  <Paragraphs>30</Paragraphs>
  <Slides>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European integration today: challenges and opportunities</vt:lpstr>
      <vt:lpstr>European Union: 2018/2019 context</vt:lpstr>
      <vt:lpstr>Cleavages in the EU</vt:lpstr>
      <vt:lpstr>United or multi-tiered EU?</vt:lpstr>
      <vt:lpstr>Scenarios of the EU future</vt:lpstr>
      <vt:lpstr>Wrap-up of the course</vt:lpstr>
      <vt:lpstr>Thank you for your attention! Katerina and Vit wish you sincerely a successful exam period!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European Integration – auxiliary mechanism for full EU and NATO memberships</dc:title>
  <dc:creator>Vít Hloušek</dc:creator>
  <cp:lastModifiedBy>Vít Hloušek</cp:lastModifiedBy>
  <cp:revision>41</cp:revision>
  <dcterms:created xsi:type="dcterms:W3CDTF">2018-11-16T09:53:48Z</dcterms:created>
  <dcterms:modified xsi:type="dcterms:W3CDTF">2018-12-04T09:11:27Z</dcterms:modified>
</cp:coreProperties>
</file>