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74" r:id="rId10"/>
    <p:sldId id="261" r:id="rId11"/>
    <p:sldId id="275" r:id="rId12"/>
    <p:sldId id="265" r:id="rId13"/>
    <p:sldId id="273" r:id="rId14"/>
    <p:sldId id="266" r:id="rId15"/>
    <p:sldId id="267" r:id="rId16"/>
    <p:sldId id="268" r:id="rId17"/>
    <p:sldId id="269" r:id="rId18"/>
    <p:sldId id="270" r:id="rId19"/>
    <p:sldId id="26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54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ranqFntN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Září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97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Po 2008 několik </a:t>
            </a:r>
            <a:r>
              <a:rPr lang="cs-CZ" dirty="0" smtClean="0"/>
              <a:t>let ekonomická krize (EU se zaměřovala spíše na vnitřní problémy)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9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„VELKÉ TROJKY“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UK, Francie, Německo</a:t>
            </a:r>
          </a:p>
          <a:p>
            <a:r>
              <a:rPr lang="cs-CZ" dirty="0" smtClean="0"/>
              <a:t>Jediné 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2007 bylo pro silnější SZP 72 procent Evropanů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27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539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5496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</a:t>
            </a:r>
            <a:r>
              <a:rPr lang="cs-CZ" dirty="0" smtClean="0"/>
              <a:t>?</a:t>
            </a:r>
          </a:p>
          <a:p>
            <a:r>
              <a:rPr lang="cs-CZ" dirty="0" smtClean="0"/>
              <a:t>2019 – Charles </a:t>
            </a:r>
            <a:r>
              <a:rPr lang="cs-CZ" dirty="0" err="1" smtClean="0"/>
              <a:t>Michel</a:t>
            </a:r>
            <a:r>
              <a:rPr lang="cs-CZ" dirty="0" smtClean="0"/>
              <a:t>, </a:t>
            </a:r>
            <a:r>
              <a:rPr lang="cs-CZ" dirty="0" err="1" smtClean="0"/>
              <a:t>Josep</a:t>
            </a:r>
            <a:r>
              <a:rPr lang="cs-CZ" dirty="0" smtClean="0"/>
              <a:t> </a:t>
            </a:r>
            <a:r>
              <a:rPr lang="cs-CZ" dirty="0" err="1" smtClean="0"/>
              <a:t>Borrell</a:t>
            </a:r>
            <a:r>
              <a:rPr lang="cs-CZ" dirty="0" smtClean="0"/>
              <a:t>, </a:t>
            </a:r>
            <a:r>
              <a:rPr lang="cs-CZ" dirty="0" err="1" smtClean="0"/>
              <a:t>Ursula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der </a:t>
            </a:r>
            <a:r>
              <a:rPr lang="cs-CZ" dirty="0" err="1" smtClean="0"/>
              <a:t>Leyen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https://www.youtube.com/watch?v=dranqFntNgo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interngovernmentální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</a:t>
            </a:r>
            <a:r>
              <a:rPr lang="cs-CZ" dirty="0" smtClean="0"/>
              <a:t>“ – EU pro ně ne zcela uchopitelná</a:t>
            </a:r>
            <a:endParaRPr lang="cs-CZ" dirty="0" smtClean="0"/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r>
              <a:rPr lang="cs-CZ" dirty="0" smtClean="0"/>
              <a:t> - </a:t>
            </a:r>
            <a:r>
              <a:rPr lang="cs-CZ" dirty="0" err="1" smtClean="0"/>
              <a:t>Moravcsik</a:t>
            </a:r>
            <a:endParaRPr lang="cs-CZ" dirty="0" smtClean="0"/>
          </a:p>
          <a:p>
            <a:r>
              <a:rPr lang="cs-CZ" dirty="0" smtClean="0"/>
              <a:t>Konstruktivisté – role </a:t>
            </a:r>
            <a:r>
              <a:rPr lang="cs-CZ" dirty="0" err="1" smtClean="0"/>
              <a:t>ideí</a:t>
            </a:r>
            <a:r>
              <a:rPr lang="cs-CZ" dirty="0" smtClean="0"/>
              <a:t> a hodnost</a:t>
            </a:r>
            <a:endParaRPr lang="cs-CZ" dirty="0" smtClean="0"/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33137</TotalTime>
  <Words>803</Words>
  <Application>Microsoft Office PowerPoint</Application>
  <PresentationFormat>Předvádění na obrazovce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EU jako Civilní Mocnost</vt:lpstr>
      <vt:lpstr>Soft Power?</vt:lpstr>
      <vt:lpstr>EU jako „Normative Power“</vt:lpstr>
      <vt:lpstr>Hlavní překážky skutečné SZP</vt:lpstr>
      <vt:lpstr>ROLE „VELKÉ TROJKY“</vt:lpstr>
      <vt:lpstr>Evropská identita</vt:lpstr>
      <vt:lpstr>Vnitřní faktory podporující SZP</vt:lpstr>
      <vt:lpstr>Externí faktory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32</cp:revision>
  <dcterms:created xsi:type="dcterms:W3CDTF">2014-02-03T08:16:31Z</dcterms:created>
  <dcterms:modified xsi:type="dcterms:W3CDTF">2019-09-26T11:54:09Z</dcterms:modified>
</cp:coreProperties>
</file>