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notesMasterIdLst>
    <p:notesMasterId r:id="rId33"/>
  </p:notesMasterIdLst>
  <p:handoutMasterIdLst>
    <p:handoutMasterId r:id="rId34"/>
  </p:handoutMasterIdLst>
  <p:sldIdLst>
    <p:sldId id="256" r:id="rId5"/>
    <p:sldId id="329" r:id="rId6"/>
    <p:sldId id="318" r:id="rId7"/>
    <p:sldId id="320" r:id="rId8"/>
    <p:sldId id="321" r:id="rId9"/>
    <p:sldId id="322" r:id="rId10"/>
    <p:sldId id="323" r:id="rId11"/>
    <p:sldId id="324" r:id="rId12"/>
    <p:sldId id="325" r:id="rId13"/>
    <p:sldId id="330" r:id="rId14"/>
    <p:sldId id="326" r:id="rId15"/>
    <p:sldId id="327" r:id="rId16"/>
    <p:sldId id="328" r:id="rId17"/>
    <p:sldId id="319" r:id="rId18"/>
    <p:sldId id="331" r:id="rId19"/>
    <p:sldId id="332" r:id="rId20"/>
    <p:sldId id="333" r:id="rId21"/>
    <p:sldId id="334" r:id="rId22"/>
    <p:sldId id="335" r:id="rId23"/>
    <p:sldId id="316" r:id="rId24"/>
    <p:sldId id="336" r:id="rId25"/>
    <p:sldId id="337" r:id="rId26"/>
    <p:sldId id="264" r:id="rId27"/>
    <p:sldId id="338" r:id="rId28"/>
    <p:sldId id="299" r:id="rId29"/>
    <p:sldId id="339" r:id="rId30"/>
    <p:sldId id="340" r:id="rId31"/>
    <p:sldId id="284" r:id="rId32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399"/>
    <a:srgbClr val="008000"/>
    <a:srgbClr val="FFFFFF"/>
    <a:srgbClr val="CCECFF"/>
    <a:srgbClr val="000000"/>
    <a:srgbClr val="C44100"/>
    <a:srgbClr val="99FFCC"/>
    <a:srgbClr val="0EC424"/>
    <a:srgbClr val="FFFFCC"/>
    <a:srgbClr val="E4E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94" autoAdjust="0"/>
    <p:restoredTop sz="77450" autoAdjust="0"/>
  </p:normalViewPr>
  <p:slideViewPr>
    <p:cSldViewPr>
      <p:cViewPr varScale="1">
        <p:scale>
          <a:sx n="89" d="100"/>
          <a:sy n="89" d="100"/>
        </p:scale>
        <p:origin x="165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-4224" y="-72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EFB2D-D8E5-401F-8BBD-F30F7FB1668F}" type="datetimeFigureOut">
              <a:rPr lang="cs-CZ" smtClean="0"/>
              <a:t>04.12.2019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18CC6-8C69-476A-9848-90FAD57D12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74032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F86F74AD-E278-47F1-88E6-FBD748D3544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907206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C481D5-4FD2-464B-9DB6-FE6B49F2FDB9}" type="slidenum">
              <a:rPr lang="cs-CZ" altLang="cs-CZ"/>
              <a:pPr/>
              <a:t>1</a:t>
            </a:fld>
            <a:endParaRPr lang="cs-CZ" altLang="cs-CZ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625538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cs-CZ" altLang="cs-CZ" sz="11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C481D5-4FD2-464B-9DB6-FE6B49F2FDB9}" type="slidenum">
              <a:rPr lang="cs-CZ" altLang="cs-CZ"/>
              <a:pPr/>
              <a:t>10</a:t>
            </a:fld>
            <a:endParaRPr lang="cs-CZ" altLang="cs-CZ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625538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cs-CZ" altLang="cs-CZ" sz="1100"/>
          </a:p>
        </p:txBody>
      </p:sp>
    </p:spTree>
    <p:extLst>
      <p:ext uri="{BB962C8B-B14F-4D97-AF65-F5344CB8AC3E}">
        <p14:creationId xmlns:p14="http://schemas.microsoft.com/office/powerpoint/2010/main" val="1865579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C481D5-4FD2-464B-9DB6-FE6B49F2FDB9}" type="slidenum">
              <a:rPr lang="cs-CZ" altLang="cs-CZ"/>
              <a:pPr/>
              <a:t>11</a:t>
            </a:fld>
            <a:endParaRPr lang="cs-CZ" altLang="cs-CZ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625538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cs-CZ" altLang="cs-CZ" sz="1100"/>
          </a:p>
        </p:txBody>
      </p:sp>
    </p:spTree>
    <p:extLst>
      <p:ext uri="{BB962C8B-B14F-4D97-AF65-F5344CB8AC3E}">
        <p14:creationId xmlns:p14="http://schemas.microsoft.com/office/powerpoint/2010/main" val="33152887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C481D5-4FD2-464B-9DB6-FE6B49F2FDB9}" type="slidenum">
              <a:rPr lang="cs-CZ" altLang="cs-CZ"/>
              <a:pPr/>
              <a:t>12</a:t>
            </a:fld>
            <a:endParaRPr lang="cs-CZ" altLang="cs-CZ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625538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cs-CZ" altLang="cs-CZ" sz="1100"/>
          </a:p>
        </p:txBody>
      </p:sp>
    </p:spTree>
    <p:extLst>
      <p:ext uri="{BB962C8B-B14F-4D97-AF65-F5344CB8AC3E}">
        <p14:creationId xmlns:p14="http://schemas.microsoft.com/office/powerpoint/2010/main" val="659262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C481D5-4FD2-464B-9DB6-FE6B49F2FDB9}" type="slidenum">
              <a:rPr lang="cs-CZ" altLang="cs-CZ"/>
              <a:pPr/>
              <a:t>13</a:t>
            </a:fld>
            <a:endParaRPr lang="cs-CZ" altLang="cs-CZ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625538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cs-CZ" altLang="cs-CZ" sz="1100"/>
          </a:p>
        </p:txBody>
      </p:sp>
    </p:spTree>
    <p:extLst>
      <p:ext uri="{BB962C8B-B14F-4D97-AF65-F5344CB8AC3E}">
        <p14:creationId xmlns:p14="http://schemas.microsoft.com/office/powerpoint/2010/main" val="10331475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C481D5-4FD2-464B-9DB6-FE6B49F2FDB9}" type="slidenum">
              <a:rPr lang="cs-CZ" altLang="cs-CZ"/>
              <a:pPr/>
              <a:t>14</a:t>
            </a:fld>
            <a:endParaRPr lang="cs-CZ" altLang="cs-CZ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625538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cs-CZ" altLang="cs-CZ" sz="1100"/>
          </a:p>
        </p:txBody>
      </p:sp>
    </p:spTree>
    <p:extLst>
      <p:ext uri="{BB962C8B-B14F-4D97-AF65-F5344CB8AC3E}">
        <p14:creationId xmlns:p14="http://schemas.microsoft.com/office/powerpoint/2010/main" val="24957863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C481D5-4FD2-464B-9DB6-FE6B49F2FDB9}" type="slidenum">
              <a:rPr lang="cs-CZ" altLang="cs-CZ"/>
              <a:pPr/>
              <a:t>15</a:t>
            </a:fld>
            <a:endParaRPr lang="cs-CZ" altLang="cs-CZ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625538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cs-CZ" altLang="cs-CZ" sz="1100"/>
          </a:p>
        </p:txBody>
      </p:sp>
    </p:spTree>
    <p:extLst>
      <p:ext uri="{BB962C8B-B14F-4D97-AF65-F5344CB8AC3E}">
        <p14:creationId xmlns:p14="http://schemas.microsoft.com/office/powerpoint/2010/main" val="12792416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C481D5-4FD2-464B-9DB6-FE6B49F2FDB9}" type="slidenum">
              <a:rPr lang="cs-CZ" altLang="cs-CZ"/>
              <a:pPr/>
              <a:t>16</a:t>
            </a:fld>
            <a:endParaRPr lang="cs-CZ" altLang="cs-CZ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625538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cs-CZ" altLang="cs-CZ" sz="1100"/>
          </a:p>
        </p:txBody>
      </p:sp>
    </p:spTree>
    <p:extLst>
      <p:ext uri="{BB962C8B-B14F-4D97-AF65-F5344CB8AC3E}">
        <p14:creationId xmlns:p14="http://schemas.microsoft.com/office/powerpoint/2010/main" val="11092284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C481D5-4FD2-464B-9DB6-FE6B49F2FDB9}" type="slidenum">
              <a:rPr lang="cs-CZ" altLang="cs-CZ"/>
              <a:pPr/>
              <a:t>17</a:t>
            </a:fld>
            <a:endParaRPr lang="cs-CZ" altLang="cs-CZ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625538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cs-CZ" altLang="cs-CZ" sz="1100"/>
          </a:p>
        </p:txBody>
      </p:sp>
    </p:spTree>
    <p:extLst>
      <p:ext uri="{BB962C8B-B14F-4D97-AF65-F5344CB8AC3E}">
        <p14:creationId xmlns:p14="http://schemas.microsoft.com/office/powerpoint/2010/main" val="24959937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C481D5-4FD2-464B-9DB6-FE6B49F2FDB9}" type="slidenum">
              <a:rPr lang="cs-CZ" altLang="cs-CZ"/>
              <a:pPr/>
              <a:t>18</a:t>
            </a:fld>
            <a:endParaRPr lang="cs-CZ" altLang="cs-CZ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625538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cs-CZ" altLang="cs-CZ" sz="1100"/>
          </a:p>
        </p:txBody>
      </p:sp>
    </p:spTree>
    <p:extLst>
      <p:ext uri="{BB962C8B-B14F-4D97-AF65-F5344CB8AC3E}">
        <p14:creationId xmlns:p14="http://schemas.microsoft.com/office/powerpoint/2010/main" val="18145178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C481D5-4FD2-464B-9DB6-FE6B49F2FDB9}" type="slidenum">
              <a:rPr lang="cs-CZ" altLang="cs-CZ"/>
              <a:pPr/>
              <a:t>19</a:t>
            </a:fld>
            <a:endParaRPr lang="cs-CZ" altLang="cs-CZ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625538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cs-CZ" altLang="cs-CZ" sz="1100"/>
          </a:p>
        </p:txBody>
      </p:sp>
    </p:spTree>
    <p:extLst>
      <p:ext uri="{BB962C8B-B14F-4D97-AF65-F5344CB8AC3E}">
        <p14:creationId xmlns:p14="http://schemas.microsoft.com/office/powerpoint/2010/main" val="966257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C481D5-4FD2-464B-9DB6-FE6B49F2FDB9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625538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cs-CZ" altLang="cs-CZ" sz="1100"/>
          </a:p>
        </p:txBody>
      </p:sp>
    </p:spTree>
    <p:extLst>
      <p:ext uri="{BB962C8B-B14F-4D97-AF65-F5344CB8AC3E}">
        <p14:creationId xmlns:p14="http://schemas.microsoft.com/office/powerpoint/2010/main" val="21716382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CB311A-E07E-4813-84B6-4A2874DE68AC}" type="slidenum">
              <a:rPr lang="cs-CZ" altLang="cs-CZ"/>
              <a:pPr/>
              <a:t>23</a:t>
            </a:fld>
            <a:endParaRPr lang="cs-CZ" altLang="cs-CZ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cs-CZ" alt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CB311A-E07E-4813-84B6-4A2874DE68AC}" type="slidenum">
              <a:rPr lang="cs-CZ" altLang="cs-CZ"/>
              <a:pPr/>
              <a:t>24</a:t>
            </a:fld>
            <a:endParaRPr lang="cs-CZ" altLang="cs-CZ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885649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C481D5-4FD2-464B-9DB6-FE6B49F2FDB9}" type="slidenum">
              <a:rPr lang="cs-CZ" altLang="cs-CZ"/>
              <a:pPr/>
              <a:t>26</a:t>
            </a:fld>
            <a:endParaRPr lang="cs-CZ" altLang="cs-CZ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625538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cs-CZ" altLang="cs-CZ" sz="1100"/>
          </a:p>
        </p:txBody>
      </p:sp>
    </p:spTree>
    <p:extLst>
      <p:ext uri="{BB962C8B-B14F-4D97-AF65-F5344CB8AC3E}">
        <p14:creationId xmlns:p14="http://schemas.microsoft.com/office/powerpoint/2010/main" val="1416792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C481D5-4FD2-464B-9DB6-FE6B49F2FDB9}" type="slidenum">
              <a:rPr lang="cs-CZ" altLang="cs-CZ"/>
              <a:pPr/>
              <a:t>27</a:t>
            </a:fld>
            <a:endParaRPr lang="cs-CZ" altLang="cs-CZ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625538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cs-CZ" altLang="cs-CZ" sz="1100"/>
          </a:p>
        </p:txBody>
      </p:sp>
    </p:spTree>
    <p:extLst>
      <p:ext uri="{BB962C8B-B14F-4D97-AF65-F5344CB8AC3E}">
        <p14:creationId xmlns:p14="http://schemas.microsoft.com/office/powerpoint/2010/main" val="14998044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C481D5-4FD2-464B-9DB6-FE6B49F2FDB9}" type="slidenum">
              <a:rPr lang="cs-CZ" altLang="cs-CZ"/>
              <a:pPr/>
              <a:t>28</a:t>
            </a:fld>
            <a:endParaRPr lang="cs-CZ" altLang="cs-CZ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625538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cs-CZ" altLang="cs-CZ" sz="11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C481D5-4FD2-464B-9DB6-FE6B49F2FDB9}" type="slidenum">
              <a:rPr lang="cs-CZ" altLang="cs-CZ"/>
              <a:pPr/>
              <a:t>3</a:t>
            </a:fld>
            <a:endParaRPr lang="cs-CZ" altLang="cs-CZ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625538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cs-CZ" altLang="cs-CZ" sz="1100"/>
          </a:p>
        </p:txBody>
      </p:sp>
    </p:spTree>
    <p:extLst>
      <p:ext uri="{BB962C8B-B14F-4D97-AF65-F5344CB8AC3E}">
        <p14:creationId xmlns:p14="http://schemas.microsoft.com/office/powerpoint/2010/main" val="970511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C481D5-4FD2-464B-9DB6-FE6B49F2FDB9}" type="slidenum">
              <a:rPr lang="cs-CZ" altLang="cs-CZ"/>
              <a:pPr/>
              <a:t>4</a:t>
            </a:fld>
            <a:endParaRPr lang="cs-CZ" altLang="cs-CZ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625538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cs-CZ" altLang="cs-CZ" sz="1100"/>
          </a:p>
        </p:txBody>
      </p:sp>
    </p:spTree>
    <p:extLst>
      <p:ext uri="{BB962C8B-B14F-4D97-AF65-F5344CB8AC3E}">
        <p14:creationId xmlns:p14="http://schemas.microsoft.com/office/powerpoint/2010/main" val="980659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C481D5-4FD2-464B-9DB6-FE6B49F2FDB9}" type="slidenum">
              <a:rPr lang="cs-CZ" altLang="cs-CZ"/>
              <a:pPr/>
              <a:t>5</a:t>
            </a:fld>
            <a:endParaRPr lang="cs-CZ" altLang="cs-CZ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625538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cs-CZ" altLang="cs-CZ" sz="1100"/>
          </a:p>
        </p:txBody>
      </p:sp>
    </p:spTree>
    <p:extLst>
      <p:ext uri="{BB962C8B-B14F-4D97-AF65-F5344CB8AC3E}">
        <p14:creationId xmlns:p14="http://schemas.microsoft.com/office/powerpoint/2010/main" val="2558576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C481D5-4FD2-464B-9DB6-FE6B49F2FDB9}" type="slidenum">
              <a:rPr lang="cs-CZ" altLang="cs-CZ"/>
              <a:pPr/>
              <a:t>6</a:t>
            </a:fld>
            <a:endParaRPr lang="cs-CZ" altLang="cs-CZ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625538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cs-CZ" altLang="cs-CZ" sz="1100"/>
          </a:p>
        </p:txBody>
      </p:sp>
    </p:spTree>
    <p:extLst>
      <p:ext uri="{BB962C8B-B14F-4D97-AF65-F5344CB8AC3E}">
        <p14:creationId xmlns:p14="http://schemas.microsoft.com/office/powerpoint/2010/main" val="416311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C481D5-4FD2-464B-9DB6-FE6B49F2FDB9}" type="slidenum">
              <a:rPr lang="cs-CZ" altLang="cs-CZ"/>
              <a:pPr/>
              <a:t>7</a:t>
            </a:fld>
            <a:endParaRPr lang="cs-CZ" altLang="cs-CZ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625538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cs-CZ" altLang="cs-CZ" sz="1100"/>
          </a:p>
        </p:txBody>
      </p:sp>
    </p:spTree>
    <p:extLst>
      <p:ext uri="{BB962C8B-B14F-4D97-AF65-F5344CB8AC3E}">
        <p14:creationId xmlns:p14="http://schemas.microsoft.com/office/powerpoint/2010/main" val="2300472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C481D5-4FD2-464B-9DB6-FE6B49F2FDB9}" type="slidenum">
              <a:rPr lang="cs-CZ" altLang="cs-CZ"/>
              <a:pPr/>
              <a:t>8</a:t>
            </a:fld>
            <a:endParaRPr lang="cs-CZ" altLang="cs-CZ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625538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cs-CZ" altLang="cs-CZ" sz="1100"/>
          </a:p>
        </p:txBody>
      </p:sp>
    </p:spTree>
    <p:extLst>
      <p:ext uri="{BB962C8B-B14F-4D97-AF65-F5344CB8AC3E}">
        <p14:creationId xmlns:p14="http://schemas.microsoft.com/office/powerpoint/2010/main" val="12475352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C481D5-4FD2-464B-9DB6-FE6B49F2FDB9}" type="slidenum">
              <a:rPr lang="cs-CZ" altLang="cs-CZ"/>
              <a:pPr/>
              <a:t>9</a:t>
            </a:fld>
            <a:endParaRPr lang="cs-CZ" altLang="cs-CZ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768" y="4715153"/>
            <a:ext cx="5438140" cy="4625538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cs-CZ" altLang="cs-CZ" sz="1100"/>
          </a:p>
        </p:txBody>
      </p:sp>
    </p:spTree>
    <p:extLst>
      <p:ext uri="{BB962C8B-B14F-4D97-AF65-F5344CB8AC3E}">
        <p14:creationId xmlns:p14="http://schemas.microsoft.com/office/powerpoint/2010/main" val="3955129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123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24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25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26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27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28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29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30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31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32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33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34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35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36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37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38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39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40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41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42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3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144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cs-CZ" altLang="cs-CZ" noProof="0"/>
              <a:t>Klepnutím lze upravit styl předlohy nadpisů.</a:t>
            </a:r>
          </a:p>
        </p:txBody>
      </p:sp>
      <p:sp>
        <p:nvSpPr>
          <p:cNvPr id="5145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altLang="cs-CZ" noProof="0"/>
              <a:t>Klepnutím lze upravit styl předlohy podnadpisů.</a:t>
            </a:r>
          </a:p>
        </p:txBody>
      </p:sp>
      <p:sp>
        <p:nvSpPr>
          <p:cNvPr id="5146" name="Rectangle 26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147" name="Rectangle 2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148" name="Rectangle 2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D42213E-0913-46EE-BC89-CDE21A8A0B4D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9D8093-358F-4B9F-93E8-71D2124A68E6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73956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A50F50-5CF3-4119-930B-EA3F5987075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96810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A2E0D2F-B5C3-4DA8-97C1-7A377633F5A8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5859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737B03E-879C-44EE-B195-5B97C3D8C5D8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78717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A965C53-5B9E-4AD2-A7E3-5CD59D8CC726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75519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0728947-A7B5-4303-A2E8-5D71384698D9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97675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FD0AA9-BBD1-461A-8553-CD62066CB2F5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61807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22127BB-F187-44C5-A473-7C1C7B4F837D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52903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F03DA1-FEFB-4140-BD4A-1AF44721F783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52713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11D8CF-9B85-4A5E-A183-C4F7E4E915D5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33106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000000"/>
          </a:fgClr>
          <a:bgClr>
            <a:srgbClr val="CCEC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4099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00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01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02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03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04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05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06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07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08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09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10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11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12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13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14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15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16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17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18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9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120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cs-CZ" altLang="cs-CZ"/>
          </a:p>
        </p:txBody>
      </p:sp>
      <p:sp>
        <p:nvSpPr>
          <p:cNvPr id="4123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612AD3B-98BB-4816-A89A-70C32B52BC6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124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cs-CZ" alt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icr.cz/Csicr/media/Prilohy/PDF_el._publikace/Mezin&#225;rodn&#237;%20&#353;et&#345;en&#237;/PISA_2012_SA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277FAE34-6EEF-41EA-9247-3E633FDBA2EF}"/>
              </a:ext>
            </a:extLst>
          </p:cNvPr>
          <p:cNvSpPr txBox="1"/>
          <p:nvPr/>
        </p:nvSpPr>
        <p:spPr>
          <a:xfrm>
            <a:off x="611560" y="2413337"/>
            <a:ext cx="81131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0" b="1" dirty="0">
                <a:solidFill>
                  <a:srgbClr val="002060"/>
                </a:solidFill>
              </a:rPr>
              <a:t>REGRESNÍ ANALÝZA</a:t>
            </a:r>
            <a:endParaRPr lang="en-US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D49BF6D7-32DC-4D87-8C48-1D4AA4540085}"/>
              </a:ext>
            </a:extLst>
          </p:cNvPr>
          <p:cNvCxnSpPr>
            <a:cxnSpLocks/>
          </p:cNvCxnSpPr>
          <p:nvPr/>
        </p:nvCxnSpPr>
        <p:spPr>
          <a:xfrm>
            <a:off x="971600" y="5229200"/>
            <a:ext cx="6768752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FD8AF034-9ABA-452F-A21E-25F7A2B4A78B}"/>
              </a:ext>
            </a:extLst>
          </p:cNvPr>
          <p:cNvCxnSpPr>
            <a:cxnSpLocks/>
          </p:cNvCxnSpPr>
          <p:nvPr/>
        </p:nvCxnSpPr>
        <p:spPr>
          <a:xfrm flipV="1">
            <a:off x="2051720" y="620688"/>
            <a:ext cx="0" cy="594928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0E460F7-405B-4D3A-AFE2-AB9CE56791C5}"/>
              </a:ext>
            </a:extLst>
          </p:cNvPr>
          <p:cNvSpPr txBox="1"/>
          <p:nvPr/>
        </p:nvSpPr>
        <p:spPr>
          <a:xfrm>
            <a:off x="3316239" y="6021288"/>
            <a:ext cx="3801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accent6"/>
                </a:solidFill>
              </a:rPr>
              <a:t>PŘÍJEM DOMÁCNOSTI RODIČŮ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EB71A1C-9958-4F75-963C-E949D37BD340}"/>
              </a:ext>
            </a:extLst>
          </p:cNvPr>
          <p:cNvSpPr txBox="1"/>
          <p:nvPr/>
        </p:nvSpPr>
        <p:spPr>
          <a:xfrm rot="16200000">
            <a:off x="-1888595" y="2328095"/>
            <a:ext cx="47628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>
                <a:solidFill>
                  <a:schemeClr val="accent6"/>
                </a:solidFill>
              </a:rPr>
              <a:t>SKÓRE MATEMATICKÝCH DOVEDNOSTÍ</a:t>
            </a:r>
          </a:p>
          <a:p>
            <a:pPr algn="ctr"/>
            <a:r>
              <a:rPr lang="cs-CZ" b="1" dirty="0">
                <a:solidFill>
                  <a:schemeClr val="accent6"/>
                </a:solidFill>
              </a:rPr>
              <a:t>0-100</a:t>
            </a:r>
            <a:endParaRPr lang="en-US" b="1" dirty="0">
              <a:solidFill>
                <a:schemeClr val="accent6"/>
              </a:solidFill>
            </a:endParaRPr>
          </a:p>
        </p:txBody>
      </p:sp>
      <p:pic>
        <p:nvPicPr>
          <p:cNvPr id="17" name="Picture 2" descr="Výsledek obrázku pro ŽÁK">
            <a:extLst>
              <a:ext uri="{FF2B5EF4-FFF2-40B4-BE49-F238E27FC236}">
                <a16:creationId xmlns:a16="http://schemas.microsoft.com/office/drawing/2014/main" id="{4C6A4229-85C0-437C-A3DD-7AC09288F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506" y="2054408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Výsledek obrázku pro ŽÁK">
            <a:extLst>
              <a:ext uri="{FF2B5EF4-FFF2-40B4-BE49-F238E27FC236}">
                <a16:creationId xmlns:a16="http://schemas.microsoft.com/office/drawing/2014/main" id="{999C205D-2DE5-4B80-9A42-1B53313C0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686" y="2547593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Výsledek obrázku pro ŽÁK">
            <a:extLst>
              <a:ext uri="{FF2B5EF4-FFF2-40B4-BE49-F238E27FC236}">
                <a16:creationId xmlns:a16="http://schemas.microsoft.com/office/drawing/2014/main" id="{A703C0EB-29C3-4117-A26D-8EA7C52EC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104" y="3254790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Výsledek obrázku pro ŽÁK">
            <a:extLst>
              <a:ext uri="{FF2B5EF4-FFF2-40B4-BE49-F238E27FC236}">
                <a16:creationId xmlns:a16="http://schemas.microsoft.com/office/drawing/2014/main" id="{40387797-4D7F-48D3-9F25-EE301EBBE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290" y="3559594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Výsledek obrázku pro ŽÁK">
            <a:extLst>
              <a:ext uri="{FF2B5EF4-FFF2-40B4-BE49-F238E27FC236}">
                <a16:creationId xmlns:a16="http://schemas.microsoft.com/office/drawing/2014/main" id="{8FE52064-8560-480F-8BD6-AA9361E3C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607" y="3105885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Výsledek obrázku pro ŽÁK">
            <a:extLst>
              <a:ext uri="{FF2B5EF4-FFF2-40B4-BE49-F238E27FC236}">
                <a16:creationId xmlns:a16="http://schemas.microsoft.com/office/drawing/2014/main" id="{9DF83321-4CF9-4884-B94F-3AB7E0EB7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974" y="2150777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Výsledek obrázku pro ŽÁK">
            <a:extLst>
              <a:ext uri="{FF2B5EF4-FFF2-40B4-BE49-F238E27FC236}">
                <a16:creationId xmlns:a16="http://schemas.microsoft.com/office/drawing/2014/main" id="{C0E9747C-34F4-4CBB-968D-FC1980F76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928" y="2357379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Výsledek obrázku pro ŽÁK">
            <a:extLst>
              <a:ext uri="{FF2B5EF4-FFF2-40B4-BE49-F238E27FC236}">
                <a16:creationId xmlns:a16="http://schemas.microsoft.com/office/drawing/2014/main" id="{ED0FE52E-64B0-481A-AFAB-4F772752A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252" y="1562656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Výsledek obrázku pro ŽÁK">
            <a:extLst>
              <a:ext uri="{FF2B5EF4-FFF2-40B4-BE49-F238E27FC236}">
                <a16:creationId xmlns:a16="http://schemas.microsoft.com/office/drawing/2014/main" id="{09D9BCF3-CD50-407C-BFF3-9B7278E0A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888" y="2315349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Výsledek obrázku pro ŽÁK">
            <a:extLst>
              <a:ext uri="{FF2B5EF4-FFF2-40B4-BE49-F238E27FC236}">
                <a16:creationId xmlns:a16="http://schemas.microsoft.com/office/drawing/2014/main" id="{41FD11E8-54C3-45A9-9E1F-31FC7C024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661" y="2889211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Výsledek obrázku pro ŽÁK">
            <a:extLst>
              <a:ext uri="{FF2B5EF4-FFF2-40B4-BE49-F238E27FC236}">
                <a16:creationId xmlns:a16="http://schemas.microsoft.com/office/drawing/2014/main" id="{62E6B726-346B-4C8B-BEDE-12646D335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457" y="2249241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Výsledek obrázku pro ŽÁK">
            <a:extLst>
              <a:ext uri="{FF2B5EF4-FFF2-40B4-BE49-F238E27FC236}">
                <a16:creationId xmlns:a16="http://schemas.microsoft.com/office/drawing/2014/main" id="{6FF9B71F-32D3-453E-9A61-4924D4DCF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726" y="1656161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Výsledek obrázku pro ŽÁK">
            <a:extLst>
              <a:ext uri="{FF2B5EF4-FFF2-40B4-BE49-F238E27FC236}">
                <a16:creationId xmlns:a16="http://schemas.microsoft.com/office/drawing/2014/main" id="{E0985C51-E602-4B68-B4B5-AB5FC168E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718" y="2031271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Výsledek obrázku pro ŽÁK">
            <a:extLst>
              <a:ext uri="{FF2B5EF4-FFF2-40B4-BE49-F238E27FC236}">
                <a16:creationId xmlns:a16="http://schemas.microsoft.com/office/drawing/2014/main" id="{EFFC6B58-FB68-4262-BD40-0E2FB92C4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868" y="1186352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Výsledek obrázku pro ŽÁK">
            <a:extLst>
              <a:ext uri="{FF2B5EF4-FFF2-40B4-BE49-F238E27FC236}">
                <a16:creationId xmlns:a16="http://schemas.microsoft.com/office/drawing/2014/main" id="{A948FAF8-6BDB-4B14-81E2-2B3148B9F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207" y="1538586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Výsledek obrázku pro ŽÁK">
            <a:extLst>
              <a:ext uri="{FF2B5EF4-FFF2-40B4-BE49-F238E27FC236}">
                <a16:creationId xmlns:a16="http://schemas.microsoft.com/office/drawing/2014/main" id="{3F0BBF2E-05B4-45A9-A066-CE7707733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983" y="1205072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Výsledek obrázku pro ŽÁK">
            <a:extLst>
              <a:ext uri="{FF2B5EF4-FFF2-40B4-BE49-F238E27FC236}">
                <a16:creationId xmlns:a16="http://schemas.microsoft.com/office/drawing/2014/main" id="{73DA2997-C55C-4F77-9FBD-10044CFFF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605" y="3737605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Výsledek obrázku pro ŽÁK">
            <a:extLst>
              <a:ext uri="{FF2B5EF4-FFF2-40B4-BE49-F238E27FC236}">
                <a16:creationId xmlns:a16="http://schemas.microsoft.com/office/drawing/2014/main" id="{A19A5C1F-3191-4741-ABC2-DA909A8FC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333" y="1163569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Výsledek obrázku pro ŽÁK">
            <a:extLst>
              <a:ext uri="{FF2B5EF4-FFF2-40B4-BE49-F238E27FC236}">
                <a16:creationId xmlns:a16="http://schemas.microsoft.com/office/drawing/2014/main" id="{3879EF67-A08D-4143-89F4-A49DEF190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244" y="2930003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Výsledek obrázku pro ŽÁK">
            <a:extLst>
              <a:ext uri="{FF2B5EF4-FFF2-40B4-BE49-F238E27FC236}">
                <a16:creationId xmlns:a16="http://schemas.microsoft.com/office/drawing/2014/main" id="{1DCA2427-4FD4-4BE2-8127-42EDC7637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333" y="2936379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Výsledek obrázku pro ŽÁK">
            <a:extLst>
              <a:ext uri="{FF2B5EF4-FFF2-40B4-BE49-F238E27FC236}">
                <a16:creationId xmlns:a16="http://schemas.microsoft.com/office/drawing/2014/main" id="{92746031-90FC-4D93-A111-FDC61A309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981" y="2516322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Výsledek obrázku pro ŽÁK">
            <a:extLst>
              <a:ext uri="{FF2B5EF4-FFF2-40B4-BE49-F238E27FC236}">
                <a16:creationId xmlns:a16="http://schemas.microsoft.com/office/drawing/2014/main" id="{2CEB703F-846D-49E6-8C97-A428C4795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402" y="3491517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Výsledek obrázku pro ŽÁK">
            <a:extLst>
              <a:ext uri="{FF2B5EF4-FFF2-40B4-BE49-F238E27FC236}">
                <a16:creationId xmlns:a16="http://schemas.microsoft.com/office/drawing/2014/main" id="{479861BD-3133-4F10-B8EA-6BAA0712A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488" y="1766586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Výsledek obrázku pro ŽÁK">
            <a:extLst>
              <a:ext uri="{FF2B5EF4-FFF2-40B4-BE49-F238E27FC236}">
                <a16:creationId xmlns:a16="http://schemas.microsoft.com/office/drawing/2014/main" id="{6CF7AB28-8B21-4ACC-A450-96EC03A24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320" y="2044776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Výsledek obrázku pro ŽÁK">
            <a:extLst>
              <a:ext uri="{FF2B5EF4-FFF2-40B4-BE49-F238E27FC236}">
                <a16:creationId xmlns:a16="http://schemas.microsoft.com/office/drawing/2014/main" id="{CC795DE4-DFEB-4F4D-9565-2A3786F0F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167" y="3607676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Výsledek obrázku pro ŽÁK">
            <a:extLst>
              <a:ext uri="{FF2B5EF4-FFF2-40B4-BE49-F238E27FC236}">
                <a16:creationId xmlns:a16="http://schemas.microsoft.com/office/drawing/2014/main" id="{7722AB6E-174B-431F-8D96-8A552927C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00" y="2776222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Výsledek obrázku pro ŽÁK">
            <a:extLst>
              <a:ext uri="{FF2B5EF4-FFF2-40B4-BE49-F238E27FC236}">
                <a16:creationId xmlns:a16="http://schemas.microsoft.com/office/drawing/2014/main" id="{E8637BF5-E9D2-4642-BC8D-F11215E92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485" y="3704197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Výsledek obrázku pro ŽÁK">
            <a:extLst>
              <a:ext uri="{FF2B5EF4-FFF2-40B4-BE49-F238E27FC236}">
                <a16:creationId xmlns:a16="http://schemas.microsoft.com/office/drawing/2014/main" id="{39F25E3C-C91D-4ABD-81DF-44FC8BD64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584" y="2797079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Výsledek obrázku pro ŽÁK">
            <a:extLst>
              <a:ext uri="{FF2B5EF4-FFF2-40B4-BE49-F238E27FC236}">
                <a16:creationId xmlns:a16="http://schemas.microsoft.com/office/drawing/2014/main" id="{EFFF1539-FF61-488B-BAD3-9096C50AB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156" y="3148243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Výsledek obrázku pro ŽÁK">
            <a:extLst>
              <a:ext uri="{FF2B5EF4-FFF2-40B4-BE49-F238E27FC236}">
                <a16:creationId xmlns:a16="http://schemas.microsoft.com/office/drawing/2014/main" id="{A26B5444-3370-48CA-B7CD-5788DEF2C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929" y="2429085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0128E352-2433-41AF-AA16-8B5FBA6FC7FD}"/>
              </a:ext>
            </a:extLst>
          </p:cNvPr>
          <p:cNvCxnSpPr>
            <a:cxnSpLocks/>
          </p:cNvCxnSpPr>
          <p:nvPr/>
        </p:nvCxnSpPr>
        <p:spPr>
          <a:xfrm flipV="1">
            <a:off x="2483768" y="1186352"/>
            <a:ext cx="5589458" cy="3250760"/>
          </a:xfrm>
          <a:prstGeom prst="line">
            <a:avLst/>
          </a:prstGeom>
          <a:ln w="7620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ovéPole 51">
            <a:extLst>
              <a:ext uri="{FF2B5EF4-FFF2-40B4-BE49-F238E27FC236}">
                <a16:creationId xmlns:a16="http://schemas.microsoft.com/office/drawing/2014/main" id="{567CE645-CA73-471B-98CC-D277C37071A3}"/>
              </a:ext>
            </a:extLst>
          </p:cNvPr>
          <p:cNvSpPr txBox="1"/>
          <p:nvPr/>
        </p:nvSpPr>
        <p:spPr>
          <a:xfrm>
            <a:off x="2339752" y="64192"/>
            <a:ext cx="4434319" cy="13785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 anchorCtr="0">
            <a:noAutofit/>
          </a:bodyPr>
          <a:lstStyle/>
          <a:p>
            <a:r>
              <a:rPr lang="cs-CZ" b="1" dirty="0">
                <a:solidFill>
                  <a:schemeClr val="accent6"/>
                </a:solidFill>
              </a:rPr>
              <a:t>Úkolem regrese je proložit daty přímku – tu považujeme za vhodný a nejjednodušší model souvislostí přímé či nepřímé úměry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221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D49BF6D7-32DC-4D87-8C48-1D4AA4540085}"/>
              </a:ext>
            </a:extLst>
          </p:cNvPr>
          <p:cNvCxnSpPr>
            <a:cxnSpLocks/>
          </p:cNvCxnSpPr>
          <p:nvPr/>
        </p:nvCxnSpPr>
        <p:spPr>
          <a:xfrm>
            <a:off x="971600" y="5229200"/>
            <a:ext cx="6768752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FD8AF034-9ABA-452F-A21E-25F7A2B4A78B}"/>
              </a:ext>
            </a:extLst>
          </p:cNvPr>
          <p:cNvCxnSpPr>
            <a:cxnSpLocks/>
          </p:cNvCxnSpPr>
          <p:nvPr/>
        </p:nvCxnSpPr>
        <p:spPr>
          <a:xfrm flipV="1">
            <a:off x="2051720" y="620688"/>
            <a:ext cx="0" cy="594928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0E460F7-405B-4D3A-AFE2-AB9CE56791C5}"/>
              </a:ext>
            </a:extLst>
          </p:cNvPr>
          <p:cNvSpPr txBox="1"/>
          <p:nvPr/>
        </p:nvSpPr>
        <p:spPr>
          <a:xfrm>
            <a:off x="3316239" y="6021288"/>
            <a:ext cx="3801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accent6"/>
                </a:solidFill>
              </a:rPr>
              <a:t>PŘÍJEM DOMÁCNOSTI RODIČŮ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EB71A1C-9958-4F75-963C-E949D37BD340}"/>
              </a:ext>
            </a:extLst>
          </p:cNvPr>
          <p:cNvSpPr txBox="1"/>
          <p:nvPr/>
        </p:nvSpPr>
        <p:spPr>
          <a:xfrm rot="16200000">
            <a:off x="-1888595" y="2328095"/>
            <a:ext cx="47628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>
                <a:solidFill>
                  <a:schemeClr val="accent6"/>
                </a:solidFill>
              </a:rPr>
              <a:t>SKÓRE MATEMATICKÝCH DOVEDNOSTÍ</a:t>
            </a:r>
          </a:p>
          <a:p>
            <a:pPr algn="ctr"/>
            <a:r>
              <a:rPr lang="cs-CZ" b="1" dirty="0">
                <a:solidFill>
                  <a:schemeClr val="accent6"/>
                </a:solidFill>
              </a:rPr>
              <a:t>0-100</a:t>
            </a:r>
            <a:endParaRPr lang="en-US" b="1" dirty="0">
              <a:solidFill>
                <a:schemeClr val="accent6"/>
              </a:solidFill>
            </a:endParaRP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F2D4DD2E-9F32-4FC3-8B75-94C69650FD17}"/>
              </a:ext>
            </a:extLst>
          </p:cNvPr>
          <p:cNvGrpSpPr/>
          <p:nvPr/>
        </p:nvGrpSpPr>
        <p:grpSpPr>
          <a:xfrm>
            <a:off x="2483768" y="1051499"/>
            <a:ext cx="5686137" cy="3471007"/>
            <a:chOff x="2483768" y="1051499"/>
            <a:chExt cx="5686137" cy="3471007"/>
          </a:xfrm>
        </p:grpSpPr>
        <p:sp>
          <p:nvSpPr>
            <p:cNvPr id="2" name="Ovál 1">
              <a:extLst>
                <a:ext uri="{FF2B5EF4-FFF2-40B4-BE49-F238E27FC236}">
                  <a16:creationId xmlns:a16="http://schemas.microsoft.com/office/drawing/2014/main" id="{B8786750-DCAC-4210-97AC-6FD8EEA51DAE}"/>
                </a:ext>
              </a:extLst>
            </p:cNvPr>
            <p:cNvSpPr/>
            <p:nvPr/>
          </p:nvSpPr>
          <p:spPr>
            <a:xfrm>
              <a:off x="3590110" y="3136003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ál 51">
              <a:extLst>
                <a:ext uri="{FF2B5EF4-FFF2-40B4-BE49-F238E27FC236}">
                  <a16:creationId xmlns:a16="http://schemas.microsoft.com/office/drawing/2014/main" id="{329C10CE-3C31-41F5-91CA-241D55BD8895}"/>
                </a:ext>
              </a:extLst>
            </p:cNvPr>
            <p:cNvSpPr/>
            <p:nvPr/>
          </p:nvSpPr>
          <p:spPr>
            <a:xfrm>
              <a:off x="3897404" y="3149351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ál 52">
              <a:extLst>
                <a:ext uri="{FF2B5EF4-FFF2-40B4-BE49-F238E27FC236}">
                  <a16:creationId xmlns:a16="http://schemas.microsoft.com/office/drawing/2014/main" id="{562EA5A5-BF20-4B8C-A157-A789073E3C4E}"/>
                </a:ext>
              </a:extLst>
            </p:cNvPr>
            <p:cNvSpPr/>
            <p:nvPr/>
          </p:nvSpPr>
          <p:spPr>
            <a:xfrm>
              <a:off x="3824826" y="3492626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ál 53">
              <a:extLst>
                <a:ext uri="{FF2B5EF4-FFF2-40B4-BE49-F238E27FC236}">
                  <a16:creationId xmlns:a16="http://schemas.microsoft.com/office/drawing/2014/main" id="{426C2E7E-61BD-4553-A04A-24B25EB8DD20}"/>
                </a:ext>
              </a:extLst>
            </p:cNvPr>
            <p:cNvSpPr/>
            <p:nvPr/>
          </p:nvSpPr>
          <p:spPr>
            <a:xfrm>
              <a:off x="4247969" y="3030607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ál 54">
              <a:extLst>
                <a:ext uri="{FF2B5EF4-FFF2-40B4-BE49-F238E27FC236}">
                  <a16:creationId xmlns:a16="http://schemas.microsoft.com/office/drawing/2014/main" id="{68ECACFF-5C91-4C90-AC37-CA4A03231840}"/>
                </a:ext>
              </a:extLst>
            </p:cNvPr>
            <p:cNvSpPr/>
            <p:nvPr/>
          </p:nvSpPr>
          <p:spPr>
            <a:xfrm>
              <a:off x="4199744" y="3381999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ál 55">
              <a:extLst>
                <a:ext uri="{FF2B5EF4-FFF2-40B4-BE49-F238E27FC236}">
                  <a16:creationId xmlns:a16="http://schemas.microsoft.com/office/drawing/2014/main" id="{F08EA5CF-2C74-4F3F-8877-0FC6934717D9}"/>
                </a:ext>
              </a:extLst>
            </p:cNvPr>
            <p:cNvSpPr/>
            <p:nvPr/>
          </p:nvSpPr>
          <p:spPr>
            <a:xfrm>
              <a:off x="4507038" y="3395347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ál 56">
              <a:extLst>
                <a:ext uri="{FF2B5EF4-FFF2-40B4-BE49-F238E27FC236}">
                  <a16:creationId xmlns:a16="http://schemas.microsoft.com/office/drawing/2014/main" id="{4E655EF9-4496-4F9D-A137-2C4F6BC716C2}"/>
                </a:ext>
              </a:extLst>
            </p:cNvPr>
            <p:cNvSpPr/>
            <p:nvPr/>
          </p:nvSpPr>
          <p:spPr>
            <a:xfrm>
              <a:off x="4199744" y="3778042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ál 57">
              <a:extLst>
                <a:ext uri="{FF2B5EF4-FFF2-40B4-BE49-F238E27FC236}">
                  <a16:creationId xmlns:a16="http://schemas.microsoft.com/office/drawing/2014/main" id="{1D19F4AE-EE31-4809-9DE7-422BE7D7CD5D}"/>
                </a:ext>
              </a:extLst>
            </p:cNvPr>
            <p:cNvSpPr/>
            <p:nvPr/>
          </p:nvSpPr>
          <p:spPr>
            <a:xfrm>
              <a:off x="4822174" y="3165976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ál 58">
              <a:extLst>
                <a:ext uri="{FF2B5EF4-FFF2-40B4-BE49-F238E27FC236}">
                  <a16:creationId xmlns:a16="http://schemas.microsoft.com/office/drawing/2014/main" id="{1EFC7184-D3DD-4BA2-8781-4873AEDFB4CB}"/>
                </a:ext>
              </a:extLst>
            </p:cNvPr>
            <p:cNvSpPr/>
            <p:nvPr/>
          </p:nvSpPr>
          <p:spPr>
            <a:xfrm>
              <a:off x="4507038" y="2708921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ál 59">
              <a:extLst>
                <a:ext uri="{FF2B5EF4-FFF2-40B4-BE49-F238E27FC236}">
                  <a16:creationId xmlns:a16="http://schemas.microsoft.com/office/drawing/2014/main" id="{FD014691-993A-489C-AF64-03ED1375878A}"/>
                </a:ext>
              </a:extLst>
            </p:cNvPr>
            <p:cNvSpPr/>
            <p:nvPr/>
          </p:nvSpPr>
          <p:spPr>
            <a:xfrm>
              <a:off x="3994489" y="2744744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ál 60">
              <a:extLst>
                <a:ext uri="{FF2B5EF4-FFF2-40B4-BE49-F238E27FC236}">
                  <a16:creationId xmlns:a16="http://schemas.microsoft.com/office/drawing/2014/main" id="{3B85B515-D813-4724-897B-BBA8105AAE97}"/>
                </a:ext>
              </a:extLst>
            </p:cNvPr>
            <p:cNvSpPr/>
            <p:nvPr/>
          </p:nvSpPr>
          <p:spPr>
            <a:xfrm>
              <a:off x="2737874" y="3302346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ál 61">
              <a:extLst>
                <a:ext uri="{FF2B5EF4-FFF2-40B4-BE49-F238E27FC236}">
                  <a16:creationId xmlns:a16="http://schemas.microsoft.com/office/drawing/2014/main" id="{DEADFAF4-46C5-4422-9ACE-9D02CB0D78A6}"/>
                </a:ext>
              </a:extLst>
            </p:cNvPr>
            <p:cNvSpPr/>
            <p:nvPr/>
          </p:nvSpPr>
          <p:spPr>
            <a:xfrm>
              <a:off x="3045168" y="3315694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ál 62">
              <a:extLst>
                <a:ext uri="{FF2B5EF4-FFF2-40B4-BE49-F238E27FC236}">
                  <a16:creationId xmlns:a16="http://schemas.microsoft.com/office/drawing/2014/main" id="{CF4BE575-1226-48B9-9907-09083B5D3B56}"/>
                </a:ext>
              </a:extLst>
            </p:cNvPr>
            <p:cNvSpPr/>
            <p:nvPr/>
          </p:nvSpPr>
          <p:spPr>
            <a:xfrm>
              <a:off x="2972590" y="3658969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ál 63">
              <a:extLst>
                <a:ext uri="{FF2B5EF4-FFF2-40B4-BE49-F238E27FC236}">
                  <a16:creationId xmlns:a16="http://schemas.microsoft.com/office/drawing/2014/main" id="{2A53B7E4-9F6B-46F7-A5E8-68827B6B1DCA}"/>
                </a:ext>
              </a:extLst>
            </p:cNvPr>
            <p:cNvSpPr/>
            <p:nvPr/>
          </p:nvSpPr>
          <p:spPr>
            <a:xfrm>
              <a:off x="3395733" y="3196950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ál 64">
              <a:extLst>
                <a:ext uri="{FF2B5EF4-FFF2-40B4-BE49-F238E27FC236}">
                  <a16:creationId xmlns:a16="http://schemas.microsoft.com/office/drawing/2014/main" id="{FD383771-A747-4984-B956-CFA08360A6F8}"/>
                </a:ext>
              </a:extLst>
            </p:cNvPr>
            <p:cNvSpPr/>
            <p:nvPr/>
          </p:nvSpPr>
          <p:spPr>
            <a:xfrm>
              <a:off x="3347508" y="3548342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ál 65">
              <a:extLst>
                <a:ext uri="{FF2B5EF4-FFF2-40B4-BE49-F238E27FC236}">
                  <a16:creationId xmlns:a16="http://schemas.microsoft.com/office/drawing/2014/main" id="{05DA076B-6A55-4E12-8E4F-64D9B8ACDECC}"/>
                </a:ext>
              </a:extLst>
            </p:cNvPr>
            <p:cNvSpPr/>
            <p:nvPr/>
          </p:nvSpPr>
          <p:spPr>
            <a:xfrm>
              <a:off x="3654802" y="3561690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ál 66">
              <a:extLst>
                <a:ext uri="{FF2B5EF4-FFF2-40B4-BE49-F238E27FC236}">
                  <a16:creationId xmlns:a16="http://schemas.microsoft.com/office/drawing/2014/main" id="{98736510-5EC6-4B2F-8DA7-6386A9B37FFD}"/>
                </a:ext>
              </a:extLst>
            </p:cNvPr>
            <p:cNvSpPr/>
            <p:nvPr/>
          </p:nvSpPr>
          <p:spPr>
            <a:xfrm>
              <a:off x="3347508" y="3944385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ál 67">
              <a:extLst>
                <a:ext uri="{FF2B5EF4-FFF2-40B4-BE49-F238E27FC236}">
                  <a16:creationId xmlns:a16="http://schemas.microsoft.com/office/drawing/2014/main" id="{942420DD-CD80-4559-9940-6E4FBB7436B8}"/>
                </a:ext>
              </a:extLst>
            </p:cNvPr>
            <p:cNvSpPr/>
            <p:nvPr/>
          </p:nvSpPr>
          <p:spPr>
            <a:xfrm>
              <a:off x="3969938" y="3332319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ál 68">
              <a:extLst>
                <a:ext uri="{FF2B5EF4-FFF2-40B4-BE49-F238E27FC236}">
                  <a16:creationId xmlns:a16="http://schemas.microsoft.com/office/drawing/2014/main" id="{EADB982F-ED28-4A4F-BBB2-4DA5DF152105}"/>
                </a:ext>
              </a:extLst>
            </p:cNvPr>
            <p:cNvSpPr/>
            <p:nvPr/>
          </p:nvSpPr>
          <p:spPr>
            <a:xfrm>
              <a:off x="3654802" y="2875264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ál 69">
              <a:extLst>
                <a:ext uri="{FF2B5EF4-FFF2-40B4-BE49-F238E27FC236}">
                  <a16:creationId xmlns:a16="http://schemas.microsoft.com/office/drawing/2014/main" id="{F115996C-492A-48DF-BC39-12D2795C51E1}"/>
                </a:ext>
              </a:extLst>
            </p:cNvPr>
            <p:cNvSpPr/>
            <p:nvPr/>
          </p:nvSpPr>
          <p:spPr>
            <a:xfrm>
              <a:off x="3142253" y="2911087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ál 70">
              <a:extLst>
                <a:ext uri="{FF2B5EF4-FFF2-40B4-BE49-F238E27FC236}">
                  <a16:creationId xmlns:a16="http://schemas.microsoft.com/office/drawing/2014/main" id="{B5513F89-A02F-41E1-8B92-AF0AA1D816A7}"/>
                </a:ext>
              </a:extLst>
            </p:cNvPr>
            <p:cNvSpPr/>
            <p:nvPr/>
          </p:nvSpPr>
          <p:spPr>
            <a:xfrm>
              <a:off x="4506069" y="2970940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ál 71">
              <a:extLst>
                <a:ext uri="{FF2B5EF4-FFF2-40B4-BE49-F238E27FC236}">
                  <a16:creationId xmlns:a16="http://schemas.microsoft.com/office/drawing/2014/main" id="{AB4975FE-0C81-461E-9ACB-BB3BF7087170}"/>
                </a:ext>
              </a:extLst>
            </p:cNvPr>
            <p:cNvSpPr/>
            <p:nvPr/>
          </p:nvSpPr>
          <p:spPr>
            <a:xfrm>
              <a:off x="4813363" y="2984288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ál 72">
              <a:extLst>
                <a:ext uri="{FF2B5EF4-FFF2-40B4-BE49-F238E27FC236}">
                  <a16:creationId xmlns:a16="http://schemas.microsoft.com/office/drawing/2014/main" id="{3C852110-E740-484A-B265-29ECB77776D0}"/>
                </a:ext>
              </a:extLst>
            </p:cNvPr>
            <p:cNvSpPr/>
            <p:nvPr/>
          </p:nvSpPr>
          <p:spPr>
            <a:xfrm>
              <a:off x="4740785" y="3327563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ál 73">
              <a:extLst>
                <a:ext uri="{FF2B5EF4-FFF2-40B4-BE49-F238E27FC236}">
                  <a16:creationId xmlns:a16="http://schemas.microsoft.com/office/drawing/2014/main" id="{C877DA6A-2BE5-4D36-92E9-0252214CFBBD}"/>
                </a:ext>
              </a:extLst>
            </p:cNvPr>
            <p:cNvSpPr/>
            <p:nvPr/>
          </p:nvSpPr>
          <p:spPr>
            <a:xfrm>
              <a:off x="5163928" y="2865544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ál 74">
              <a:extLst>
                <a:ext uri="{FF2B5EF4-FFF2-40B4-BE49-F238E27FC236}">
                  <a16:creationId xmlns:a16="http://schemas.microsoft.com/office/drawing/2014/main" id="{FD164003-9444-443C-9611-3F86C81B3AE7}"/>
                </a:ext>
              </a:extLst>
            </p:cNvPr>
            <p:cNvSpPr/>
            <p:nvPr/>
          </p:nvSpPr>
          <p:spPr>
            <a:xfrm>
              <a:off x="5115703" y="3216936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ál 75">
              <a:extLst>
                <a:ext uri="{FF2B5EF4-FFF2-40B4-BE49-F238E27FC236}">
                  <a16:creationId xmlns:a16="http://schemas.microsoft.com/office/drawing/2014/main" id="{EE18919D-1A71-4CB3-BC19-EFFE4F723C05}"/>
                </a:ext>
              </a:extLst>
            </p:cNvPr>
            <p:cNvSpPr/>
            <p:nvPr/>
          </p:nvSpPr>
          <p:spPr>
            <a:xfrm>
              <a:off x="5422997" y="3230284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ál 76">
              <a:extLst>
                <a:ext uri="{FF2B5EF4-FFF2-40B4-BE49-F238E27FC236}">
                  <a16:creationId xmlns:a16="http://schemas.microsoft.com/office/drawing/2014/main" id="{EC046712-F1EC-4765-86CD-37015F8FD264}"/>
                </a:ext>
              </a:extLst>
            </p:cNvPr>
            <p:cNvSpPr/>
            <p:nvPr/>
          </p:nvSpPr>
          <p:spPr>
            <a:xfrm>
              <a:off x="5115703" y="3612979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ál 77">
              <a:extLst>
                <a:ext uri="{FF2B5EF4-FFF2-40B4-BE49-F238E27FC236}">
                  <a16:creationId xmlns:a16="http://schemas.microsoft.com/office/drawing/2014/main" id="{88B1D5D8-CBCC-43AB-901A-FB26AD0C840F}"/>
                </a:ext>
              </a:extLst>
            </p:cNvPr>
            <p:cNvSpPr/>
            <p:nvPr/>
          </p:nvSpPr>
          <p:spPr>
            <a:xfrm>
              <a:off x="5738133" y="3000913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ál 78">
              <a:extLst>
                <a:ext uri="{FF2B5EF4-FFF2-40B4-BE49-F238E27FC236}">
                  <a16:creationId xmlns:a16="http://schemas.microsoft.com/office/drawing/2014/main" id="{575D8FFA-3A72-44F0-BE9B-94B46813AB9E}"/>
                </a:ext>
              </a:extLst>
            </p:cNvPr>
            <p:cNvSpPr/>
            <p:nvPr/>
          </p:nvSpPr>
          <p:spPr>
            <a:xfrm>
              <a:off x="5422997" y="2543858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ál 79">
              <a:extLst>
                <a:ext uri="{FF2B5EF4-FFF2-40B4-BE49-F238E27FC236}">
                  <a16:creationId xmlns:a16="http://schemas.microsoft.com/office/drawing/2014/main" id="{CDC1D565-64FE-428A-9699-98FF9DBBD609}"/>
                </a:ext>
              </a:extLst>
            </p:cNvPr>
            <p:cNvSpPr/>
            <p:nvPr/>
          </p:nvSpPr>
          <p:spPr>
            <a:xfrm>
              <a:off x="4910448" y="2579681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ál 80">
              <a:extLst>
                <a:ext uri="{FF2B5EF4-FFF2-40B4-BE49-F238E27FC236}">
                  <a16:creationId xmlns:a16="http://schemas.microsoft.com/office/drawing/2014/main" id="{6F34C311-F66C-4F22-B164-0DCE4EC9745C}"/>
                </a:ext>
              </a:extLst>
            </p:cNvPr>
            <p:cNvSpPr/>
            <p:nvPr/>
          </p:nvSpPr>
          <p:spPr>
            <a:xfrm>
              <a:off x="4909063" y="2137731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ál 81">
              <a:extLst>
                <a:ext uri="{FF2B5EF4-FFF2-40B4-BE49-F238E27FC236}">
                  <a16:creationId xmlns:a16="http://schemas.microsoft.com/office/drawing/2014/main" id="{C42D3998-E669-4039-9F03-FF810CDA9018}"/>
                </a:ext>
              </a:extLst>
            </p:cNvPr>
            <p:cNvSpPr/>
            <p:nvPr/>
          </p:nvSpPr>
          <p:spPr>
            <a:xfrm>
              <a:off x="5216357" y="2151079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ál 82">
              <a:extLst>
                <a:ext uri="{FF2B5EF4-FFF2-40B4-BE49-F238E27FC236}">
                  <a16:creationId xmlns:a16="http://schemas.microsoft.com/office/drawing/2014/main" id="{EDFB1EBE-CDEF-45BE-93A3-12584DCAE827}"/>
                </a:ext>
              </a:extLst>
            </p:cNvPr>
            <p:cNvSpPr/>
            <p:nvPr/>
          </p:nvSpPr>
          <p:spPr>
            <a:xfrm>
              <a:off x="5143779" y="2494354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ál 83">
              <a:extLst>
                <a:ext uri="{FF2B5EF4-FFF2-40B4-BE49-F238E27FC236}">
                  <a16:creationId xmlns:a16="http://schemas.microsoft.com/office/drawing/2014/main" id="{7D3E03A8-9C0E-4384-9009-C661486EC8AB}"/>
                </a:ext>
              </a:extLst>
            </p:cNvPr>
            <p:cNvSpPr/>
            <p:nvPr/>
          </p:nvSpPr>
          <p:spPr>
            <a:xfrm>
              <a:off x="5566922" y="2032335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ál 84">
              <a:extLst>
                <a:ext uri="{FF2B5EF4-FFF2-40B4-BE49-F238E27FC236}">
                  <a16:creationId xmlns:a16="http://schemas.microsoft.com/office/drawing/2014/main" id="{467B0AD0-98E2-4ABD-85A8-B0724840C6D4}"/>
                </a:ext>
              </a:extLst>
            </p:cNvPr>
            <p:cNvSpPr/>
            <p:nvPr/>
          </p:nvSpPr>
          <p:spPr>
            <a:xfrm>
              <a:off x="5518697" y="2383727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ál 85">
              <a:extLst>
                <a:ext uri="{FF2B5EF4-FFF2-40B4-BE49-F238E27FC236}">
                  <a16:creationId xmlns:a16="http://schemas.microsoft.com/office/drawing/2014/main" id="{8B2CE0C8-3F4A-47D2-A0B9-E75837161A62}"/>
                </a:ext>
              </a:extLst>
            </p:cNvPr>
            <p:cNvSpPr/>
            <p:nvPr/>
          </p:nvSpPr>
          <p:spPr>
            <a:xfrm>
              <a:off x="5825991" y="2397075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ál 86">
              <a:extLst>
                <a:ext uri="{FF2B5EF4-FFF2-40B4-BE49-F238E27FC236}">
                  <a16:creationId xmlns:a16="http://schemas.microsoft.com/office/drawing/2014/main" id="{82B5D735-415F-4FA2-A9EC-45A4C9ECEE23}"/>
                </a:ext>
              </a:extLst>
            </p:cNvPr>
            <p:cNvSpPr/>
            <p:nvPr/>
          </p:nvSpPr>
          <p:spPr>
            <a:xfrm>
              <a:off x="5518697" y="2779770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ál 87">
              <a:extLst>
                <a:ext uri="{FF2B5EF4-FFF2-40B4-BE49-F238E27FC236}">
                  <a16:creationId xmlns:a16="http://schemas.microsoft.com/office/drawing/2014/main" id="{4FA65B14-9E3D-4EEF-857A-62F382458568}"/>
                </a:ext>
              </a:extLst>
            </p:cNvPr>
            <p:cNvSpPr/>
            <p:nvPr/>
          </p:nvSpPr>
          <p:spPr>
            <a:xfrm>
              <a:off x="6141127" y="2167704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ál 88">
              <a:extLst>
                <a:ext uri="{FF2B5EF4-FFF2-40B4-BE49-F238E27FC236}">
                  <a16:creationId xmlns:a16="http://schemas.microsoft.com/office/drawing/2014/main" id="{00A63006-A335-4B85-843F-A5E30F8A4901}"/>
                </a:ext>
              </a:extLst>
            </p:cNvPr>
            <p:cNvSpPr/>
            <p:nvPr/>
          </p:nvSpPr>
          <p:spPr>
            <a:xfrm>
              <a:off x="5825991" y="1710649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ál 89">
              <a:extLst>
                <a:ext uri="{FF2B5EF4-FFF2-40B4-BE49-F238E27FC236}">
                  <a16:creationId xmlns:a16="http://schemas.microsoft.com/office/drawing/2014/main" id="{46E4428E-8223-49D5-9082-647D87AD5572}"/>
                </a:ext>
              </a:extLst>
            </p:cNvPr>
            <p:cNvSpPr/>
            <p:nvPr/>
          </p:nvSpPr>
          <p:spPr>
            <a:xfrm>
              <a:off x="5313442" y="1746472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ál 90">
              <a:extLst>
                <a:ext uri="{FF2B5EF4-FFF2-40B4-BE49-F238E27FC236}">
                  <a16:creationId xmlns:a16="http://schemas.microsoft.com/office/drawing/2014/main" id="{709A1736-D847-4CD7-AE20-E709532F6B26}"/>
                </a:ext>
              </a:extLst>
            </p:cNvPr>
            <p:cNvSpPr/>
            <p:nvPr/>
          </p:nvSpPr>
          <p:spPr>
            <a:xfrm>
              <a:off x="5786339" y="2210716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ál 91">
              <a:extLst>
                <a:ext uri="{FF2B5EF4-FFF2-40B4-BE49-F238E27FC236}">
                  <a16:creationId xmlns:a16="http://schemas.microsoft.com/office/drawing/2014/main" id="{F68759A3-CDFF-425F-9257-3C452B762DB6}"/>
                </a:ext>
              </a:extLst>
            </p:cNvPr>
            <p:cNvSpPr/>
            <p:nvPr/>
          </p:nvSpPr>
          <p:spPr>
            <a:xfrm>
              <a:off x="6093633" y="2224064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ál 92">
              <a:extLst>
                <a:ext uri="{FF2B5EF4-FFF2-40B4-BE49-F238E27FC236}">
                  <a16:creationId xmlns:a16="http://schemas.microsoft.com/office/drawing/2014/main" id="{1EE9EDA3-2E85-447D-A2C1-06CCB7331DCC}"/>
                </a:ext>
              </a:extLst>
            </p:cNvPr>
            <p:cNvSpPr/>
            <p:nvPr/>
          </p:nvSpPr>
          <p:spPr>
            <a:xfrm>
              <a:off x="6021055" y="2567339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ál 93">
              <a:extLst>
                <a:ext uri="{FF2B5EF4-FFF2-40B4-BE49-F238E27FC236}">
                  <a16:creationId xmlns:a16="http://schemas.microsoft.com/office/drawing/2014/main" id="{1143AE62-4FD2-419B-B9DC-BDE3A4BD1261}"/>
                </a:ext>
              </a:extLst>
            </p:cNvPr>
            <p:cNvSpPr/>
            <p:nvPr/>
          </p:nvSpPr>
          <p:spPr>
            <a:xfrm>
              <a:off x="6444198" y="2105320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ál 94">
              <a:extLst>
                <a:ext uri="{FF2B5EF4-FFF2-40B4-BE49-F238E27FC236}">
                  <a16:creationId xmlns:a16="http://schemas.microsoft.com/office/drawing/2014/main" id="{94BC2606-C767-4EEF-AC7F-128F94F9F71B}"/>
                </a:ext>
              </a:extLst>
            </p:cNvPr>
            <p:cNvSpPr/>
            <p:nvPr/>
          </p:nvSpPr>
          <p:spPr>
            <a:xfrm>
              <a:off x="6395973" y="2456712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ál 95">
              <a:extLst>
                <a:ext uri="{FF2B5EF4-FFF2-40B4-BE49-F238E27FC236}">
                  <a16:creationId xmlns:a16="http://schemas.microsoft.com/office/drawing/2014/main" id="{ACC8ECC1-A7BB-4785-9CE6-AE06BF55E072}"/>
                </a:ext>
              </a:extLst>
            </p:cNvPr>
            <p:cNvSpPr/>
            <p:nvPr/>
          </p:nvSpPr>
          <p:spPr>
            <a:xfrm>
              <a:off x="6703267" y="2470060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ál 96">
              <a:extLst>
                <a:ext uri="{FF2B5EF4-FFF2-40B4-BE49-F238E27FC236}">
                  <a16:creationId xmlns:a16="http://schemas.microsoft.com/office/drawing/2014/main" id="{E991AE34-F003-4F35-AF25-D02103178842}"/>
                </a:ext>
              </a:extLst>
            </p:cNvPr>
            <p:cNvSpPr/>
            <p:nvPr/>
          </p:nvSpPr>
          <p:spPr>
            <a:xfrm>
              <a:off x="6395973" y="2852755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ál 97">
              <a:extLst>
                <a:ext uri="{FF2B5EF4-FFF2-40B4-BE49-F238E27FC236}">
                  <a16:creationId xmlns:a16="http://schemas.microsoft.com/office/drawing/2014/main" id="{26AA84D0-2506-4569-BE7C-38B8992C5B75}"/>
                </a:ext>
              </a:extLst>
            </p:cNvPr>
            <p:cNvSpPr/>
            <p:nvPr/>
          </p:nvSpPr>
          <p:spPr>
            <a:xfrm>
              <a:off x="7018403" y="2240689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ál 98">
              <a:extLst>
                <a:ext uri="{FF2B5EF4-FFF2-40B4-BE49-F238E27FC236}">
                  <a16:creationId xmlns:a16="http://schemas.microsoft.com/office/drawing/2014/main" id="{29280511-7156-4320-B5A2-B5615E01F3A9}"/>
                </a:ext>
              </a:extLst>
            </p:cNvPr>
            <p:cNvSpPr/>
            <p:nvPr/>
          </p:nvSpPr>
          <p:spPr>
            <a:xfrm>
              <a:off x="6703267" y="1783634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ál 99">
              <a:extLst>
                <a:ext uri="{FF2B5EF4-FFF2-40B4-BE49-F238E27FC236}">
                  <a16:creationId xmlns:a16="http://schemas.microsoft.com/office/drawing/2014/main" id="{DC8E2759-644A-45BF-BFD3-6BA024B65FC2}"/>
                </a:ext>
              </a:extLst>
            </p:cNvPr>
            <p:cNvSpPr/>
            <p:nvPr/>
          </p:nvSpPr>
          <p:spPr>
            <a:xfrm>
              <a:off x="6190718" y="1819457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ál 100">
              <a:extLst>
                <a:ext uri="{FF2B5EF4-FFF2-40B4-BE49-F238E27FC236}">
                  <a16:creationId xmlns:a16="http://schemas.microsoft.com/office/drawing/2014/main" id="{9524FCE0-F068-43D9-AD12-B027101D30D5}"/>
                </a:ext>
              </a:extLst>
            </p:cNvPr>
            <p:cNvSpPr/>
            <p:nvPr/>
          </p:nvSpPr>
          <p:spPr>
            <a:xfrm>
              <a:off x="5150135" y="2719874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ál 101">
              <a:extLst>
                <a:ext uri="{FF2B5EF4-FFF2-40B4-BE49-F238E27FC236}">
                  <a16:creationId xmlns:a16="http://schemas.microsoft.com/office/drawing/2014/main" id="{20C93620-13C7-4D03-BA7B-216464DEC0B0}"/>
                </a:ext>
              </a:extLst>
            </p:cNvPr>
            <p:cNvSpPr/>
            <p:nvPr/>
          </p:nvSpPr>
          <p:spPr>
            <a:xfrm>
              <a:off x="5457429" y="2733222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ál 102">
              <a:extLst>
                <a:ext uri="{FF2B5EF4-FFF2-40B4-BE49-F238E27FC236}">
                  <a16:creationId xmlns:a16="http://schemas.microsoft.com/office/drawing/2014/main" id="{2F212E16-9CB3-4565-974E-73C53D19B69B}"/>
                </a:ext>
              </a:extLst>
            </p:cNvPr>
            <p:cNvSpPr/>
            <p:nvPr/>
          </p:nvSpPr>
          <p:spPr>
            <a:xfrm>
              <a:off x="5384851" y="3076497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ál 103">
              <a:extLst>
                <a:ext uri="{FF2B5EF4-FFF2-40B4-BE49-F238E27FC236}">
                  <a16:creationId xmlns:a16="http://schemas.microsoft.com/office/drawing/2014/main" id="{D1EFEADF-CB8F-4853-BC51-5CFBA5FC0E7A}"/>
                </a:ext>
              </a:extLst>
            </p:cNvPr>
            <p:cNvSpPr/>
            <p:nvPr/>
          </p:nvSpPr>
          <p:spPr>
            <a:xfrm>
              <a:off x="5807994" y="2614478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ál 104">
              <a:extLst>
                <a:ext uri="{FF2B5EF4-FFF2-40B4-BE49-F238E27FC236}">
                  <a16:creationId xmlns:a16="http://schemas.microsoft.com/office/drawing/2014/main" id="{591AB9A5-77CE-4B44-97FF-162E60570A95}"/>
                </a:ext>
              </a:extLst>
            </p:cNvPr>
            <p:cNvSpPr/>
            <p:nvPr/>
          </p:nvSpPr>
          <p:spPr>
            <a:xfrm>
              <a:off x="5759769" y="2965870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ál 105">
              <a:extLst>
                <a:ext uri="{FF2B5EF4-FFF2-40B4-BE49-F238E27FC236}">
                  <a16:creationId xmlns:a16="http://schemas.microsoft.com/office/drawing/2014/main" id="{2251A466-5404-4F2E-8B05-61B4C3C100AC}"/>
                </a:ext>
              </a:extLst>
            </p:cNvPr>
            <p:cNvSpPr/>
            <p:nvPr/>
          </p:nvSpPr>
          <p:spPr>
            <a:xfrm>
              <a:off x="6067063" y="2979218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ál 106">
              <a:extLst>
                <a:ext uri="{FF2B5EF4-FFF2-40B4-BE49-F238E27FC236}">
                  <a16:creationId xmlns:a16="http://schemas.microsoft.com/office/drawing/2014/main" id="{BA12B1EF-C3D5-4415-A7E0-7714137D3032}"/>
                </a:ext>
              </a:extLst>
            </p:cNvPr>
            <p:cNvSpPr/>
            <p:nvPr/>
          </p:nvSpPr>
          <p:spPr>
            <a:xfrm>
              <a:off x="5759769" y="3361913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ál 107">
              <a:extLst>
                <a:ext uri="{FF2B5EF4-FFF2-40B4-BE49-F238E27FC236}">
                  <a16:creationId xmlns:a16="http://schemas.microsoft.com/office/drawing/2014/main" id="{6D143543-84B2-4452-93BD-7935CC3644B8}"/>
                </a:ext>
              </a:extLst>
            </p:cNvPr>
            <p:cNvSpPr/>
            <p:nvPr/>
          </p:nvSpPr>
          <p:spPr>
            <a:xfrm>
              <a:off x="6382199" y="2749847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ál 108">
              <a:extLst>
                <a:ext uri="{FF2B5EF4-FFF2-40B4-BE49-F238E27FC236}">
                  <a16:creationId xmlns:a16="http://schemas.microsoft.com/office/drawing/2014/main" id="{374B4441-83FD-4879-BE40-3DA34B3D4EB0}"/>
                </a:ext>
              </a:extLst>
            </p:cNvPr>
            <p:cNvSpPr/>
            <p:nvPr/>
          </p:nvSpPr>
          <p:spPr>
            <a:xfrm>
              <a:off x="6067063" y="2292792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ál 109">
              <a:extLst>
                <a:ext uri="{FF2B5EF4-FFF2-40B4-BE49-F238E27FC236}">
                  <a16:creationId xmlns:a16="http://schemas.microsoft.com/office/drawing/2014/main" id="{73A64B48-D982-4B82-9445-7BE73491D6E8}"/>
                </a:ext>
              </a:extLst>
            </p:cNvPr>
            <p:cNvSpPr/>
            <p:nvPr/>
          </p:nvSpPr>
          <p:spPr>
            <a:xfrm>
              <a:off x="5554514" y="2328615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ál 110">
              <a:extLst>
                <a:ext uri="{FF2B5EF4-FFF2-40B4-BE49-F238E27FC236}">
                  <a16:creationId xmlns:a16="http://schemas.microsoft.com/office/drawing/2014/main" id="{B98D4EEC-5DC4-43D3-8735-97FC8DE7146E}"/>
                </a:ext>
              </a:extLst>
            </p:cNvPr>
            <p:cNvSpPr/>
            <p:nvPr/>
          </p:nvSpPr>
          <p:spPr>
            <a:xfrm>
              <a:off x="6302638" y="1478581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ál 111">
              <a:extLst>
                <a:ext uri="{FF2B5EF4-FFF2-40B4-BE49-F238E27FC236}">
                  <a16:creationId xmlns:a16="http://schemas.microsoft.com/office/drawing/2014/main" id="{60FE73D9-2FE3-4430-B670-BF95DCB240B6}"/>
                </a:ext>
              </a:extLst>
            </p:cNvPr>
            <p:cNvSpPr/>
            <p:nvPr/>
          </p:nvSpPr>
          <p:spPr>
            <a:xfrm>
              <a:off x="6609932" y="1491929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ál 112">
              <a:extLst>
                <a:ext uri="{FF2B5EF4-FFF2-40B4-BE49-F238E27FC236}">
                  <a16:creationId xmlns:a16="http://schemas.microsoft.com/office/drawing/2014/main" id="{3379DAFD-2037-4B76-A298-64AE41D7C8D1}"/>
                </a:ext>
              </a:extLst>
            </p:cNvPr>
            <p:cNvSpPr/>
            <p:nvPr/>
          </p:nvSpPr>
          <p:spPr>
            <a:xfrm>
              <a:off x="6537354" y="1835204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ál 113">
              <a:extLst>
                <a:ext uri="{FF2B5EF4-FFF2-40B4-BE49-F238E27FC236}">
                  <a16:creationId xmlns:a16="http://schemas.microsoft.com/office/drawing/2014/main" id="{FA75DF1C-636A-448A-AC57-EA6B133F69C5}"/>
                </a:ext>
              </a:extLst>
            </p:cNvPr>
            <p:cNvSpPr/>
            <p:nvPr/>
          </p:nvSpPr>
          <p:spPr>
            <a:xfrm>
              <a:off x="6960497" y="1373185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ál 114">
              <a:extLst>
                <a:ext uri="{FF2B5EF4-FFF2-40B4-BE49-F238E27FC236}">
                  <a16:creationId xmlns:a16="http://schemas.microsoft.com/office/drawing/2014/main" id="{46D79F4B-93A9-41BC-86C5-DACD6D5C29CD}"/>
                </a:ext>
              </a:extLst>
            </p:cNvPr>
            <p:cNvSpPr/>
            <p:nvPr/>
          </p:nvSpPr>
          <p:spPr>
            <a:xfrm>
              <a:off x="6912272" y="1724577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ál 115">
              <a:extLst>
                <a:ext uri="{FF2B5EF4-FFF2-40B4-BE49-F238E27FC236}">
                  <a16:creationId xmlns:a16="http://schemas.microsoft.com/office/drawing/2014/main" id="{E156FAB1-2894-419B-ACC0-48861547832F}"/>
                </a:ext>
              </a:extLst>
            </p:cNvPr>
            <p:cNvSpPr/>
            <p:nvPr/>
          </p:nvSpPr>
          <p:spPr>
            <a:xfrm>
              <a:off x="7219566" y="1737925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ál 116">
              <a:extLst>
                <a:ext uri="{FF2B5EF4-FFF2-40B4-BE49-F238E27FC236}">
                  <a16:creationId xmlns:a16="http://schemas.microsoft.com/office/drawing/2014/main" id="{564C20D7-B843-4F32-8C59-E5296DB16F44}"/>
                </a:ext>
              </a:extLst>
            </p:cNvPr>
            <p:cNvSpPr/>
            <p:nvPr/>
          </p:nvSpPr>
          <p:spPr>
            <a:xfrm>
              <a:off x="6912272" y="2120620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ál 117">
              <a:extLst>
                <a:ext uri="{FF2B5EF4-FFF2-40B4-BE49-F238E27FC236}">
                  <a16:creationId xmlns:a16="http://schemas.microsoft.com/office/drawing/2014/main" id="{5BC9450B-BAAE-4723-9D9F-80F243E9DDA9}"/>
                </a:ext>
              </a:extLst>
            </p:cNvPr>
            <p:cNvSpPr/>
            <p:nvPr/>
          </p:nvSpPr>
          <p:spPr>
            <a:xfrm>
              <a:off x="7534702" y="1508554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ál 118">
              <a:extLst>
                <a:ext uri="{FF2B5EF4-FFF2-40B4-BE49-F238E27FC236}">
                  <a16:creationId xmlns:a16="http://schemas.microsoft.com/office/drawing/2014/main" id="{5F71FE77-FFFD-472F-933E-2FAD295DC57F}"/>
                </a:ext>
              </a:extLst>
            </p:cNvPr>
            <p:cNvSpPr/>
            <p:nvPr/>
          </p:nvSpPr>
          <p:spPr>
            <a:xfrm>
              <a:off x="7219566" y="1051499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ál 119">
              <a:extLst>
                <a:ext uri="{FF2B5EF4-FFF2-40B4-BE49-F238E27FC236}">
                  <a16:creationId xmlns:a16="http://schemas.microsoft.com/office/drawing/2014/main" id="{E9AA01EF-9BF3-4F03-AC06-F5F0546697C6}"/>
                </a:ext>
              </a:extLst>
            </p:cNvPr>
            <p:cNvSpPr/>
            <p:nvPr/>
          </p:nvSpPr>
          <p:spPr>
            <a:xfrm>
              <a:off x="6707017" y="1087322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ál 120">
              <a:extLst>
                <a:ext uri="{FF2B5EF4-FFF2-40B4-BE49-F238E27FC236}">
                  <a16:creationId xmlns:a16="http://schemas.microsoft.com/office/drawing/2014/main" id="{6FC51CDC-15A9-4A35-A784-0BEB84CC00BE}"/>
                </a:ext>
              </a:extLst>
            </p:cNvPr>
            <p:cNvSpPr/>
            <p:nvPr/>
          </p:nvSpPr>
          <p:spPr>
            <a:xfrm>
              <a:off x="3419644" y="3664444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ál 121">
              <a:extLst>
                <a:ext uri="{FF2B5EF4-FFF2-40B4-BE49-F238E27FC236}">
                  <a16:creationId xmlns:a16="http://schemas.microsoft.com/office/drawing/2014/main" id="{25EE80EE-FC69-4F71-A17E-3C47E7E038E0}"/>
                </a:ext>
              </a:extLst>
            </p:cNvPr>
            <p:cNvSpPr/>
            <p:nvPr/>
          </p:nvSpPr>
          <p:spPr>
            <a:xfrm>
              <a:off x="3726938" y="3677792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ál 122">
              <a:extLst>
                <a:ext uri="{FF2B5EF4-FFF2-40B4-BE49-F238E27FC236}">
                  <a16:creationId xmlns:a16="http://schemas.microsoft.com/office/drawing/2014/main" id="{A4A9DD5B-EDFF-4D97-A42F-A9ACA1D69052}"/>
                </a:ext>
              </a:extLst>
            </p:cNvPr>
            <p:cNvSpPr/>
            <p:nvPr/>
          </p:nvSpPr>
          <p:spPr>
            <a:xfrm>
              <a:off x="3654360" y="4021067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ál 123">
              <a:extLst>
                <a:ext uri="{FF2B5EF4-FFF2-40B4-BE49-F238E27FC236}">
                  <a16:creationId xmlns:a16="http://schemas.microsoft.com/office/drawing/2014/main" id="{2ECF9FD2-1CD6-47CC-A82E-FBC4F4176723}"/>
                </a:ext>
              </a:extLst>
            </p:cNvPr>
            <p:cNvSpPr/>
            <p:nvPr/>
          </p:nvSpPr>
          <p:spPr>
            <a:xfrm>
              <a:off x="4077503" y="3559048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ál 124">
              <a:extLst>
                <a:ext uri="{FF2B5EF4-FFF2-40B4-BE49-F238E27FC236}">
                  <a16:creationId xmlns:a16="http://schemas.microsoft.com/office/drawing/2014/main" id="{082FD5A9-5497-487B-976F-1E31B0554523}"/>
                </a:ext>
              </a:extLst>
            </p:cNvPr>
            <p:cNvSpPr/>
            <p:nvPr/>
          </p:nvSpPr>
          <p:spPr>
            <a:xfrm>
              <a:off x="4029278" y="3910440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ál 125">
              <a:extLst>
                <a:ext uri="{FF2B5EF4-FFF2-40B4-BE49-F238E27FC236}">
                  <a16:creationId xmlns:a16="http://schemas.microsoft.com/office/drawing/2014/main" id="{DDD6E7EF-87CE-4DA5-B008-DD7BBFE4611D}"/>
                </a:ext>
              </a:extLst>
            </p:cNvPr>
            <p:cNvSpPr/>
            <p:nvPr/>
          </p:nvSpPr>
          <p:spPr>
            <a:xfrm>
              <a:off x="4336572" y="3923788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ál 126">
              <a:extLst>
                <a:ext uri="{FF2B5EF4-FFF2-40B4-BE49-F238E27FC236}">
                  <a16:creationId xmlns:a16="http://schemas.microsoft.com/office/drawing/2014/main" id="{AB4D68F2-428D-466E-97D5-8034346C20A4}"/>
                </a:ext>
              </a:extLst>
            </p:cNvPr>
            <p:cNvSpPr/>
            <p:nvPr/>
          </p:nvSpPr>
          <p:spPr>
            <a:xfrm>
              <a:off x="4029278" y="4306483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ál 127">
              <a:extLst>
                <a:ext uri="{FF2B5EF4-FFF2-40B4-BE49-F238E27FC236}">
                  <a16:creationId xmlns:a16="http://schemas.microsoft.com/office/drawing/2014/main" id="{DD59B079-211A-4291-B0AA-D69DB8696AB9}"/>
                </a:ext>
              </a:extLst>
            </p:cNvPr>
            <p:cNvSpPr/>
            <p:nvPr/>
          </p:nvSpPr>
          <p:spPr>
            <a:xfrm>
              <a:off x="4651708" y="3694417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ál 128">
              <a:extLst>
                <a:ext uri="{FF2B5EF4-FFF2-40B4-BE49-F238E27FC236}">
                  <a16:creationId xmlns:a16="http://schemas.microsoft.com/office/drawing/2014/main" id="{5224CE5D-7845-46D5-A158-F557C94F0F98}"/>
                </a:ext>
              </a:extLst>
            </p:cNvPr>
            <p:cNvSpPr/>
            <p:nvPr/>
          </p:nvSpPr>
          <p:spPr>
            <a:xfrm>
              <a:off x="4336572" y="3237362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ál 129">
              <a:extLst>
                <a:ext uri="{FF2B5EF4-FFF2-40B4-BE49-F238E27FC236}">
                  <a16:creationId xmlns:a16="http://schemas.microsoft.com/office/drawing/2014/main" id="{B35A7BCF-7E6E-4386-AA9A-B6B1AA62A2AA}"/>
                </a:ext>
              </a:extLst>
            </p:cNvPr>
            <p:cNvSpPr/>
            <p:nvPr/>
          </p:nvSpPr>
          <p:spPr>
            <a:xfrm>
              <a:off x="3824023" y="3273185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ál 130">
              <a:extLst>
                <a:ext uri="{FF2B5EF4-FFF2-40B4-BE49-F238E27FC236}">
                  <a16:creationId xmlns:a16="http://schemas.microsoft.com/office/drawing/2014/main" id="{E20162D1-A7D1-4438-B406-8C3CD956A188}"/>
                </a:ext>
              </a:extLst>
            </p:cNvPr>
            <p:cNvSpPr/>
            <p:nvPr/>
          </p:nvSpPr>
          <p:spPr>
            <a:xfrm>
              <a:off x="4033099" y="2395502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ál 131">
              <a:extLst>
                <a:ext uri="{FF2B5EF4-FFF2-40B4-BE49-F238E27FC236}">
                  <a16:creationId xmlns:a16="http://schemas.microsoft.com/office/drawing/2014/main" id="{0F8F4115-6DFF-4BB5-BD27-E3A96AF3F71F}"/>
                </a:ext>
              </a:extLst>
            </p:cNvPr>
            <p:cNvSpPr/>
            <p:nvPr/>
          </p:nvSpPr>
          <p:spPr>
            <a:xfrm>
              <a:off x="4340393" y="2408850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ál 132">
              <a:extLst>
                <a:ext uri="{FF2B5EF4-FFF2-40B4-BE49-F238E27FC236}">
                  <a16:creationId xmlns:a16="http://schemas.microsoft.com/office/drawing/2014/main" id="{196B3BD5-6F8A-4FDC-BCA1-60D5E8C44C4B}"/>
                </a:ext>
              </a:extLst>
            </p:cNvPr>
            <p:cNvSpPr/>
            <p:nvPr/>
          </p:nvSpPr>
          <p:spPr>
            <a:xfrm>
              <a:off x="4267815" y="2752125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ál 133">
              <a:extLst>
                <a:ext uri="{FF2B5EF4-FFF2-40B4-BE49-F238E27FC236}">
                  <a16:creationId xmlns:a16="http://schemas.microsoft.com/office/drawing/2014/main" id="{301B8637-2848-4B17-B5FE-606A16B0B15E}"/>
                </a:ext>
              </a:extLst>
            </p:cNvPr>
            <p:cNvSpPr/>
            <p:nvPr/>
          </p:nvSpPr>
          <p:spPr>
            <a:xfrm>
              <a:off x="4690958" y="2290106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ál 134">
              <a:extLst>
                <a:ext uri="{FF2B5EF4-FFF2-40B4-BE49-F238E27FC236}">
                  <a16:creationId xmlns:a16="http://schemas.microsoft.com/office/drawing/2014/main" id="{23AB74A7-0CE2-4DF0-A9B9-9B4A41B2FF46}"/>
                </a:ext>
              </a:extLst>
            </p:cNvPr>
            <p:cNvSpPr/>
            <p:nvPr/>
          </p:nvSpPr>
          <p:spPr>
            <a:xfrm>
              <a:off x="4642733" y="2641498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ál 135">
              <a:extLst>
                <a:ext uri="{FF2B5EF4-FFF2-40B4-BE49-F238E27FC236}">
                  <a16:creationId xmlns:a16="http://schemas.microsoft.com/office/drawing/2014/main" id="{D589F8A9-DC73-4E0B-864C-C69DAB41297D}"/>
                </a:ext>
              </a:extLst>
            </p:cNvPr>
            <p:cNvSpPr/>
            <p:nvPr/>
          </p:nvSpPr>
          <p:spPr>
            <a:xfrm>
              <a:off x="4950027" y="2654846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ál 136">
              <a:extLst>
                <a:ext uri="{FF2B5EF4-FFF2-40B4-BE49-F238E27FC236}">
                  <a16:creationId xmlns:a16="http://schemas.microsoft.com/office/drawing/2014/main" id="{B9679EEC-3135-40C7-B7E3-C19147ABF25C}"/>
                </a:ext>
              </a:extLst>
            </p:cNvPr>
            <p:cNvSpPr/>
            <p:nvPr/>
          </p:nvSpPr>
          <p:spPr>
            <a:xfrm>
              <a:off x="4642733" y="3037541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ál 137">
              <a:extLst>
                <a:ext uri="{FF2B5EF4-FFF2-40B4-BE49-F238E27FC236}">
                  <a16:creationId xmlns:a16="http://schemas.microsoft.com/office/drawing/2014/main" id="{07F0EB1D-24A7-42EF-B599-71D615BA098E}"/>
                </a:ext>
              </a:extLst>
            </p:cNvPr>
            <p:cNvSpPr/>
            <p:nvPr/>
          </p:nvSpPr>
          <p:spPr>
            <a:xfrm>
              <a:off x="5265163" y="2425475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ál 138">
              <a:extLst>
                <a:ext uri="{FF2B5EF4-FFF2-40B4-BE49-F238E27FC236}">
                  <a16:creationId xmlns:a16="http://schemas.microsoft.com/office/drawing/2014/main" id="{37DBB4F4-E9AF-459C-86F7-79E0C514C063}"/>
                </a:ext>
              </a:extLst>
            </p:cNvPr>
            <p:cNvSpPr/>
            <p:nvPr/>
          </p:nvSpPr>
          <p:spPr>
            <a:xfrm>
              <a:off x="4950027" y="1968420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ál 139">
              <a:extLst>
                <a:ext uri="{FF2B5EF4-FFF2-40B4-BE49-F238E27FC236}">
                  <a16:creationId xmlns:a16="http://schemas.microsoft.com/office/drawing/2014/main" id="{BBDD6704-0CBC-4DF9-A422-C8503A11D1C2}"/>
                </a:ext>
              </a:extLst>
            </p:cNvPr>
            <p:cNvSpPr/>
            <p:nvPr/>
          </p:nvSpPr>
          <p:spPr>
            <a:xfrm>
              <a:off x="4437478" y="2004243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ál 140">
              <a:extLst>
                <a:ext uri="{FF2B5EF4-FFF2-40B4-BE49-F238E27FC236}">
                  <a16:creationId xmlns:a16="http://schemas.microsoft.com/office/drawing/2014/main" id="{427F28B8-790D-41BB-A572-E9CE6CF29218}"/>
                </a:ext>
              </a:extLst>
            </p:cNvPr>
            <p:cNvSpPr/>
            <p:nvPr/>
          </p:nvSpPr>
          <p:spPr>
            <a:xfrm>
              <a:off x="6721828" y="2042102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ál 141">
              <a:extLst>
                <a:ext uri="{FF2B5EF4-FFF2-40B4-BE49-F238E27FC236}">
                  <a16:creationId xmlns:a16="http://schemas.microsoft.com/office/drawing/2014/main" id="{058C8932-EEF3-4912-857F-90F2A7F3C071}"/>
                </a:ext>
              </a:extLst>
            </p:cNvPr>
            <p:cNvSpPr/>
            <p:nvPr/>
          </p:nvSpPr>
          <p:spPr>
            <a:xfrm>
              <a:off x="7029122" y="2055450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ál 142">
              <a:extLst>
                <a:ext uri="{FF2B5EF4-FFF2-40B4-BE49-F238E27FC236}">
                  <a16:creationId xmlns:a16="http://schemas.microsoft.com/office/drawing/2014/main" id="{38916BC2-84CE-4297-81EE-C2B12233EFFF}"/>
                </a:ext>
              </a:extLst>
            </p:cNvPr>
            <p:cNvSpPr/>
            <p:nvPr/>
          </p:nvSpPr>
          <p:spPr>
            <a:xfrm>
              <a:off x="6956544" y="2398725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ál 143">
              <a:extLst>
                <a:ext uri="{FF2B5EF4-FFF2-40B4-BE49-F238E27FC236}">
                  <a16:creationId xmlns:a16="http://schemas.microsoft.com/office/drawing/2014/main" id="{81F34526-C497-4325-A4C4-9BB9828C5253}"/>
                </a:ext>
              </a:extLst>
            </p:cNvPr>
            <p:cNvSpPr/>
            <p:nvPr/>
          </p:nvSpPr>
          <p:spPr>
            <a:xfrm>
              <a:off x="7379687" y="1936706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ál 144">
              <a:extLst>
                <a:ext uri="{FF2B5EF4-FFF2-40B4-BE49-F238E27FC236}">
                  <a16:creationId xmlns:a16="http://schemas.microsoft.com/office/drawing/2014/main" id="{A8A83867-CA52-4D71-8EE4-4F1069F5F19B}"/>
                </a:ext>
              </a:extLst>
            </p:cNvPr>
            <p:cNvSpPr/>
            <p:nvPr/>
          </p:nvSpPr>
          <p:spPr>
            <a:xfrm>
              <a:off x="7331462" y="2288098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ál 145">
              <a:extLst>
                <a:ext uri="{FF2B5EF4-FFF2-40B4-BE49-F238E27FC236}">
                  <a16:creationId xmlns:a16="http://schemas.microsoft.com/office/drawing/2014/main" id="{D7FC0CC5-D66E-4590-91C7-5C788093FD76}"/>
                </a:ext>
              </a:extLst>
            </p:cNvPr>
            <p:cNvSpPr/>
            <p:nvPr/>
          </p:nvSpPr>
          <p:spPr>
            <a:xfrm>
              <a:off x="7638756" y="2301446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ál 146">
              <a:extLst>
                <a:ext uri="{FF2B5EF4-FFF2-40B4-BE49-F238E27FC236}">
                  <a16:creationId xmlns:a16="http://schemas.microsoft.com/office/drawing/2014/main" id="{6352C250-9E42-4952-8D02-70C6FCD95E57}"/>
                </a:ext>
              </a:extLst>
            </p:cNvPr>
            <p:cNvSpPr/>
            <p:nvPr/>
          </p:nvSpPr>
          <p:spPr>
            <a:xfrm>
              <a:off x="7331462" y="2684141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ál 147">
              <a:extLst>
                <a:ext uri="{FF2B5EF4-FFF2-40B4-BE49-F238E27FC236}">
                  <a16:creationId xmlns:a16="http://schemas.microsoft.com/office/drawing/2014/main" id="{8065CB30-E3EC-413F-BC63-5FEB4D40DA6D}"/>
                </a:ext>
              </a:extLst>
            </p:cNvPr>
            <p:cNvSpPr/>
            <p:nvPr/>
          </p:nvSpPr>
          <p:spPr>
            <a:xfrm>
              <a:off x="7953892" y="2072075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ál 148">
              <a:extLst>
                <a:ext uri="{FF2B5EF4-FFF2-40B4-BE49-F238E27FC236}">
                  <a16:creationId xmlns:a16="http://schemas.microsoft.com/office/drawing/2014/main" id="{AF57A814-F021-4A63-BDC2-EBD466E0EC2D}"/>
                </a:ext>
              </a:extLst>
            </p:cNvPr>
            <p:cNvSpPr/>
            <p:nvPr/>
          </p:nvSpPr>
          <p:spPr>
            <a:xfrm>
              <a:off x="7638756" y="1615020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ál 149">
              <a:extLst>
                <a:ext uri="{FF2B5EF4-FFF2-40B4-BE49-F238E27FC236}">
                  <a16:creationId xmlns:a16="http://schemas.microsoft.com/office/drawing/2014/main" id="{CD3AA9E1-3D2D-420C-9755-5086D643C9D3}"/>
                </a:ext>
              </a:extLst>
            </p:cNvPr>
            <p:cNvSpPr/>
            <p:nvPr/>
          </p:nvSpPr>
          <p:spPr>
            <a:xfrm>
              <a:off x="7126207" y="1650843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1" name="Přímá spojnice 150">
              <a:extLst>
                <a:ext uri="{FF2B5EF4-FFF2-40B4-BE49-F238E27FC236}">
                  <a16:creationId xmlns:a16="http://schemas.microsoft.com/office/drawing/2014/main" id="{E77A5C09-B293-4FB6-9400-ABE5A1723C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83768" y="1186352"/>
              <a:ext cx="5589458" cy="3250760"/>
            </a:xfrm>
            <a:prstGeom prst="line">
              <a:avLst/>
            </a:prstGeom>
            <a:ln w="76200">
              <a:solidFill>
                <a:srgbClr val="008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2" name="TextovéPole 151">
            <a:extLst>
              <a:ext uri="{FF2B5EF4-FFF2-40B4-BE49-F238E27FC236}">
                <a16:creationId xmlns:a16="http://schemas.microsoft.com/office/drawing/2014/main" id="{4DD0B0ED-AA26-425E-A37B-282253F993C1}"/>
              </a:ext>
            </a:extLst>
          </p:cNvPr>
          <p:cNvSpPr txBox="1"/>
          <p:nvPr/>
        </p:nvSpPr>
        <p:spPr>
          <a:xfrm>
            <a:off x="6554775" y="3833975"/>
            <a:ext cx="1257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6"/>
                </a:solidFill>
              </a:rPr>
              <a:t>R = 0,68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53" name="TextovéPole 152">
            <a:extLst>
              <a:ext uri="{FF2B5EF4-FFF2-40B4-BE49-F238E27FC236}">
                <a16:creationId xmlns:a16="http://schemas.microsoft.com/office/drawing/2014/main" id="{48EEF884-62CD-4745-8D49-6CCD706C1FE5}"/>
              </a:ext>
            </a:extLst>
          </p:cNvPr>
          <p:cNvSpPr txBox="1"/>
          <p:nvPr/>
        </p:nvSpPr>
        <p:spPr>
          <a:xfrm>
            <a:off x="2339752" y="64192"/>
            <a:ext cx="4434319" cy="13785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 anchorCtr="0">
            <a:noAutofit/>
          </a:bodyPr>
          <a:lstStyle/>
          <a:p>
            <a:r>
              <a:rPr lang="cs-CZ" b="1" dirty="0">
                <a:solidFill>
                  <a:schemeClr val="accent6"/>
                </a:solidFill>
              </a:rPr>
              <a:t>Tohle už známe z korelací – koeficient korelace vyjadřuje jak se data přimykají k přímce – jak je souvislost „těsná“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656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D49BF6D7-32DC-4D87-8C48-1D4AA4540085}"/>
              </a:ext>
            </a:extLst>
          </p:cNvPr>
          <p:cNvCxnSpPr>
            <a:cxnSpLocks/>
          </p:cNvCxnSpPr>
          <p:nvPr/>
        </p:nvCxnSpPr>
        <p:spPr>
          <a:xfrm>
            <a:off x="971600" y="5229200"/>
            <a:ext cx="6768752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FD8AF034-9ABA-452F-A21E-25F7A2B4A78B}"/>
              </a:ext>
            </a:extLst>
          </p:cNvPr>
          <p:cNvCxnSpPr>
            <a:cxnSpLocks/>
          </p:cNvCxnSpPr>
          <p:nvPr/>
        </p:nvCxnSpPr>
        <p:spPr>
          <a:xfrm flipV="1">
            <a:off x="2051720" y="620688"/>
            <a:ext cx="0" cy="594928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0E460F7-405B-4D3A-AFE2-AB9CE56791C5}"/>
              </a:ext>
            </a:extLst>
          </p:cNvPr>
          <p:cNvSpPr txBox="1"/>
          <p:nvPr/>
        </p:nvSpPr>
        <p:spPr>
          <a:xfrm>
            <a:off x="3316239" y="6021288"/>
            <a:ext cx="3801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accent6"/>
                </a:solidFill>
              </a:rPr>
              <a:t>PŘÍJEM DOMÁCNOSTI RODIČŮ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EB71A1C-9958-4F75-963C-E949D37BD340}"/>
              </a:ext>
            </a:extLst>
          </p:cNvPr>
          <p:cNvSpPr txBox="1"/>
          <p:nvPr/>
        </p:nvSpPr>
        <p:spPr>
          <a:xfrm rot="16200000">
            <a:off x="-1888595" y="2328095"/>
            <a:ext cx="47628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>
                <a:solidFill>
                  <a:schemeClr val="accent6"/>
                </a:solidFill>
              </a:rPr>
              <a:t>SKÓRE MATEMATICKÝCH DOVEDNOSTÍ</a:t>
            </a:r>
          </a:p>
          <a:p>
            <a:pPr algn="ctr"/>
            <a:r>
              <a:rPr lang="cs-CZ" b="1" dirty="0">
                <a:solidFill>
                  <a:schemeClr val="accent6"/>
                </a:solidFill>
              </a:rPr>
              <a:t>0-100</a:t>
            </a:r>
            <a:endParaRPr lang="en-US" b="1" dirty="0">
              <a:solidFill>
                <a:schemeClr val="accent6"/>
              </a:solidFill>
            </a:endParaRP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43978A85-1823-4846-823D-2C0A4BAC9E4F}"/>
              </a:ext>
            </a:extLst>
          </p:cNvPr>
          <p:cNvGrpSpPr/>
          <p:nvPr/>
        </p:nvGrpSpPr>
        <p:grpSpPr>
          <a:xfrm rot="647149">
            <a:off x="2737869" y="1051504"/>
            <a:ext cx="5432041" cy="3470997"/>
            <a:chOff x="2737869" y="1051504"/>
            <a:chExt cx="5432041" cy="3470997"/>
          </a:xfrm>
        </p:grpSpPr>
        <p:sp>
          <p:nvSpPr>
            <p:cNvPr id="2" name="Ovál 1">
              <a:extLst>
                <a:ext uri="{FF2B5EF4-FFF2-40B4-BE49-F238E27FC236}">
                  <a16:creationId xmlns:a16="http://schemas.microsoft.com/office/drawing/2014/main" id="{B8786750-DCAC-4210-97AC-6FD8EEA51DAE}"/>
                </a:ext>
              </a:extLst>
            </p:cNvPr>
            <p:cNvSpPr/>
            <p:nvPr/>
          </p:nvSpPr>
          <p:spPr>
            <a:xfrm rot="2764164">
              <a:off x="3590110" y="3136003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ál 51">
              <a:extLst>
                <a:ext uri="{FF2B5EF4-FFF2-40B4-BE49-F238E27FC236}">
                  <a16:creationId xmlns:a16="http://schemas.microsoft.com/office/drawing/2014/main" id="{329C10CE-3C31-41F5-91CA-241D55BD8895}"/>
                </a:ext>
              </a:extLst>
            </p:cNvPr>
            <p:cNvSpPr/>
            <p:nvPr/>
          </p:nvSpPr>
          <p:spPr>
            <a:xfrm rot="2764164">
              <a:off x="3897404" y="3149351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ál 52">
              <a:extLst>
                <a:ext uri="{FF2B5EF4-FFF2-40B4-BE49-F238E27FC236}">
                  <a16:creationId xmlns:a16="http://schemas.microsoft.com/office/drawing/2014/main" id="{562EA5A5-BF20-4B8C-A157-A789073E3C4E}"/>
                </a:ext>
              </a:extLst>
            </p:cNvPr>
            <p:cNvSpPr/>
            <p:nvPr/>
          </p:nvSpPr>
          <p:spPr>
            <a:xfrm rot="2764164">
              <a:off x="3824826" y="3492626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ál 53">
              <a:extLst>
                <a:ext uri="{FF2B5EF4-FFF2-40B4-BE49-F238E27FC236}">
                  <a16:creationId xmlns:a16="http://schemas.microsoft.com/office/drawing/2014/main" id="{426C2E7E-61BD-4553-A04A-24B25EB8DD20}"/>
                </a:ext>
              </a:extLst>
            </p:cNvPr>
            <p:cNvSpPr/>
            <p:nvPr/>
          </p:nvSpPr>
          <p:spPr>
            <a:xfrm rot="2764164">
              <a:off x="4247969" y="3030607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ál 54">
              <a:extLst>
                <a:ext uri="{FF2B5EF4-FFF2-40B4-BE49-F238E27FC236}">
                  <a16:creationId xmlns:a16="http://schemas.microsoft.com/office/drawing/2014/main" id="{68ECACFF-5C91-4C90-AC37-CA4A03231840}"/>
                </a:ext>
              </a:extLst>
            </p:cNvPr>
            <p:cNvSpPr/>
            <p:nvPr/>
          </p:nvSpPr>
          <p:spPr>
            <a:xfrm rot="2764164">
              <a:off x="4199744" y="3381999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ál 55">
              <a:extLst>
                <a:ext uri="{FF2B5EF4-FFF2-40B4-BE49-F238E27FC236}">
                  <a16:creationId xmlns:a16="http://schemas.microsoft.com/office/drawing/2014/main" id="{F08EA5CF-2C74-4F3F-8877-0FC6934717D9}"/>
                </a:ext>
              </a:extLst>
            </p:cNvPr>
            <p:cNvSpPr/>
            <p:nvPr/>
          </p:nvSpPr>
          <p:spPr>
            <a:xfrm rot="2764164">
              <a:off x="4507038" y="3395347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ál 56">
              <a:extLst>
                <a:ext uri="{FF2B5EF4-FFF2-40B4-BE49-F238E27FC236}">
                  <a16:creationId xmlns:a16="http://schemas.microsoft.com/office/drawing/2014/main" id="{4E655EF9-4496-4F9D-A137-2C4F6BC716C2}"/>
                </a:ext>
              </a:extLst>
            </p:cNvPr>
            <p:cNvSpPr/>
            <p:nvPr/>
          </p:nvSpPr>
          <p:spPr>
            <a:xfrm rot="2764164">
              <a:off x="4199744" y="3778042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ál 57">
              <a:extLst>
                <a:ext uri="{FF2B5EF4-FFF2-40B4-BE49-F238E27FC236}">
                  <a16:creationId xmlns:a16="http://schemas.microsoft.com/office/drawing/2014/main" id="{1D19F4AE-EE31-4809-9DE7-422BE7D7CD5D}"/>
                </a:ext>
              </a:extLst>
            </p:cNvPr>
            <p:cNvSpPr/>
            <p:nvPr/>
          </p:nvSpPr>
          <p:spPr>
            <a:xfrm rot="2764164">
              <a:off x="4822174" y="3165976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ál 58">
              <a:extLst>
                <a:ext uri="{FF2B5EF4-FFF2-40B4-BE49-F238E27FC236}">
                  <a16:creationId xmlns:a16="http://schemas.microsoft.com/office/drawing/2014/main" id="{1EFC7184-D3DD-4BA2-8781-4873AEDFB4CB}"/>
                </a:ext>
              </a:extLst>
            </p:cNvPr>
            <p:cNvSpPr/>
            <p:nvPr/>
          </p:nvSpPr>
          <p:spPr>
            <a:xfrm rot="2764164">
              <a:off x="4507038" y="2708921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ál 59">
              <a:extLst>
                <a:ext uri="{FF2B5EF4-FFF2-40B4-BE49-F238E27FC236}">
                  <a16:creationId xmlns:a16="http://schemas.microsoft.com/office/drawing/2014/main" id="{FD014691-993A-489C-AF64-03ED1375878A}"/>
                </a:ext>
              </a:extLst>
            </p:cNvPr>
            <p:cNvSpPr/>
            <p:nvPr/>
          </p:nvSpPr>
          <p:spPr>
            <a:xfrm rot="2764164">
              <a:off x="3994489" y="2744744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ál 60">
              <a:extLst>
                <a:ext uri="{FF2B5EF4-FFF2-40B4-BE49-F238E27FC236}">
                  <a16:creationId xmlns:a16="http://schemas.microsoft.com/office/drawing/2014/main" id="{3B85B515-D813-4724-897B-BBA8105AAE97}"/>
                </a:ext>
              </a:extLst>
            </p:cNvPr>
            <p:cNvSpPr/>
            <p:nvPr/>
          </p:nvSpPr>
          <p:spPr>
            <a:xfrm rot="2764164">
              <a:off x="2737874" y="3302346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ál 61">
              <a:extLst>
                <a:ext uri="{FF2B5EF4-FFF2-40B4-BE49-F238E27FC236}">
                  <a16:creationId xmlns:a16="http://schemas.microsoft.com/office/drawing/2014/main" id="{DEADFAF4-46C5-4422-9ACE-9D02CB0D78A6}"/>
                </a:ext>
              </a:extLst>
            </p:cNvPr>
            <p:cNvSpPr/>
            <p:nvPr/>
          </p:nvSpPr>
          <p:spPr>
            <a:xfrm rot="2764164">
              <a:off x="3045168" y="3315694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ál 62">
              <a:extLst>
                <a:ext uri="{FF2B5EF4-FFF2-40B4-BE49-F238E27FC236}">
                  <a16:creationId xmlns:a16="http://schemas.microsoft.com/office/drawing/2014/main" id="{CF4BE575-1226-48B9-9907-09083B5D3B56}"/>
                </a:ext>
              </a:extLst>
            </p:cNvPr>
            <p:cNvSpPr/>
            <p:nvPr/>
          </p:nvSpPr>
          <p:spPr>
            <a:xfrm rot="2764164">
              <a:off x="2972590" y="3658969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ál 63">
              <a:extLst>
                <a:ext uri="{FF2B5EF4-FFF2-40B4-BE49-F238E27FC236}">
                  <a16:creationId xmlns:a16="http://schemas.microsoft.com/office/drawing/2014/main" id="{2A53B7E4-9F6B-46F7-A5E8-68827B6B1DCA}"/>
                </a:ext>
              </a:extLst>
            </p:cNvPr>
            <p:cNvSpPr/>
            <p:nvPr/>
          </p:nvSpPr>
          <p:spPr>
            <a:xfrm rot="2764164">
              <a:off x="3395733" y="3196950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ál 64">
              <a:extLst>
                <a:ext uri="{FF2B5EF4-FFF2-40B4-BE49-F238E27FC236}">
                  <a16:creationId xmlns:a16="http://schemas.microsoft.com/office/drawing/2014/main" id="{FD383771-A747-4984-B956-CFA08360A6F8}"/>
                </a:ext>
              </a:extLst>
            </p:cNvPr>
            <p:cNvSpPr/>
            <p:nvPr/>
          </p:nvSpPr>
          <p:spPr>
            <a:xfrm rot="2764164">
              <a:off x="3347508" y="3548342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ál 65">
              <a:extLst>
                <a:ext uri="{FF2B5EF4-FFF2-40B4-BE49-F238E27FC236}">
                  <a16:creationId xmlns:a16="http://schemas.microsoft.com/office/drawing/2014/main" id="{05DA076B-6A55-4E12-8E4F-64D9B8ACDECC}"/>
                </a:ext>
              </a:extLst>
            </p:cNvPr>
            <p:cNvSpPr/>
            <p:nvPr/>
          </p:nvSpPr>
          <p:spPr>
            <a:xfrm rot="2764164">
              <a:off x="3654802" y="3561690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ál 66">
              <a:extLst>
                <a:ext uri="{FF2B5EF4-FFF2-40B4-BE49-F238E27FC236}">
                  <a16:creationId xmlns:a16="http://schemas.microsoft.com/office/drawing/2014/main" id="{98736510-5EC6-4B2F-8DA7-6386A9B37FFD}"/>
                </a:ext>
              </a:extLst>
            </p:cNvPr>
            <p:cNvSpPr/>
            <p:nvPr/>
          </p:nvSpPr>
          <p:spPr>
            <a:xfrm rot="2764164">
              <a:off x="3347508" y="3944385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ál 67">
              <a:extLst>
                <a:ext uri="{FF2B5EF4-FFF2-40B4-BE49-F238E27FC236}">
                  <a16:creationId xmlns:a16="http://schemas.microsoft.com/office/drawing/2014/main" id="{942420DD-CD80-4559-9940-6E4FBB7436B8}"/>
                </a:ext>
              </a:extLst>
            </p:cNvPr>
            <p:cNvSpPr/>
            <p:nvPr/>
          </p:nvSpPr>
          <p:spPr>
            <a:xfrm rot="2764164">
              <a:off x="3969938" y="3332319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ál 68">
              <a:extLst>
                <a:ext uri="{FF2B5EF4-FFF2-40B4-BE49-F238E27FC236}">
                  <a16:creationId xmlns:a16="http://schemas.microsoft.com/office/drawing/2014/main" id="{EADB982F-ED28-4A4F-BBB2-4DA5DF152105}"/>
                </a:ext>
              </a:extLst>
            </p:cNvPr>
            <p:cNvSpPr/>
            <p:nvPr/>
          </p:nvSpPr>
          <p:spPr>
            <a:xfrm rot="2764164">
              <a:off x="3654802" y="2875264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ál 69">
              <a:extLst>
                <a:ext uri="{FF2B5EF4-FFF2-40B4-BE49-F238E27FC236}">
                  <a16:creationId xmlns:a16="http://schemas.microsoft.com/office/drawing/2014/main" id="{F115996C-492A-48DF-BC39-12D2795C51E1}"/>
                </a:ext>
              </a:extLst>
            </p:cNvPr>
            <p:cNvSpPr/>
            <p:nvPr/>
          </p:nvSpPr>
          <p:spPr>
            <a:xfrm rot="2764164">
              <a:off x="3142253" y="2911087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ál 70">
              <a:extLst>
                <a:ext uri="{FF2B5EF4-FFF2-40B4-BE49-F238E27FC236}">
                  <a16:creationId xmlns:a16="http://schemas.microsoft.com/office/drawing/2014/main" id="{B5513F89-A02F-41E1-8B92-AF0AA1D816A7}"/>
                </a:ext>
              </a:extLst>
            </p:cNvPr>
            <p:cNvSpPr/>
            <p:nvPr/>
          </p:nvSpPr>
          <p:spPr>
            <a:xfrm rot="2764164">
              <a:off x="4506069" y="2970940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ál 71">
              <a:extLst>
                <a:ext uri="{FF2B5EF4-FFF2-40B4-BE49-F238E27FC236}">
                  <a16:creationId xmlns:a16="http://schemas.microsoft.com/office/drawing/2014/main" id="{AB4975FE-0C81-461E-9ACB-BB3BF7087170}"/>
                </a:ext>
              </a:extLst>
            </p:cNvPr>
            <p:cNvSpPr/>
            <p:nvPr/>
          </p:nvSpPr>
          <p:spPr>
            <a:xfrm rot="2764164">
              <a:off x="4813363" y="2984288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ál 72">
              <a:extLst>
                <a:ext uri="{FF2B5EF4-FFF2-40B4-BE49-F238E27FC236}">
                  <a16:creationId xmlns:a16="http://schemas.microsoft.com/office/drawing/2014/main" id="{3C852110-E740-484A-B265-29ECB77776D0}"/>
                </a:ext>
              </a:extLst>
            </p:cNvPr>
            <p:cNvSpPr/>
            <p:nvPr/>
          </p:nvSpPr>
          <p:spPr>
            <a:xfrm rot="2764164">
              <a:off x="4740785" y="3327563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ál 73">
              <a:extLst>
                <a:ext uri="{FF2B5EF4-FFF2-40B4-BE49-F238E27FC236}">
                  <a16:creationId xmlns:a16="http://schemas.microsoft.com/office/drawing/2014/main" id="{C877DA6A-2BE5-4D36-92E9-0252214CFBBD}"/>
                </a:ext>
              </a:extLst>
            </p:cNvPr>
            <p:cNvSpPr/>
            <p:nvPr/>
          </p:nvSpPr>
          <p:spPr>
            <a:xfrm rot="2764164">
              <a:off x="5163928" y="2865544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ál 74">
              <a:extLst>
                <a:ext uri="{FF2B5EF4-FFF2-40B4-BE49-F238E27FC236}">
                  <a16:creationId xmlns:a16="http://schemas.microsoft.com/office/drawing/2014/main" id="{FD164003-9444-443C-9611-3F86C81B3AE7}"/>
                </a:ext>
              </a:extLst>
            </p:cNvPr>
            <p:cNvSpPr/>
            <p:nvPr/>
          </p:nvSpPr>
          <p:spPr>
            <a:xfrm rot="2764164">
              <a:off x="5115703" y="3216936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ál 75">
              <a:extLst>
                <a:ext uri="{FF2B5EF4-FFF2-40B4-BE49-F238E27FC236}">
                  <a16:creationId xmlns:a16="http://schemas.microsoft.com/office/drawing/2014/main" id="{EE18919D-1A71-4CB3-BC19-EFFE4F723C05}"/>
                </a:ext>
              </a:extLst>
            </p:cNvPr>
            <p:cNvSpPr/>
            <p:nvPr/>
          </p:nvSpPr>
          <p:spPr>
            <a:xfrm rot="2764164">
              <a:off x="5422997" y="3230284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ál 76">
              <a:extLst>
                <a:ext uri="{FF2B5EF4-FFF2-40B4-BE49-F238E27FC236}">
                  <a16:creationId xmlns:a16="http://schemas.microsoft.com/office/drawing/2014/main" id="{EC046712-F1EC-4765-86CD-37015F8FD264}"/>
                </a:ext>
              </a:extLst>
            </p:cNvPr>
            <p:cNvSpPr/>
            <p:nvPr/>
          </p:nvSpPr>
          <p:spPr>
            <a:xfrm rot="2764164">
              <a:off x="5115703" y="3612979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ál 77">
              <a:extLst>
                <a:ext uri="{FF2B5EF4-FFF2-40B4-BE49-F238E27FC236}">
                  <a16:creationId xmlns:a16="http://schemas.microsoft.com/office/drawing/2014/main" id="{88B1D5D8-CBCC-43AB-901A-FB26AD0C840F}"/>
                </a:ext>
              </a:extLst>
            </p:cNvPr>
            <p:cNvSpPr/>
            <p:nvPr/>
          </p:nvSpPr>
          <p:spPr>
            <a:xfrm rot="2764164">
              <a:off x="5738133" y="3000913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ál 78">
              <a:extLst>
                <a:ext uri="{FF2B5EF4-FFF2-40B4-BE49-F238E27FC236}">
                  <a16:creationId xmlns:a16="http://schemas.microsoft.com/office/drawing/2014/main" id="{575D8FFA-3A72-44F0-BE9B-94B46813AB9E}"/>
                </a:ext>
              </a:extLst>
            </p:cNvPr>
            <p:cNvSpPr/>
            <p:nvPr/>
          </p:nvSpPr>
          <p:spPr>
            <a:xfrm rot="2764164">
              <a:off x="5422997" y="2543858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ál 79">
              <a:extLst>
                <a:ext uri="{FF2B5EF4-FFF2-40B4-BE49-F238E27FC236}">
                  <a16:creationId xmlns:a16="http://schemas.microsoft.com/office/drawing/2014/main" id="{CDC1D565-64FE-428A-9699-98FF9DBBD609}"/>
                </a:ext>
              </a:extLst>
            </p:cNvPr>
            <p:cNvSpPr/>
            <p:nvPr/>
          </p:nvSpPr>
          <p:spPr>
            <a:xfrm rot="2764164">
              <a:off x="4910448" y="2579681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ál 80">
              <a:extLst>
                <a:ext uri="{FF2B5EF4-FFF2-40B4-BE49-F238E27FC236}">
                  <a16:creationId xmlns:a16="http://schemas.microsoft.com/office/drawing/2014/main" id="{6F34C311-F66C-4F22-B164-0DCE4EC9745C}"/>
                </a:ext>
              </a:extLst>
            </p:cNvPr>
            <p:cNvSpPr/>
            <p:nvPr/>
          </p:nvSpPr>
          <p:spPr>
            <a:xfrm rot="2764164">
              <a:off x="4909063" y="2137731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ál 81">
              <a:extLst>
                <a:ext uri="{FF2B5EF4-FFF2-40B4-BE49-F238E27FC236}">
                  <a16:creationId xmlns:a16="http://schemas.microsoft.com/office/drawing/2014/main" id="{C42D3998-E669-4039-9F03-FF810CDA9018}"/>
                </a:ext>
              </a:extLst>
            </p:cNvPr>
            <p:cNvSpPr/>
            <p:nvPr/>
          </p:nvSpPr>
          <p:spPr>
            <a:xfrm rot="2764164">
              <a:off x="5216357" y="2151079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ál 82">
              <a:extLst>
                <a:ext uri="{FF2B5EF4-FFF2-40B4-BE49-F238E27FC236}">
                  <a16:creationId xmlns:a16="http://schemas.microsoft.com/office/drawing/2014/main" id="{EDFB1EBE-CDEF-45BE-93A3-12584DCAE827}"/>
                </a:ext>
              </a:extLst>
            </p:cNvPr>
            <p:cNvSpPr/>
            <p:nvPr/>
          </p:nvSpPr>
          <p:spPr>
            <a:xfrm rot="2764164">
              <a:off x="5143779" y="2494354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ál 83">
              <a:extLst>
                <a:ext uri="{FF2B5EF4-FFF2-40B4-BE49-F238E27FC236}">
                  <a16:creationId xmlns:a16="http://schemas.microsoft.com/office/drawing/2014/main" id="{7D3E03A8-9C0E-4384-9009-C661486EC8AB}"/>
                </a:ext>
              </a:extLst>
            </p:cNvPr>
            <p:cNvSpPr/>
            <p:nvPr/>
          </p:nvSpPr>
          <p:spPr>
            <a:xfrm rot="2764164">
              <a:off x="5566922" y="2032335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ál 84">
              <a:extLst>
                <a:ext uri="{FF2B5EF4-FFF2-40B4-BE49-F238E27FC236}">
                  <a16:creationId xmlns:a16="http://schemas.microsoft.com/office/drawing/2014/main" id="{467B0AD0-98E2-4ABD-85A8-B0724840C6D4}"/>
                </a:ext>
              </a:extLst>
            </p:cNvPr>
            <p:cNvSpPr/>
            <p:nvPr/>
          </p:nvSpPr>
          <p:spPr>
            <a:xfrm rot="2764164">
              <a:off x="5518697" y="2383727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ál 85">
              <a:extLst>
                <a:ext uri="{FF2B5EF4-FFF2-40B4-BE49-F238E27FC236}">
                  <a16:creationId xmlns:a16="http://schemas.microsoft.com/office/drawing/2014/main" id="{8B2CE0C8-3F4A-47D2-A0B9-E75837161A62}"/>
                </a:ext>
              </a:extLst>
            </p:cNvPr>
            <p:cNvSpPr/>
            <p:nvPr/>
          </p:nvSpPr>
          <p:spPr>
            <a:xfrm rot="2764164">
              <a:off x="5825991" y="2397075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ál 86">
              <a:extLst>
                <a:ext uri="{FF2B5EF4-FFF2-40B4-BE49-F238E27FC236}">
                  <a16:creationId xmlns:a16="http://schemas.microsoft.com/office/drawing/2014/main" id="{82B5D735-415F-4FA2-A9EC-45A4C9ECEE23}"/>
                </a:ext>
              </a:extLst>
            </p:cNvPr>
            <p:cNvSpPr/>
            <p:nvPr/>
          </p:nvSpPr>
          <p:spPr>
            <a:xfrm rot="2764164">
              <a:off x="5518697" y="2779770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ál 87">
              <a:extLst>
                <a:ext uri="{FF2B5EF4-FFF2-40B4-BE49-F238E27FC236}">
                  <a16:creationId xmlns:a16="http://schemas.microsoft.com/office/drawing/2014/main" id="{4FA65B14-9E3D-4EEF-857A-62F382458568}"/>
                </a:ext>
              </a:extLst>
            </p:cNvPr>
            <p:cNvSpPr/>
            <p:nvPr/>
          </p:nvSpPr>
          <p:spPr>
            <a:xfrm rot="2764164">
              <a:off x="6141127" y="2167704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ál 88">
              <a:extLst>
                <a:ext uri="{FF2B5EF4-FFF2-40B4-BE49-F238E27FC236}">
                  <a16:creationId xmlns:a16="http://schemas.microsoft.com/office/drawing/2014/main" id="{00A63006-A335-4B85-843F-A5E30F8A4901}"/>
                </a:ext>
              </a:extLst>
            </p:cNvPr>
            <p:cNvSpPr/>
            <p:nvPr/>
          </p:nvSpPr>
          <p:spPr>
            <a:xfrm rot="2764164">
              <a:off x="5825991" y="1710649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ál 89">
              <a:extLst>
                <a:ext uri="{FF2B5EF4-FFF2-40B4-BE49-F238E27FC236}">
                  <a16:creationId xmlns:a16="http://schemas.microsoft.com/office/drawing/2014/main" id="{46E4428E-8223-49D5-9082-647D87AD5572}"/>
                </a:ext>
              </a:extLst>
            </p:cNvPr>
            <p:cNvSpPr/>
            <p:nvPr/>
          </p:nvSpPr>
          <p:spPr>
            <a:xfrm rot="2764164">
              <a:off x="5313442" y="1746472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ál 90">
              <a:extLst>
                <a:ext uri="{FF2B5EF4-FFF2-40B4-BE49-F238E27FC236}">
                  <a16:creationId xmlns:a16="http://schemas.microsoft.com/office/drawing/2014/main" id="{709A1736-D847-4CD7-AE20-E709532F6B26}"/>
                </a:ext>
              </a:extLst>
            </p:cNvPr>
            <p:cNvSpPr/>
            <p:nvPr/>
          </p:nvSpPr>
          <p:spPr>
            <a:xfrm rot="2764164">
              <a:off x="5786339" y="2210716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ál 91">
              <a:extLst>
                <a:ext uri="{FF2B5EF4-FFF2-40B4-BE49-F238E27FC236}">
                  <a16:creationId xmlns:a16="http://schemas.microsoft.com/office/drawing/2014/main" id="{F68759A3-CDFF-425F-9257-3C452B762DB6}"/>
                </a:ext>
              </a:extLst>
            </p:cNvPr>
            <p:cNvSpPr/>
            <p:nvPr/>
          </p:nvSpPr>
          <p:spPr>
            <a:xfrm rot="2764164">
              <a:off x="6093633" y="2224064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ál 92">
              <a:extLst>
                <a:ext uri="{FF2B5EF4-FFF2-40B4-BE49-F238E27FC236}">
                  <a16:creationId xmlns:a16="http://schemas.microsoft.com/office/drawing/2014/main" id="{1EE9EDA3-2E85-447D-A2C1-06CCB7331DCC}"/>
                </a:ext>
              </a:extLst>
            </p:cNvPr>
            <p:cNvSpPr/>
            <p:nvPr/>
          </p:nvSpPr>
          <p:spPr>
            <a:xfrm rot="2764164">
              <a:off x="6021055" y="2567339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ál 93">
              <a:extLst>
                <a:ext uri="{FF2B5EF4-FFF2-40B4-BE49-F238E27FC236}">
                  <a16:creationId xmlns:a16="http://schemas.microsoft.com/office/drawing/2014/main" id="{1143AE62-4FD2-419B-B9DC-BDE3A4BD1261}"/>
                </a:ext>
              </a:extLst>
            </p:cNvPr>
            <p:cNvSpPr/>
            <p:nvPr/>
          </p:nvSpPr>
          <p:spPr>
            <a:xfrm rot="2764164">
              <a:off x="6444198" y="2105320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ál 94">
              <a:extLst>
                <a:ext uri="{FF2B5EF4-FFF2-40B4-BE49-F238E27FC236}">
                  <a16:creationId xmlns:a16="http://schemas.microsoft.com/office/drawing/2014/main" id="{94BC2606-C767-4EEF-AC7F-128F94F9F71B}"/>
                </a:ext>
              </a:extLst>
            </p:cNvPr>
            <p:cNvSpPr/>
            <p:nvPr/>
          </p:nvSpPr>
          <p:spPr>
            <a:xfrm rot="2764164">
              <a:off x="6395973" y="2456712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ál 95">
              <a:extLst>
                <a:ext uri="{FF2B5EF4-FFF2-40B4-BE49-F238E27FC236}">
                  <a16:creationId xmlns:a16="http://schemas.microsoft.com/office/drawing/2014/main" id="{ACC8ECC1-A7BB-4785-9CE6-AE06BF55E072}"/>
                </a:ext>
              </a:extLst>
            </p:cNvPr>
            <p:cNvSpPr/>
            <p:nvPr/>
          </p:nvSpPr>
          <p:spPr>
            <a:xfrm rot="2764164">
              <a:off x="6703267" y="2470060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ál 96">
              <a:extLst>
                <a:ext uri="{FF2B5EF4-FFF2-40B4-BE49-F238E27FC236}">
                  <a16:creationId xmlns:a16="http://schemas.microsoft.com/office/drawing/2014/main" id="{E991AE34-F003-4F35-AF25-D02103178842}"/>
                </a:ext>
              </a:extLst>
            </p:cNvPr>
            <p:cNvSpPr/>
            <p:nvPr/>
          </p:nvSpPr>
          <p:spPr>
            <a:xfrm rot="2764164">
              <a:off x="6395973" y="2852755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ál 97">
              <a:extLst>
                <a:ext uri="{FF2B5EF4-FFF2-40B4-BE49-F238E27FC236}">
                  <a16:creationId xmlns:a16="http://schemas.microsoft.com/office/drawing/2014/main" id="{26AA84D0-2506-4569-BE7C-38B8992C5B75}"/>
                </a:ext>
              </a:extLst>
            </p:cNvPr>
            <p:cNvSpPr/>
            <p:nvPr/>
          </p:nvSpPr>
          <p:spPr>
            <a:xfrm rot="2764164">
              <a:off x="7018403" y="2240689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ál 98">
              <a:extLst>
                <a:ext uri="{FF2B5EF4-FFF2-40B4-BE49-F238E27FC236}">
                  <a16:creationId xmlns:a16="http://schemas.microsoft.com/office/drawing/2014/main" id="{29280511-7156-4320-B5A2-B5615E01F3A9}"/>
                </a:ext>
              </a:extLst>
            </p:cNvPr>
            <p:cNvSpPr/>
            <p:nvPr/>
          </p:nvSpPr>
          <p:spPr>
            <a:xfrm rot="2764164">
              <a:off x="6703267" y="1783634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ál 99">
              <a:extLst>
                <a:ext uri="{FF2B5EF4-FFF2-40B4-BE49-F238E27FC236}">
                  <a16:creationId xmlns:a16="http://schemas.microsoft.com/office/drawing/2014/main" id="{DC8E2759-644A-45BF-BFD3-6BA024B65FC2}"/>
                </a:ext>
              </a:extLst>
            </p:cNvPr>
            <p:cNvSpPr/>
            <p:nvPr/>
          </p:nvSpPr>
          <p:spPr>
            <a:xfrm rot="2764164">
              <a:off x="6190718" y="1819457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ál 100">
              <a:extLst>
                <a:ext uri="{FF2B5EF4-FFF2-40B4-BE49-F238E27FC236}">
                  <a16:creationId xmlns:a16="http://schemas.microsoft.com/office/drawing/2014/main" id="{9524FCE0-F068-43D9-AD12-B027101D30D5}"/>
                </a:ext>
              </a:extLst>
            </p:cNvPr>
            <p:cNvSpPr/>
            <p:nvPr/>
          </p:nvSpPr>
          <p:spPr>
            <a:xfrm rot="2764164">
              <a:off x="5150135" y="2719874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ál 101">
              <a:extLst>
                <a:ext uri="{FF2B5EF4-FFF2-40B4-BE49-F238E27FC236}">
                  <a16:creationId xmlns:a16="http://schemas.microsoft.com/office/drawing/2014/main" id="{20C93620-13C7-4D03-BA7B-216464DEC0B0}"/>
                </a:ext>
              </a:extLst>
            </p:cNvPr>
            <p:cNvSpPr/>
            <p:nvPr/>
          </p:nvSpPr>
          <p:spPr>
            <a:xfrm rot="2764164">
              <a:off x="5457429" y="2733222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ál 102">
              <a:extLst>
                <a:ext uri="{FF2B5EF4-FFF2-40B4-BE49-F238E27FC236}">
                  <a16:creationId xmlns:a16="http://schemas.microsoft.com/office/drawing/2014/main" id="{2F212E16-9CB3-4565-974E-73C53D19B69B}"/>
                </a:ext>
              </a:extLst>
            </p:cNvPr>
            <p:cNvSpPr/>
            <p:nvPr/>
          </p:nvSpPr>
          <p:spPr>
            <a:xfrm rot="2764164">
              <a:off x="5384851" y="3076497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ál 103">
              <a:extLst>
                <a:ext uri="{FF2B5EF4-FFF2-40B4-BE49-F238E27FC236}">
                  <a16:creationId xmlns:a16="http://schemas.microsoft.com/office/drawing/2014/main" id="{D1EFEADF-CB8F-4853-BC51-5CFBA5FC0E7A}"/>
                </a:ext>
              </a:extLst>
            </p:cNvPr>
            <p:cNvSpPr/>
            <p:nvPr/>
          </p:nvSpPr>
          <p:spPr>
            <a:xfrm rot="2764164">
              <a:off x="5807994" y="2614478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ál 104">
              <a:extLst>
                <a:ext uri="{FF2B5EF4-FFF2-40B4-BE49-F238E27FC236}">
                  <a16:creationId xmlns:a16="http://schemas.microsoft.com/office/drawing/2014/main" id="{591AB9A5-77CE-4B44-97FF-162E60570A95}"/>
                </a:ext>
              </a:extLst>
            </p:cNvPr>
            <p:cNvSpPr/>
            <p:nvPr/>
          </p:nvSpPr>
          <p:spPr>
            <a:xfrm rot="2764164">
              <a:off x="5759769" y="2965870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ál 105">
              <a:extLst>
                <a:ext uri="{FF2B5EF4-FFF2-40B4-BE49-F238E27FC236}">
                  <a16:creationId xmlns:a16="http://schemas.microsoft.com/office/drawing/2014/main" id="{2251A466-5404-4F2E-8B05-61B4C3C100AC}"/>
                </a:ext>
              </a:extLst>
            </p:cNvPr>
            <p:cNvSpPr/>
            <p:nvPr/>
          </p:nvSpPr>
          <p:spPr>
            <a:xfrm rot="2764164">
              <a:off x="6067063" y="2979218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ál 106">
              <a:extLst>
                <a:ext uri="{FF2B5EF4-FFF2-40B4-BE49-F238E27FC236}">
                  <a16:creationId xmlns:a16="http://schemas.microsoft.com/office/drawing/2014/main" id="{BA12B1EF-C3D5-4415-A7E0-7714137D3032}"/>
                </a:ext>
              </a:extLst>
            </p:cNvPr>
            <p:cNvSpPr/>
            <p:nvPr/>
          </p:nvSpPr>
          <p:spPr>
            <a:xfrm rot="2764164">
              <a:off x="5759769" y="3361913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ál 107">
              <a:extLst>
                <a:ext uri="{FF2B5EF4-FFF2-40B4-BE49-F238E27FC236}">
                  <a16:creationId xmlns:a16="http://schemas.microsoft.com/office/drawing/2014/main" id="{6D143543-84B2-4452-93BD-7935CC3644B8}"/>
                </a:ext>
              </a:extLst>
            </p:cNvPr>
            <p:cNvSpPr/>
            <p:nvPr/>
          </p:nvSpPr>
          <p:spPr>
            <a:xfrm rot="2764164">
              <a:off x="6382199" y="2749847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ál 108">
              <a:extLst>
                <a:ext uri="{FF2B5EF4-FFF2-40B4-BE49-F238E27FC236}">
                  <a16:creationId xmlns:a16="http://schemas.microsoft.com/office/drawing/2014/main" id="{374B4441-83FD-4879-BE40-3DA34B3D4EB0}"/>
                </a:ext>
              </a:extLst>
            </p:cNvPr>
            <p:cNvSpPr/>
            <p:nvPr/>
          </p:nvSpPr>
          <p:spPr>
            <a:xfrm rot="2764164">
              <a:off x="6067063" y="2292792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ál 109">
              <a:extLst>
                <a:ext uri="{FF2B5EF4-FFF2-40B4-BE49-F238E27FC236}">
                  <a16:creationId xmlns:a16="http://schemas.microsoft.com/office/drawing/2014/main" id="{73A64B48-D982-4B82-9445-7BE73491D6E8}"/>
                </a:ext>
              </a:extLst>
            </p:cNvPr>
            <p:cNvSpPr/>
            <p:nvPr/>
          </p:nvSpPr>
          <p:spPr>
            <a:xfrm rot="2764164">
              <a:off x="5554514" y="2328615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ál 110">
              <a:extLst>
                <a:ext uri="{FF2B5EF4-FFF2-40B4-BE49-F238E27FC236}">
                  <a16:creationId xmlns:a16="http://schemas.microsoft.com/office/drawing/2014/main" id="{B98D4EEC-5DC4-43D3-8735-97FC8DE7146E}"/>
                </a:ext>
              </a:extLst>
            </p:cNvPr>
            <p:cNvSpPr/>
            <p:nvPr/>
          </p:nvSpPr>
          <p:spPr>
            <a:xfrm rot="2764164">
              <a:off x="6302638" y="1478581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ál 111">
              <a:extLst>
                <a:ext uri="{FF2B5EF4-FFF2-40B4-BE49-F238E27FC236}">
                  <a16:creationId xmlns:a16="http://schemas.microsoft.com/office/drawing/2014/main" id="{60FE73D9-2FE3-4430-B670-BF95DCB240B6}"/>
                </a:ext>
              </a:extLst>
            </p:cNvPr>
            <p:cNvSpPr/>
            <p:nvPr/>
          </p:nvSpPr>
          <p:spPr>
            <a:xfrm rot="2764164">
              <a:off x="6609932" y="1491929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ál 112">
              <a:extLst>
                <a:ext uri="{FF2B5EF4-FFF2-40B4-BE49-F238E27FC236}">
                  <a16:creationId xmlns:a16="http://schemas.microsoft.com/office/drawing/2014/main" id="{3379DAFD-2037-4B76-A298-64AE41D7C8D1}"/>
                </a:ext>
              </a:extLst>
            </p:cNvPr>
            <p:cNvSpPr/>
            <p:nvPr/>
          </p:nvSpPr>
          <p:spPr>
            <a:xfrm rot="2764164">
              <a:off x="6537354" y="1835204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ál 113">
              <a:extLst>
                <a:ext uri="{FF2B5EF4-FFF2-40B4-BE49-F238E27FC236}">
                  <a16:creationId xmlns:a16="http://schemas.microsoft.com/office/drawing/2014/main" id="{FA75DF1C-636A-448A-AC57-EA6B133F69C5}"/>
                </a:ext>
              </a:extLst>
            </p:cNvPr>
            <p:cNvSpPr/>
            <p:nvPr/>
          </p:nvSpPr>
          <p:spPr>
            <a:xfrm rot="2764164">
              <a:off x="6960497" y="1373185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ál 114">
              <a:extLst>
                <a:ext uri="{FF2B5EF4-FFF2-40B4-BE49-F238E27FC236}">
                  <a16:creationId xmlns:a16="http://schemas.microsoft.com/office/drawing/2014/main" id="{46D79F4B-93A9-41BC-86C5-DACD6D5C29CD}"/>
                </a:ext>
              </a:extLst>
            </p:cNvPr>
            <p:cNvSpPr/>
            <p:nvPr/>
          </p:nvSpPr>
          <p:spPr>
            <a:xfrm rot="2764164">
              <a:off x="6912272" y="1724577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ál 115">
              <a:extLst>
                <a:ext uri="{FF2B5EF4-FFF2-40B4-BE49-F238E27FC236}">
                  <a16:creationId xmlns:a16="http://schemas.microsoft.com/office/drawing/2014/main" id="{E156FAB1-2894-419B-ACC0-48861547832F}"/>
                </a:ext>
              </a:extLst>
            </p:cNvPr>
            <p:cNvSpPr/>
            <p:nvPr/>
          </p:nvSpPr>
          <p:spPr>
            <a:xfrm rot="2764164">
              <a:off x="7219566" y="1737925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ál 116">
              <a:extLst>
                <a:ext uri="{FF2B5EF4-FFF2-40B4-BE49-F238E27FC236}">
                  <a16:creationId xmlns:a16="http://schemas.microsoft.com/office/drawing/2014/main" id="{564C20D7-B843-4F32-8C59-E5296DB16F44}"/>
                </a:ext>
              </a:extLst>
            </p:cNvPr>
            <p:cNvSpPr/>
            <p:nvPr/>
          </p:nvSpPr>
          <p:spPr>
            <a:xfrm rot="2764164">
              <a:off x="6912272" y="2120620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ál 117">
              <a:extLst>
                <a:ext uri="{FF2B5EF4-FFF2-40B4-BE49-F238E27FC236}">
                  <a16:creationId xmlns:a16="http://schemas.microsoft.com/office/drawing/2014/main" id="{5BC9450B-BAAE-4723-9D9F-80F243E9DDA9}"/>
                </a:ext>
              </a:extLst>
            </p:cNvPr>
            <p:cNvSpPr/>
            <p:nvPr/>
          </p:nvSpPr>
          <p:spPr>
            <a:xfrm rot="2764164">
              <a:off x="7534702" y="1508554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ál 118">
              <a:extLst>
                <a:ext uri="{FF2B5EF4-FFF2-40B4-BE49-F238E27FC236}">
                  <a16:creationId xmlns:a16="http://schemas.microsoft.com/office/drawing/2014/main" id="{5F71FE77-FFFD-472F-933E-2FAD295DC57F}"/>
                </a:ext>
              </a:extLst>
            </p:cNvPr>
            <p:cNvSpPr/>
            <p:nvPr/>
          </p:nvSpPr>
          <p:spPr>
            <a:xfrm rot="2764164">
              <a:off x="7219566" y="1051499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ál 119">
              <a:extLst>
                <a:ext uri="{FF2B5EF4-FFF2-40B4-BE49-F238E27FC236}">
                  <a16:creationId xmlns:a16="http://schemas.microsoft.com/office/drawing/2014/main" id="{E9AA01EF-9BF3-4F03-AC06-F5F0546697C6}"/>
                </a:ext>
              </a:extLst>
            </p:cNvPr>
            <p:cNvSpPr/>
            <p:nvPr/>
          </p:nvSpPr>
          <p:spPr>
            <a:xfrm rot="2764164">
              <a:off x="6707017" y="1087322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ál 120">
              <a:extLst>
                <a:ext uri="{FF2B5EF4-FFF2-40B4-BE49-F238E27FC236}">
                  <a16:creationId xmlns:a16="http://schemas.microsoft.com/office/drawing/2014/main" id="{6FC51CDC-15A9-4A35-A784-0BEB84CC00BE}"/>
                </a:ext>
              </a:extLst>
            </p:cNvPr>
            <p:cNvSpPr/>
            <p:nvPr/>
          </p:nvSpPr>
          <p:spPr>
            <a:xfrm rot="2764164">
              <a:off x="3419644" y="3664444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ál 121">
              <a:extLst>
                <a:ext uri="{FF2B5EF4-FFF2-40B4-BE49-F238E27FC236}">
                  <a16:creationId xmlns:a16="http://schemas.microsoft.com/office/drawing/2014/main" id="{25EE80EE-FC69-4F71-A17E-3C47E7E038E0}"/>
                </a:ext>
              </a:extLst>
            </p:cNvPr>
            <p:cNvSpPr/>
            <p:nvPr/>
          </p:nvSpPr>
          <p:spPr>
            <a:xfrm rot="2764164">
              <a:off x="3726938" y="3677792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ál 122">
              <a:extLst>
                <a:ext uri="{FF2B5EF4-FFF2-40B4-BE49-F238E27FC236}">
                  <a16:creationId xmlns:a16="http://schemas.microsoft.com/office/drawing/2014/main" id="{A4A9DD5B-EDFF-4D97-A42F-A9ACA1D69052}"/>
                </a:ext>
              </a:extLst>
            </p:cNvPr>
            <p:cNvSpPr/>
            <p:nvPr/>
          </p:nvSpPr>
          <p:spPr>
            <a:xfrm rot="2764164">
              <a:off x="3654360" y="4021067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ál 123">
              <a:extLst>
                <a:ext uri="{FF2B5EF4-FFF2-40B4-BE49-F238E27FC236}">
                  <a16:creationId xmlns:a16="http://schemas.microsoft.com/office/drawing/2014/main" id="{2ECF9FD2-1CD6-47CC-A82E-FBC4F4176723}"/>
                </a:ext>
              </a:extLst>
            </p:cNvPr>
            <p:cNvSpPr/>
            <p:nvPr/>
          </p:nvSpPr>
          <p:spPr>
            <a:xfrm rot="2764164">
              <a:off x="4077503" y="3559048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ál 124">
              <a:extLst>
                <a:ext uri="{FF2B5EF4-FFF2-40B4-BE49-F238E27FC236}">
                  <a16:creationId xmlns:a16="http://schemas.microsoft.com/office/drawing/2014/main" id="{082FD5A9-5497-487B-976F-1E31B0554523}"/>
                </a:ext>
              </a:extLst>
            </p:cNvPr>
            <p:cNvSpPr/>
            <p:nvPr/>
          </p:nvSpPr>
          <p:spPr>
            <a:xfrm rot="2764164">
              <a:off x="4029278" y="3910440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ál 125">
              <a:extLst>
                <a:ext uri="{FF2B5EF4-FFF2-40B4-BE49-F238E27FC236}">
                  <a16:creationId xmlns:a16="http://schemas.microsoft.com/office/drawing/2014/main" id="{DDD6E7EF-87CE-4DA5-B008-DD7BBFE4611D}"/>
                </a:ext>
              </a:extLst>
            </p:cNvPr>
            <p:cNvSpPr/>
            <p:nvPr/>
          </p:nvSpPr>
          <p:spPr>
            <a:xfrm rot="2764164">
              <a:off x="4336572" y="3923788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ál 126">
              <a:extLst>
                <a:ext uri="{FF2B5EF4-FFF2-40B4-BE49-F238E27FC236}">
                  <a16:creationId xmlns:a16="http://schemas.microsoft.com/office/drawing/2014/main" id="{AB4D68F2-428D-466E-97D5-8034346C20A4}"/>
                </a:ext>
              </a:extLst>
            </p:cNvPr>
            <p:cNvSpPr/>
            <p:nvPr/>
          </p:nvSpPr>
          <p:spPr>
            <a:xfrm rot="2764164">
              <a:off x="4029278" y="4306483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ál 127">
              <a:extLst>
                <a:ext uri="{FF2B5EF4-FFF2-40B4-BE49-F238E27FC236}">
                  <a16:creationId xmlns:a16="http://schemas.microsoft.com/office/drawing/2014/main" id="{DD59B079-211A-4291-B0AA-D69DB8696AB9}"/>
                </a:ext>
              </a:extLst>
            </p:cNvPr>
            <p:cNvSpPr/>
            <p:nvPr/>
          </p:nvSpPr>
          <p:spPr>
            <a:xfrm rot="2764164">
              <a:off x="4651708" y="3694417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ál 128">
              <a:extLst>
                <a:ext uri="{FF2B5EF4-FFF2-40B4-BE49-F238E27FC236}">
                  <a16:creationId xmlns:a16="http://schemas.microsoft.com/office/drawing/2014/main" id="{5224CE5D-7845-46D5-A158-F557C94F0F98}"/>
                </a:ext>
              </a:extLst>
            </p:cNvPr>
            <p:cNvSpPr/>
            <p:nvPr/>
          </p:nvSpPr>
          <p:spPr>
            <a:xfrm rot="2764164">
              <a:off x="4336572" y="3237362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ál 129">
              <a:extLst>
                <a:ext uri="{FF2B5EF4-FFF2-40B4-BE49-F238E27FC236}">
                  <a16:creationId xmlns:a16="http://schemas.microsoft.com/office/drawing/2014/main" id="{B35A7BCF-7E6E-4386-AA9A-B6B1AA62A2AA}"/>
                </a:ext>
              </a:extLst>
            </p:cNvPr>
            <p:cNvSpPr/>
            <p:nvPr/>
          </p:nvSpPr>
          <p:spPr>
            <a:xfrm rot="2764164">
              <a:off x="3824023" y="3273185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ál 130">
              <a:extLst>
                <a:ext uri="{FF2B5EF4-FFF2-40B4-BE49-F238E27FC236}">
                  <a16:creationId xmlns:a16="http://schemas.microsoft.com/office/drawing/2014/main" id="{E20162D1-A7D1-4438-B406-8C3CD956A188}"/>
                </a:ext>
              </a:extLst>
            </p:cNvPr>
            <p:cNvSpPr/>
            <p:nvPr/>
          </p:nvSpPr>
          <p:spPr>
            <a:xfrm rot="2764164">
              <a:off x="4033099" y="2395502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ál 131">
              <a:extLst>
                <a:ext uri="{FF2B5EF4-FFF2-40B4-BE49-F238E27FC236}">
                  <a16:creationId xmlns:a16="http://schemas.microsoft.com/office/drawing/2014/main" id="{0F8F4115-6DFF-4BB5-BD27-E3A96AF3F71F}"/>
                </a:ext>
              </a:extLst>
            </p:cNvPr>
            <p:cNvSpPr/>
            <p:nvPr/>
          </p:nvSpPr>
          <p:spPr>
            <a:xfrm rot="2764164">
              <a:off x="4340393" y="2408850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ál 132">
              <a:extLst>
                <a:ext uri="{FF2B5EF4-FFF2-40B4-BE49-F238E27FC236}">
                  <a16:creationId xmlns:a16="http://schemas.microsoft.com/office/drawing/2014/main" id="{196B3BD5-6F8A-4FDC-BCA1-60D5E8C44C4B}"/>
                </a:ext>
              </a:extLst>
            </p:cNvPr>
            <p:cNvSpPr/>
            <p:nvPr/>
          </p:nvSpPr>
          <p:spPr>
            <a:xfrm rot="2764164">
              <a:off x="4267815" y="2752125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ál 133">
              <a:extLst>
                <a:ext uri="{FF2B5EF4-FFF2-40B4-BE49-F238E27FC236}">
                  <a16:creationId xmlns:a16="http://schemas.microsoft.com/office/drawing/2014/main" id="{301B8637-2848-4B17-B5FE-606A16B0B15E}"/>
                </a:ext>
              </a:extLst>
            </p:cNvPr>
            <p:cNvSpPr/>
            <p:nvPr/>
          </p:nvSpPr>
          <p:spPr>
            <a:xfrm rot="2764164">
              <a:off x="4690958" y="2290106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ál 134">
              <a:extLst>
                <a:ext uri="{FF2B5EF4-FFF2-40B4-BE49-F238E27FC236}">
                  <a16:creationId xmlns:a16="http://schemas.microsoft.com/office/drawing/2014/main" id="{23AB74A7-0CE2-4DF0-A9B9-9B4A41B2FF46}"/>
                </a:ext>
              </a:extLst>
            </p:cNvPr>
            <p:cNvSpPr/>
            <p:nvPr/>
          </p:nvSpPr>
          <p:spPr>
            <a:xfrm rot="2764164">
              <a:off x="4642733" y="2641498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ál 135">
              <a:extLst>
                <a:ext uri="{FF2B5EF4-FFF2-40B4-BE49-F238E27FC236}">
                  <a16:creationId xmlns:a16="http://schemas.microsoft.com/office/drawing/2014/main" id="{D589F8A9-DC73-4E0B-864C-C69DAB41297D}"/>
                </a:ext>
              </a:extLst>
            </p:cNvPr>
            <p:cNvSpPr/>
            <p:nvPr/>
          </p:nvSpPr>
          <p:spPr>
            <a:xfrm rot="2764164">
              <a:off x="4950027" y="2654846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ál 136">
              <a:extLst>
                <a:ext uri="{FF2B5EF4-FFF2-40B4-BE49-F238E27FC236}">
                  <a16:creationId xmlns:a16="http://schemas.microsoft.com/office/drawing/2014/main" id="{B9679EEC-3135-40C7-B7E3-C19147ABF25C}"/>
                </a:ext>
              </a:extLst>
            </p:cNvPr>
            <p:cNvSpPr/>
            <p:nvPr/>
          </p:nvSpPr>
          <p:spPr>
            <a:xfrm rot="2764164">
              <a:off x="4642733" y="3037541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ál 137">
              <a:extLst>
                <a:ext uri="{FF2B5EF4-FFF2-40B4-BE49-F238E27FC236}">
                  <a16:creationId xmlns:a16="http://schemas.microsoft.com/office/drawing/2014/main" id="{07F0EB1D-24A7-42EF-B599-71D615BA098E}"/>
                </a:ext>
              </a:extLst>
            </p:cNvPr>
            <p:cNvSpPr/>
            <p:nvPr/>
          </p:nvSpPr>
          <p:spPr>
            <a:xfrm rot="2764164">
              <a:off x="5265163" y="2425475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ál 138">
              <a:extLst>
                <a:ext uri="{FF2B5EF4-FFF2-40B4-BE49-F238E27FC236}">
                  <a16:creationId xmlns:a16="http://schemas.microsoft.com/office/drawing/2014/main" id="{37DBB4F4-E9AF-459C-86F7-79E0C514C063}"/>
                </a:ext>
              </a:extLst>
            </p:cNvPr>
            <p:cNvSpPr/>
            <p:nvPr/>
          </p:nvSpPr>
          <p:spPr>
            <a:xfrm rot="2764164">
              <a:off x="4950027" y="1968420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ál 139">
              <a:extLst>
                <a:ext uri="{FF2B5EF4-FFF2-40B4-BE49-F238E27FC236}">
                  <a16:creationId xmlns:a16="http://schemas.microsoft.com/office/drawing/2014/main" id="{BBDD6704-0CBC-4DF9-A422-C8503A11D1C2}"/>
                </a:ext>
              </a:extLst>
            </p:cNvPr>
            <p:cNvSpPr/>
            <p:nvPr/>
          </p:nvSpPr>
          <p:spPr>
            <a:xfrm rot="2764164">
              <a:off x="4437478" y="2004243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ál 140">
              <a:extLst>
                <a:ext uri="{FF2B5EF4-FFF2-40B4-BE49-F238E27FC236}">
                  <a16:creationId xmlns:a16="http://schemas.microsoft.com/office/drawing/2014/main" id="{427F28B8-790D-41BB-A572-E9CE6CF29218}"/>
                </a:ext>
              </a:extLst>
            </p:cNvPr>
            <p:cNvSpPr/>
            <p:nvPr/>
          </p:nvSpPr>
          <p:spPr>
            <a:xfrm rot="2764164">
              <a:off x="6721828" y="2042102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ál 141">
              <a:extLst>
                <a:ext uri="{FF2B5EF4-FFF2-40B4-BE49-F238E27FC236}">
                  <a16:creationId xmlns:a16="http://schemas.microsoft.com/office/drawing/2014/main" id="{058C8932-EEF3-4912-857F-90F2A7F3C071}"/>
                </a:ext>
              </a:extLst>
            </p:cNvPr>
            <p:cNvSpPr/>
            <p:nvPr/>
          </p:nvSpPr>
          <p:spPr>
            <a:xfrm rot="2764164">
              <a:off x="7029122" y="2055450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ál 142">
              <a:extLst>
                <a:ext uri="{FF2B5EF4-FFF2-40B4-BE49-F238E27FC236}">
                  <a16:creationId xmlns:a16="http://schemas.microsoft.com/office/drawing/2014/main" id="{38916BC2-84CE-4297-81EE-C2B12233EFFF}"/>
                </a:ext>
              </a:extLst>
            </p:cNvPr>
            <p:cNvSpPr/>
            <p:nvPr/>
          </p:nvSpPr>
          <p:spPr>
            <a:xfrm rot="2764164">
              <a:off x="6956544" y="2398725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ál 143">
              <a:extLst>
                <a:ext uri="{FF2B5EF4-FFF2-40B4-BE49-F238E27FC236}">
                  <a16:creationId xmlns:a16="http://schemas.microsoft.com/office/drawing/2014/main" id="{81F34526-C497-4325-A4C4-9BB9828C5253}"/>
                </a:ext>
              </a:extLst>
            </p:cNvPr>
            <p:cNvSpPr/>
            <p:nvPr/>
          </p:nvSpPr>
          <p:spPr>
            <a:xfrm rot="2764164">
              <a:off x="7379687" y="1936706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ál 144">
              <a:extLst>
                <a:ext uri="{FF2B5EF4-FFF2-40B4-BE49-F238E27FC236}">
                  <a16:creationId xmlns:a16="http://schemas.microsoft.com/office/drawing/2014/main" id="{A8A83867-CA52-4D71-8EE4-4F1069F5F19B}"/>
                </a:ext>
              </a:extLst>
            </p:cNvPr>
            <p:cNvSpPr/>
            <p:nvPr/>
          </p:nvSpPr>
          <p:spPr>
            <a:xfrm rot="2764164">
              <a:off x="7331462" y="2288098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ál 145">
              <a:extLst>
                <a:ext uri="{FF2B5EF4-FFF2-40B4-BE49-F238E27FC236}">
                  <a16:creationId xmlns:a16="http://schemas.microsoft.com/office/drawing/2014/main" id="{D7FC0CC5-D66E-4590-91C7-5C788093FD76}"/>
                </a:ext>
              </a:extLst>
            </p:cNvPr>
            <p:cNvSpPr/>
            <p:nvPr/>
          </p:nvSpPr>
          <p:spPr>
            <a:xfrm rot="2764164">
              <a:off x="7638756" y="2301446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ál 146">
              <a:extLst>
                <a:ext uri="{FF2B5EF4-FFF2-40B4-BE49-F238E27FC236}">
                  <a16:creationId xmlns:a16="http://schemas.microsoft.com/office/drawing/2014/main" id="{6352C250-9E42-4952-8D02-70C6FCD95E57}"/>
                </a:ext>
              </a:extLst>
            </p:cNvPr>
            <p:cNvSpPr/>
            <p:nvPr/>
          </p:nvSpPr>
          <p:spPr>
            <a:xfrm rot="2764164">
              <a:off x="7331462" y="2684141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ál 147">
              <a:extLst>
                <a:ext uri="{FF2B5EF4-FFF2-40B4-BE49-F238E27FC236}">
                  <a16:creationId xmlns:a16="http://schemas.microsoft.com/office/drawing/2014/main" id="{8065CB30-E3EC-413F-BC63-5FEB4D40DA6D}"/>
                </a:ext>
              </a:extLst>
            </p:cNvPr>
            <p:cNvSpPr/>
            <p:nvPr/>
          </p:nvSpPr>
          <p:spPr>
            <a:xfrm rot="2764164">
              <a:off x="7953892" y="2072075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ál 148">
              <a:extLst>
                <a:ext uri="{FF2B5EF4-FFF2-40B4-BE49-F238E27FC236}">
                  <a16:creationId xmlns:a16="http://schemas.microsoft.com/office/drawing/2014/main" id="{AF57A814-F021-4A63-BDC2-EBD466E0EC2D}"/>
                </a:ext>
              </a:extLst>
            </p:cNvPr>
            <p:cNvSpPr/>
            <p:nvPr/>
          </p:nvSpPr>
          <p:spPr>
            <a:xfrm rot="2764164">
              <a:off x="7638756" y="1615020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ál 149">
              <a:extLst>
                <a:ext uri="{FF2B5EF4-FFF2-40B4-BE49-F238E27FC236}">
                  <a16:creationId xmlns:a16="http://schemas.microsoft.com/office/drawing/2014/main" id="{CD3AA9E1-3D2D-420C-9755-5086D643C9D3}"/>
                </a:ext>
              </a:extLst>
            </p:cNvPr>
            <p:cNvSpPr/>
            <p:nvPr/>
          </p:nvSpPr>
          <p:spPr>
            <a:xfrm rot="2764164">
              <a:off x="7126207" y="1650843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1" name="Přímá spojnice 150">
            <a:extLst>
              <a:ext uri="{FF2B5EF4-FFF2-40B4-BE49-F238E27FC236}">
                <a16:creationId xmlns:a16="http://schemas.microsoft.com/office/drawing/2014/main" id="{E77A5C09-B293-4FB6-9400-ABE5A1723CDC}"/>
              </a:ext>
            </a:extLst>
          </p:cNvPr>
          <p:cNvCxnSpPr>
            <a:cxnSpLocks/>
          </p:cNvCxnSpPr>
          <p:nvPr/>
        </p:nvCxnSpPr>
        <p:spPr>
          <a:xfrm flipV="1">
            <a:off x="2339752" y="1936334"/>
            <a:ext cx="6048672" cy="1566327"/>
          </a:xfrm>
          <a:prstGeom prst="line">
            <a:avLst/>
          </a:prstGeom>
          <a:ln w="7620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23393AD-FFFE-4465-8D7E-E8196415B9A0}"/>
              </a:ext>
            </a:extLst>
          </p:cNvPr>
          <p:cNvSpPr txBox="1"/>
          <p:nvPr/>
        </p:nvSpPr>
        <p:spPr>
          <a:xfrm>
            <a:off x="6554775" y="3833975"/>
            <a:ext cx="1257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6"/>
                </a:solidFill>
              </a:rPr>
              <a:t>R = 0,68</a:t>
            </a:r>
            <a:endParaRPr lang="en-US" b="1" dirty="0">
              <a:solidFill>
                <a:schemeClr val="accent6"/>
              </a:solidFill>
            </a:endParaRP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85D91CF6-25CB-4B1D-AB94-EB877952AEF0}"/>
              </a:ext>
            </a:extLst>
          </p:cNvPr>
          <p:cNvCxnSpPr/>
          <p:nvPr/>
        </p:nvCxnSpPr>
        <p:spPr>
          <a:xfrm flipH="1">
            <a:off x="2051720" y="3511925"/>
            <a:ext cx="288032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Přímá spojnice 151">
            <a:extLst>
              <a:ext uri="{FF2B5EF4-FFF2-40B4-BE49-F238E27FC236}">
                <a16:creationId xmlns:a16="http://schemas.microsoft.com/office/drawing/2014/main" id="{533C6626-D8EB-4896-BEBD-8240D422706C}"/>
              </a:ext>
            </a:extLst>
          </p:cNvPr>
          <p:cNvCxnSpPr>
            <a:cxnSpLocks/>
          </p:cNvCxnSpPr>
          <p:nvPr/>
        </p:nvCxnSpPr>
        <p:spPr>
          <a:xfrm flipH="1">
            <a:off x="2051720" y="1921544"/>
            <a:ext cx="6336704" cy="39151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Levá složená závorka 17">
            <a:extLst>
              <a:ext uri="{FF2B5EF4-FFF2-40B4-BE49-F238E27FC236}">
                <a16:creationId xmlns:a16="http://schemas.microsoft.com/office/drawing/2014/main" id="{4AC4463A-3BA4-4887-AC1E-505BB7C21787}"/>
              </a:ext>
            </a:extLst>
          </p:cNvPr>
          <p:cNvSpPr/>
          <p:nvPr/>
        </p:nvSpPr>
        <p:spPr>
          <a:xfrm>
            <a:off x="1205375" y="1936334"/>
            <a:ext cx="846345" cy="1627305"/>
          </a:xfrm>
          <a:prstGeom prst="leftBrace">
            <a:avLst/>
          </a:prstGeom>
          <a:noFill/>
          <a:ln w="762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TextovéPole 152">
            <a:extLst>
              <a:ext uri="{FF2B5EF4-FFF2-40B4-BE49-F238E27FC236}">
                <a16:creationId xmlns:a16="http://schemas.microsoft.com/office/drawing/2014/main" id="{74E8E0FD-6AFC-4F8B-91D1-57F51880B4B2}"/>
              </a:ext>
            </a:extLst>
          </p:cNvPr>
          <p:cNvSpPr txBox="1"/>
          <p:nvPr/>
        </p:nvSpPr>
        <p:spPr>
          <a:xfrm>
            <a:off x="4714547" y="4366607"/>
            <a:ext cx="4434319" cy="1332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 anchorCtr="0">
            <a:noAutofit/>
          </a:bodyPr>
          <a:lstStyle/>
          <a:p>
            <a:r>
              <a:rPr lang="cs-CZ" b="1" dirty="0">
                <a:solidFill>
                  <a:schemeClr val="accent6"/>
                </a:solidFill>
              </a:rPr>
              <a:t>Ale těsnost není totéž co efekt...</a:t>
            </a:r>
          </a:p>
          <a:p>
            <a:endParaRPr lang="cs-CZ" b="1" dirty="0">
              <a:solidFill>
                <a:schemeClr val="accent6"/>
              </a:solidFill>
            </a:endParaRPr>
          </a:p>
          <a:p>
            <a:r>
              <a:rPr lang="cs-CZ" b="1" dirty="0">
                <a:solidFill>
                  <a:schemeClr val="accent6"/>
                </a:solidFill>
              </a:rPr>
              <a:t>Srovnejme následující varianty:</a:t>
            </a:r>
          </a:p>
          <a:p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068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D49BF6D7-32DC-4D87-8C48-1D4AA4540085}"/>
              </a:ext>
            </a:extLst>
          </p:cNvPr>
          <p:cNvCxnSpPr>
            <a:cxnSpLocks/>
          </p:cNvCxnSpPr>
          <p:nvPr/>
        </p:nvCxnSpPr>
        <p:spPr>
          <a:xfrm>
            <a:off x="971600" y="5229200"/>
            <a:ext cx="6768752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FD8AF034-9ABA-452F-A21E-25F7A2B4A78B}"/>
              </a:ext>
            </a:extLst>
          </p:cNvPr>
          <p:cNvCxnSpPr>
            <a:cxnSpLocks/>
          </p:cNvCxnSpPr>
          <p:nvPr/>
        </p:nvCxnSpPr>
        <p:spPr>
          <a:xfrm flipV="1">
            <a:off x="2051720" y="620688"/>
            <a:ext cx="0" cy="594928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0E460F7-405B-4D3A-AFE2-AB9CE56791C5}"/>
              </a:ext>
            </a:extLst>
          </p:cNvPr>
          <p:cNvSpPr txBox="1"/>
          <p:nvPr/>
        </p:nvSpPr>
        <p:spPr>
          <a:xfrm>
            <a:off x="3316239" y="6021288"/>
            <a:ext cx="3801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accent6"/>
                </a:solidFill>
              </a:rPr>
              <a:t>PŘÍJEM DOMÁCNOSTI RODIČŮ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EB71A1C-9958-4F75-963C-E949D37BD340}"/>
              </a:ext>
            </a:extLst>
          </p:cNvPr>
          <p:cNvSpPr txBox="1"/>
          <p:nvPr/>
        </p:nvSpPr>
        <p:spPr>
          <a:xfrm rot="16200000">
            <a:off x="-1888595" y="2328095"/>
            <a:ext cx="47628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>
                <a:solidFill>
                  <a:schemeClr val="accent6"/>
                </a:solidFill>
              </a:rPr>
              <a:t>SKÓRE MATEMATICKÝCH DOVEDNOSTÍ</a:t>
            </a:r>
          </a:p>
          <a:p>
            <a:pPr algn="ctr"/>
            <a:r>
              <a:rPr lang="cs-CZ" b="1" dirty="0">
                <a:solidFill>
                  <a:schemeClr val="accent6"/>
                </a:solidFill>
              </a:rPr>
              <a:t>0-100</a:t>
            </a:r>
            <a:endParaRPr lang="en-US" b="1" dirty="0">
              <a:solidFill>
                <a:schemeClr val="accent6"/>
              </a:solidFill>
            </a:endParaRP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43978A85-1823-4846-823D-2C0A4BAC9E4F}"/>
              </a:ext>
            </a:extLst>
          </p:cNvPr>
          <p:cNvGrpSpPr/>
          <p:nvPr/>
        </p:nvGrpSpPr>
        <p:grpSpPr>
          <a:xfrm rot="20562590">
            <a:off x="2737869" y="1051504"/>
            <a:ext cx="5432041" cy="3470997"/>
            <a:chOff x="2737869" y="1051504"/>
            <a:chExt cx="5432041" cy="3470997"/>
          </a:xfrm>
        </p:grpSpPr>
        <p:sp>
          <p:nvSpPr>
            <p:cNvPr id="2" name="Ovál 1">
              <a:extLst>
                <a:ext uri="{FF2B5EF4-FFF2-40B4-BE49-F238E27FC236}">
                  <a16:creationId xmlns:a16="http://schemas.microsoft.com/office/drawing/2014/main" id="{B8786750-DCAC-4210-97AC-6FD8EEA51DAE}"/>
                </a:ext>
              </a:extLst>
            </p:cNvPr>
            <p:cNvSpPr/>
            <p:nvPr/>
          </p:nvSpPr>
          <p:spPr>
            <a:xfrm rot="2764164">
              <a:off x="3590110" y="3136003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ál 51">
              <a:extLst>
                <a:ext uri="{FF2B5EF4-FFF2-40B4-BE49-F238E27FC236}">
                  <a16:creationId xmlns:a16="http://schemas.microsoft.com/office/drawing/2014/main" id="{329C10CE-3C31-41F5-91CA-241D55BD8895}"/>
                </a:ext>
              </a:extLst>
            </p:cNvPr>
            <p:cNvSpPr/>
            <p:nvPr/>
          </p:nvSpPr>
          <p:spPr>
            <a:xfrm rot="2764164">
              <a:off x="3897404" y="3149351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ál 52">
              <a:extLst>
                <a:ext uri="{FF2B5EF4-FFF2-40B4-BE49-F238E27FC236}">
                  <a16:creationId xmlns:a16="http://schemas.microsoft.com/office/drawing/2014/main" id="{562EA5A5-BF20-4B8C-A157-A789073E3C4E}"/>
                </a:ext>
              </a:extLst>
            </p:cNvPr>
            <p:cNvSpPr/>
            <p:nvPr/>
          </p:nvSpPr>
          <p:spPr>
            <a:xfrm rot="2764164">
              <a:off x="3824826" y="3492626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ál 53">
              <a:extLst>
                <a:ext uri="{FF2B5EF4-FFF2-40B4-BE49-F238E27FC236}">
                  <a16:creationId xmlns:a16="http://schemas.microsoft.com/office/drawing/2014/main" id="{426C2E7E-61BD-4553-A04A-24B25EB8DD20}"/>
                </a:ext>
              </a:extLst>
            </p:cNvPr>
            <p:cNvSpPr/>
            <p:nvPr/>
          </p:nvSpPr>
          <p:spPr>
            <a:xfrm rot="2764164">
              <a:off x="4247969" y="3030607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ál 54">
              <a:extLst>
                <a:ext uri="{FF2B5EF4-FFF2-40B4-BE49-F238E27FC236}">
                  <a16:creationId xmlns:a16="http://schemas.microsoft.com/office/drawing/2014/main" id="{68ECACFF-5C91-4C90-AC37-CA4A03231840}"/>
                </a:ext>
              </a:extLst>
            </p:cNvPr>
            <p:cNvSpPr/>
            <p:nvPr/>
          </p:nvSpPr>
          <p:spPr>
            <a:xfrm rot="2764164">
              <a:off x="4199744" y="3381999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ál 55">
              <a:extLst>
                <a:ext uri="{FF2B5EF4-FFF2-40B4-BE49-F238E27FC236}">
                  <a16:creationId xmlns:a16="http://schemas.microsoft.com/office/drawing/2014/main" id="{F08EA5CF-2C74-4F3F-8877-0FC6934717D9}"/>
                </a:ext>
              </a:extLst>
            </p:cNvPr>
            <p:cNvSpPr/>
            <p:nvPr/>
          </p:nvSpPr>
          <p:spPr>
            <a:xfrm rot="2764164">
              <a:off x="4507038" y="3395347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ál 56">
              <a:extLst>
                <a:ext uri="{FF2B5EF4-FFF2-40B4-BE49-F238E27FC236}">
                  <a16:creationId xmlns:a16="http://schemas.microsoft.com/office/drawing/2014/main" id="{4E655EF9-4496-4F9D-A137-2C4F6BC716C2}"/>
                </a:ext>
              </a:extLst>
            </p:cNvPr>
            <p:cNvSpPr/>
            <p:nvPr/>
          </p:nvSpPr>
          <p:spPr>
            <a:xfrm rot="2764164">
              <a:off x="4199744" y="3778042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ál 57">
              <a:extLst>
                <a:ext uri="{FF2B5EF4-FFF2-40B4-BE49-F238E27FC236}">
                  <a16:creationId xmlns:a16="http://schemas.microsoft.com/office/drawing/2014/main" id="{1D19F4AE-EE31-4809-9DE7-422BE7D7CD5D}"/>
                </a:ext>
              </a:extLst>
            </p:cNvPr>
            <p:cNvSpPr/>
            <p:nvPr/>
          </p:nvSpPr>
          <p:spPr>
            <a:xfrm rot="2764164">
              <a:off x="4822174" y="3165976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ál 58">
              <a:extLst>
                <a:ext uri="{FF2B5EF4-FFF2-40B4-BE49-F238E27FC236}">
                  <a16:creationId xmlns:a16="http://schemas.microsoft.com/office/drawing/2014/main" id="{1EFC7184-D3DD-4BA2-8781-4873AEDFB4CB}"/>
                </a:ext>
              </a:extLst>
            </p:cNvPr>
            <p:cNvSpPr/>
            <p:nvPr/>
          </p:nvSpPr>
          <p:spPr>
            <a:xfrm rot="2764164">
              <a:off x="4507038" y="2708921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ál 59">
              <a:extLst>
                <a:ext uri="{FF2B5EF4-FFF2-40B4-BE49-F238E27FC236}">
                  <a16:creationId xmlns:a16="http://schemas.microsoft.com/office/drawing/2014/main" id="{FD014691-993A-489C-AF64-03ED1375878A}"/>
                </a:ext>
              </a:extLst>
            </p:cNvPr>
            <p:cNvSpPr/>
            <p:nvPr/>
          </p:nvSpPr>
          <p:spPr>
            <a:xfrm rot="2764164">
              <a:off x="3994489" y="2744744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ál 60">
              <a:extLst>
                <a:ext uri="{FF2B5EF4-FFF2-40B4-BE49-F238E27FC236}">
                  <a16:creationId xmlns:a16="http://schemas.microsoft.com/office/drawing/2014/main" id="{3B85B515-D813-4724-897B-BBA8105AAE97}"/>
                </a:ext>
              </a:extLst>
            </p:cNvPr>
            <p:cNvSpPr/>
            <p:nvPr/>
          </p:nvSpPr>
          <p:spPr>
            <a:xfrm rot="2764164">
              <a:off x="2737874" y="3302346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ál 61">
              <a:extLst>
                <a:ext uri="{FF2B5EF4-FFF2-40B4-BE49-F238E27FC236}">
                  <a16:creationId xmlns:a16="http://schemas.microsoft.com/office/drawing/2014/main" id="{DEADFAF4-46C5-4422-9ACE-9D02CB0D78A6}"/>
                </a:ext>
              </a:extLst>
            </p:cNvPr>
            <p:cNvSpPr/>
            <p:nvPr/>
          </p:nvSpPr>
          <p:spPr>
            <a:xfrm rot="2764164">
              <a:off x="3045168" y="3315694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ál 62">
              <a:extLst>
                <a:ext uri="{FF2B5EF4-FFF2-40B4-BE49-F238E27FC236}">
                  <a16:creationId xmlns:a16="http://schemas.microsoft.com/office/drawing/2014/main" id="{CF4BE575-1226-48B9-9907-09083B5D3B56}"/>
                </a:ext>
              </a:extLst>
            </p:cNvPr>
            <p:cNvSpPr/>
            <p:nvPr/>
          </p:nvSpPr>
          <p:spPr>
            <a:xfrm rot="2764164">
              <a:off x="2972590" y="3658969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ál 63">
              <a:extLst>
                <a:ext uri="{FF2B5EF4-FFF2-40B4-BE49-F238E27FC236}">
                  <a16:creationId xmlns:a16="http://schemas.microsoft.com/office/drawing/2014/main" id="{2A53B7E4-9F6B-46F7-A5E8-68827B6B1DCA}"/>
                </a:ext>
              </a:extLst>
            </p:cNvPr>
            <p:cNvSpPr/>
            <p:nvPr/>
          </p:nvSpPr>
          <p:spPr>
            <a:xfrm rot="2764164">
              <a:off x="3395733" y="3196950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ál 64">
              <a:extLst>
                <a:ext uri="{FF2B5EF4-FFF2-40B4-BE49-F238E27FC236}">
                  <a16:creationId xmlns:a16="http://schemas.microsoft.com/office/drawing/2014/main" id="{FD383771-A747-4984-B956-CFA08360A6F8}"/>
                </a:ext>
              </a:extLst>
            </p:cNvPr>
            <p:cNvSpPr/>
            <p:nvPr/>
          </p:nvSpPr>
          <p:spPr>
            <a:xfrm rot="2764164">
              <a:off x="3347508" y="3548342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ál 65">
              <a:extLst>
                <a:ext uri="{FF2B5EF4-FFF2-40B4-BE49-F238E27FC236}">
                  <a16:creationId xmlns:a16="http://schemas.microsoft.com/office/drawing/2014/main" id="{05DA076B-6A55-4E12-8E4F-64D9B8ACDECC}"/>
                </a:ext>
              </a:extLst>
            </p:cNvPr>
            <p:cNvSpPr/>
            <p:nvPr/>
          </p:nvSpPr>
          <p:spPr>
            <a:xfrm rot="2764164">
              <a:off x="3654802" y="3561690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ál 66">
              <a:extLst>
                <a:ext uri="{FF2B5EF4-FFF2-40B4-BE49-F238E27FC236}">
                  <a16:creationId xmlns:a16="http://schemas.microsoft.com/office/drawing/2014/main" id="{98736510-5EC6-4B2F-8DA7-6386A9B37FFD}"/>
                </a:ext>
              </a:extLst>
            </p:cNvPr>
            <p:cNvSpPr/>
            <p:nvPr/>
          </p:nvSpPr>
          <p:spPr>
            <a:xfrm rot="2764164">
              <a:off x="3347508" y="3944385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ál 67">
              <a:extLst>
                <a:ext uri="{FF2B5EF4-FFF2-40B4-BE49-F238E27FC236}">
                  <a16:creationId xmlns:a16="http://schemas.microsoft.com/office/drawing/2014/main" id="{942420DD-CD80-4559-9940-6E4FBB7436B8}"/>
                </a:ext>
              </a:extLst>
            </p:cNvPr>
            <p:cNvSpPr/>
            <p:nvPr/>
          </p:nvSpPr>
          <p:spPr>
            <a:xfrm rot="2764164">
              <a:off x="3969938" y="3332319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ál 68">
              <a:extLst>
                <a:ext uri="{FF2B5EF4-FFF2-40B4-BE49-F238E27FC236}">
                  <a16:creationId xmlns:a16="http://schemas.microsoft.com/office/drawing/2014/main" id="{EADB982F-ED28-4A4F-BBB2-4DA5DF152105}"/>
                </a:ext>
              </a:extLst>
            </p:cNvPr>
            <p:cNvSpPr/>
            <p:nvPr/>
          </p:nvSpPr>
          <p:spPr>
            <a:xfrm rot="2764164">
              <a:off x="3654802" y="2875264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ál 69">
              <a:extLst>
                <a:ext uri="{FF2B5EF4-FFF2-40B4-BE49-F238E27FC236}">
                  <a16:creationId xmlns:a16="http://schemas.microsoft.com/office/drawing/2014/main" id="{F115996C-492A-48DF-BC39-12D2795C51E1}"/>
                </a:ext>
              </a:extLst>
            </p:cNvPr>
            <p:cNvSpPr/>
            <p:nvPr/>
          </p:nvSpPr>
          <p:spPr>
            <a:xfrm rot="2764164">
              <a:off x="3142253" y="2911087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ál 70">
              <a:extLst>
                <a:ext uri="{FF2B5EF4-FFF2-40B4-BE49-F238E27FC236}">
                  <a16:creationId xmlns:a16="http://schemas.microsoft.com/office/drawing/2014/main" id="{B5513F89-A02F-41E1-8B92-AF0AA1D816A7}"/>
                </a:ext>
              </a:extLst>
            </p:cNvPr>
            <p:cNvSpPr/>
            <p:nvPr/>
          </p:nvSpPr>
          <p:spPr>
            <a:xfrm rot="2764164">
              <a:off x="4506069" y="2970940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ál 71">
              <a:extLst>
                <a:ext uri="{FF2B5EF4-FFF2-40B4-BE49-F238E27FC236}">
                  <a16:creationId xmlns:a16="http://schemas.microsoft.com/office/drawing/2014/main" id="{AB4975FE-0C81-461E-9ACB-BB3BF7087170}"/>
                </a:ext>
              </a:extLst>
            </p:cNvPr>
            <p:cNvSpPr/>
            <p:nvPr/>
          </p:nvSpPr>
          <p:spPr>
            <a:xfrm rot="2764164">
              <a:off x="4813363" y="2984288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ál 72">
              <a:extLst>
                <a:ext uri="{FF2B5EF4-FFF2-40B4-BE49-F238E27FC236}">
                  <a16:creationId xmlns:a16="http://schemas.microsoft.com/office/drawing/2014/main" id="{3C852110-E740-484A-B265-29ECB77776D0}"/>
                </a:ext>
              </a:extLst>
            </p:cNvPr>
            <p:cNvSpPr/>
            <p:nvPr/>
          </p:nvSpPr>
          <p:spPr>
            <a:xfrm rot="2764164">
              <a:off x="4740785" y="3327563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ál 73">
              <a:extLst>
                <a:ext uri="{FF2B5EF4-FFF2-40B4-BE49-F238E27FC236}">
                  <a16:creationId xmlns:a16="http://schemas.microsoft.com/office/drawing/2014/main" id="{C877DA6A-2BE5-4D36-92E9-0252214CFBBD}"/>
                </a:ext>
              </a:extLst>
            </p:cNvPr>
            <p:cNvSpPr/>
            <p:nvPr/>
          </p:nvSpPr>
          <p:spPr>
            <a:xfrm rot="2764164">
              <a:off x="5163928" y="2865544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ál 74">
              <a:extLst>
                <a:ext uri="{FF2B5EF4-FFF2-40B4-BE49-F238E27FC236}">
                  <a16:creationId xmlns:a16="http://schemas.microsoft.com/office/drawing/2014/main" id="{FD164003-9444-443C-9611-3F86C81B3AE7}"/>
                </a:ext>
              </a:extLst>
            </p:cNvPr>
            <p:cNvSpPr/>
            <p:nvPr/>
          </p:nvSpPr>
          <p:spPr>
            <a:xfrm rot="2764164">
              <a:off x="5115703" y="3216936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ál 75">
              <a:extLst>
                <a:ext uri="{FF2B5EF4-FFF2-40B4-BE49-F238E27FC236}">
                  <a16:creationId xmlns:a16="http://schemas.microsoft.com/office/drawing/2014/main" id="{EE18919D-1A71-4CB3-BC19-EFFE4F723C05}"/>
                </a:ext>
              </a:extLst>
            </p:cNvPr>
            <p:cNvSpPr/>
            <p:nvPr/>
          </p:nvSpPr>
          <p:spPr>
            <a:xfrm rot="2764164">
              <a:off x="5422997" y="3230284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ál 76">
              <a:extLst>
                <a:ext uri="{FF2B5EF4-FFF2-40B4-BE49-F238E27FC236}">
                  <a16:creationId xmlns:a16="http://schemas.microsoft.com/office/drawing/2014/main" id="{EC046712-F1EC-4765-86CD-37015F8FD264}"/>
                </a:ext>
              </a:extLst>
            </p:cNvPr>
            <p:cNvSpPr/>
            <p:nvPr/>
          </p:nvSpPr>
          <p:spPr>
            <a:xfrm rot="2764164">
              <a:off x="5115703" y="3612979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ál 77">
              <a:extLst>
                <a:ext uri="{FF2B5EF4-FFF2-40B4-BE49-F238E27FC236}">
                  <a16:creationId xmlns:a16="http://schemas.microsoft.com/office/drawing/2014/main" id="{88B1D5D8-CBCC-43AB-901A-FB26AD0C840F}"/>
                </a:ext>
              </a:extLst>
            </p:cNvPr>
            <p:cNvSpPr/>
            <p:nvPr/>
          </p:nvSpPr>
          <p:spPr>
            <a:xfrm rot="2764164">
              <a:off x="5738133" y="3000913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ál 78">
              <a:extLst>
                <a:ext uri="{FF2B5EF4-FFF2-40B4-BE49-F238E27FC236}">
                  <a16:creationId xmlns:a16="http://schemas.microsoft.com/office/drawing/2014/main" id="{575D8FFA-3A72-44F0-BE9B-94B46813AB9E}"/>
                </a:ext>
              </a:extLst>
            </p:cNvPr>
            <p:cNvSpPr/>
            <p:nvPr/>
          </p:nvSpPr>
          <p:spPr>
            <a:xfrm rot="2764164">
              <a:off x="5422997" y="2543858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ál 79">
              <a:extLst>
                <a:ext uri="{FF2B5EF4-FFF2-40B4-BE49-F238E27FC236}">
                  <a16:creationId xmlns:a16="http://schemas.microsoft.com/office/drawing/2014/main" id="{CDC1D565-64FE-428A-9699-98FF9DBBD609}"/>
                </a:ext>
              </a:extLst>
            </p:cNvPr>
            <p:cNvSpPr/>
            <p:nvPr/>
          </p:nvSpPr>
          <p:spPr>
            <a:xfrm rot="2764164">
              <a:off x="4910448" y="2579681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ál 80">
              <a:extLst>
                <a:ext uri="{FF2B5EF4-FFF2-40B4-BE49-F238E27FC236}">
                  <a16:creationId xmlns:a16="http://schemas.microsoft.com/office/drawing/2014/main" id="{6F34C311-F66C-4F22-B164-0DCE4EC9745C}"/>
                </a:ext>
              </a:extLst>
            </p:cNvPr>
            <p:cNvSpPr/>
            <p:nvPr/>
          </p:nvSpPr>
          <p:spPr>
            <a:xfrm rot="2764164">
              <a:off x="4909063" y="2137731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ál 81">
              <a:extLst>
                <a:ext uri="{FF2B5EF4-FFF2-40B4-BE49-F238E27FC236}">
                  <a16:creationId xmlns:a16="http://schemas.microsoft.com/office/drawing/2014/main" id="{C42D3998-E669-4039-9F03-FF810CDA9018}"/>
                </a:ext>
              </a:extLst>
            </p:cNvPr>
            <p:cNvSpPr/>
            <p:nvPr/>
          </p:nvSpPr>
          <p:spPr>
            <a:xfrm rot="2764164">
              <a:off x="5216357" y="2151079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ál 82">
              <a:extLst>
                <a:ext uri="{FF2B5EF4-FFF2-40B4-BE49-F238E27FC236}">
                  <a16:creationId xmlns:a16="http://schemas.microsoft.com/office/drawing/2014/main" id="{EDFB1EBE-CDEF-45BE-93A3-12584DCAE827}"/>
                </a:ext>
              </a:extLst>
            </p:cNvPr>
            <p:cNvSpPr/>
            <p:nvPr/>
          </p:nvSpPr>
          <p:spPr>
            <a:xfrm rot="2764164">
              <a:off x="5143779" y="2494354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ál 83">
              <a:extLst>
                <a:ext uri="{FF2B5EF4-FFF2-40B4-BE49-F238E27FC236}">
                  <a16:creationId xmlns:a16="http://schemas.microsoft.com/office/drawing/2014/main" id="{7D3E03A8-9C0E-4384-9009-C661486EC8AB}"/>
                </a:ext>
              </a:extLst>
            </p:cNvPr>
            <p:cNvSpPr/>
            <p:nvPr/>
          </p:nvSpPr>
          <p:spPr>
            <a:xfrm rot="2764164">
              <a:off x="5566922" y="2032335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ál 84">
              <a:extLst>
                <a:ext uri="{FF2B5EF4-FFF2-40B4-BE49-F238E27FC236}">
                  <a16:creationId xmlns:a16="http://schemas.microsoft.com/office/drawing/2014/main" id="{467B0AD0-98E2-4ABD-85A8-B0724840C6D4}"/>
                </a:ext>
              </a:extLst>
            </p:cNvPr>
            <p:cNvSpPr/>
            <p:nvPr/>
          </p:nvSpPr>
          <p:spPr>
            <a:xfrm rot="2764164">
              <a:off x="5518697" y="2383727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ál 85">
              <a:extLst>
                <a:ext uri="{FF2B5EF4-FFF2-40B4-BE49-F238E27FC236}">
                  <a16:creationId xmlns:a16="http://schemas.microsoft.com/office/drawing/2014/main" id="{8B2CE0C8-3F4A-47D2-A0B9-E75837161A62}"/>
                </a:ext>
              </a:extLst>
            </p:cNvPr>
            <p:cNvSpPr/>
            <p:nvPr/>
          </p:nvSpPr>
          <p:spPr>
            <a:xfrm rot="2764164">
              <a:off x="5825991" y="2397075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ál 86">
              <a:extLst>
                <a:ext uri="{FF2B5EF4-FFF2-40B4-BE49-F238E27FC236}">
                  <a16:creationId xmlns:a16="http://schemas.microsoft.com/office/drawing/2014/main" id="{82B5D735-415F-4FA2-A9EC-45A4C9ECEE23}"/>
                </a:ext>
              </a:extLst>
            </p:cNvPr>
            <p:cNvSpPr/>
            <p:nvPr/>
          </p:nvSpPr>
          <p:spPr>
            <a:xfrm rot="2764164">
              <a:off x="5518697" y="2779770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ál 87">
              <a:extLst>
                <a:ext uri="{FF2B5EF4-FFF2-40B4-BE49-F238E27FC236}">
                  <a16:creationId xmlns:a16="http://schemas.microsoft.com/office/drawing/2014/main" id="{4FA65B14-9E3D-4EEF-857A-62F382458568}"/>
                </a:ext>
              </a:extLst>
            </p:cNvPr>
            <p:cNvSpPr/>
            <p:nvPr/>
          </p:nvSpPr>
          <p:spPr>
            <a:xfrm rot="2764164">
              <a:off x="6141127" y="2167704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ál 88">
              <a:extLst>
                <a:ext uri="{FF2B5EF4-FFF2-40B4-BE49-F238E27FC236}">
                  <a16:creationId xmlns:a16="http://schemas.microsoft.com/office/drawing/2014/main" id="{00A63006-A335-4B85-843F-A5E30F8A4901}"/>
                </a:ext>
              </a:extLst>
            </p:cNvPr>
            <p:cNvSpPr/>
            <p:nvPr/>
          </p:nvSpPr>
          <p:spPr>
            <a:xfrm rot="2764164">
              <a:off x="5825991" y="1710649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ál 89">
              <a:extLst>
                <a:ext uri="{FF2B5EF4-FFF2-40B4-BE49-F238E27FC236}">
                  <a16:creationId xmlns:a16="http://schemas.microsoft.com/office/drawing/2014/main" id="{46E4428E-8223-49D5-9082-647D87AD5572}"/>
                </a:ext>
              </a:extLst>
            </p:cNvPr>
            <p:cNvSpPr/>
            <p:nvPr/>
          </p:nvSpPr>
          <p:spPr>
            <a:xfrm rot="2764164">
              <a:off x="5313442" y="1746472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ál 90">
              <a:extLst>
                <a:ext uri="{FF2B5EF4-FFF2-40B4-BE49-F238E27FC236}">
                  <a16:creationId xmlns:a16="http://schemas.microsoft.com/office/drawing/2014/main" id="{709A1736-D847-4CD7-AE20-E709532F6B26}"/>
                </a:ext>
              </a:extLst>
            </p:cNvPr>
            <p:cNvSpPr/>
            <p:nvPr/>
          </p:nvSpPr>
          <p:spPr>
            <a:xfrm rot="2764164">
              <a:off x="5786339" y="2210716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ál 91">
              <a:extLst>
                <a:ext uri="{FF2B5EF4-FFF2-40B4-BE49-F238E27FC236}">
                  <a16:creationId xmlns:a16="http://schemas.microsoft.com/office/drawing/2014/main" id="{F68759A3-CDFF-425F-9257-3C452B762DB6}"/>
                </a:ext>
              </a:extLst>
            </p:cNvPr>
            <p:cNvSpPr/>
            <p:nvPr/>
          </p:nvSpPr>
          <p:spPr>
            <a:xfrm rot="2764164">
              <a:off x="6093633" y="2224064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ál 92">
              <a:extLst>
                <a:ext uri="{FF2B5EF4-FFF2-40B4-BE49-F238E27FC236}">
                  <a16:creationId xmlns:a16="http://schemas.microsoft.com/office/drawing/2014/main" id="{1EE9EDA3-2E85-447D-A2C1-06CCB7331DCC}"/>
                </a:ext>
              </a:extLst>
            </p:cNvPr>
            <p:cNvSpPr/>
            <p:nvPr/>
          </p:nvSpPr>
          <p:spPr>
            <a:xfrm rot="2764164">
              <a:off x="6021055" y="2567339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ál 93">
              <a:extLst>
                <a:ext uri="{FF2B5EF4-FFF2-40B4-BE49-F238E27FC236}">
                  <a16:creationId xmlns:a16="http://schemas.microsoft.com/office/drawing/2014/main" id="{1143AE62-4FD2-419B-B9DC-BDE3A4BD1261}"/>
                </a:ext>
              </a:extLst>
            </p:cNvPr>
            <p:cNvSpPr/>
            <p:nvPr/>
          </p:nvSpPr>
          <p:spPr>
            <a:xfrm rot="2764164">
              <a:off x="6444198" y="2105320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ál 94">
              <a:extLst>
                <a:ext uri="{FF2B5EF4-FFF2-40B4-BE49-F238E27FC236}">
                  <a16:creationId xmlns:a16="http://schemas.microsoft.com/office/drawing/2014/main" id="{94BC2606-C767-4EEF-AC7F-128F94F9F71B}"/>
                </a:ext>
              </a:extLst>
            </p:cNvPr>
            <p:cNvSpPr/>
            <p:nvPr/>
          </p:nvSpPr>
          <p:spPr>
            <a:xfrm rot="2764164">
              <a:off x="6395973" y="2456712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ál 95">
              <a:extLst>
                <a:ext uri="{FF2B5EF4-FFF2-40B4-BE49-F238E27FC236}">
                  <a16:creationId xmlns:a16="http://schemas.microsoft.com/office/drawing/2014/main" id="{ACC8ECC1-A7BB-4785-9CE6-AE06BF55E072}"/>
                </a:ext>
              </a:extLst>
            </p:cNvPr>
            <p:cNvSpPr/>
            <p:nvPr/>
          </p:nvSpPr>
          <p:spPr>
            <a:xfrm rot="2764164">
              <a:off x="6703267" y="2470060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ál 96">
              <a:extLst>
                <a:ext uri="{FF2B5EF4-FFF2-40B4-BE49-F238E27FC236}">
                  <a16:creationId xmlns:a16="http://schemas.microsoft.com/office/drawing/2014/main" id="{E991AE34-F003-4F35-AF25-D02103178842}"/>
                </a:ext>
              </a:extLst>
            </p:cNvPr>
            <p:cNvSpPr/>
            <p:nvPr/>
          </p:nvSpPr>
          <p:spPr>
            <a:xfrm rot="2764164">
              <a:off x="6395973" y="2852755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ál 97">
              <a:extLst>
                <a:ext uri="{FF2B5EF4-FFF2-40B4-BE49-F238E27FC236}">
                  <a16:creationId xmlns:a16="http://schemas.microsoft.com/office/drawing/2014/main" id="{26AA84D0-2506-4569-BE7C-38B8992C5B75}"/>
                </a:ext>
              </a:extLst>
            </p:cNvPr>
            <p:cNvSpPr/>
            <p:nvPr/>
          </p:nvSpPr>
          <p:spPr>
            <a:xfrm rot="2764164">
              <a:off x="7018403" y="2240689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ál 98">
              <a:extLst>
                <a:ext uri="{FF2B5EF4-FFF2-40B4-BE49-F238E27FC236}">
                  <a16:creationId xmlns:a16="http://schemas.microsoft.com/office/drawing/2014/main" id="{29280511-7156-4320-B5A2-B5615E01F3A9}"/>
                </a:ext>
              </a:extLst>
            </p:cNvPr>
            <p:cNvSpPr/>
            <p:nvPr/>
          </p:nvSpPr>
          <p:spPr>
            <a:xfrm rot="2764164">
              <a:off x="6703267" y="1783634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ál 99">
              <a:extLst>
                <a:ext uri="{FF2B5EF4-FFF2-40B4-BE49-F238E27FC236}">
                  <a16:creationId xmlns:a16="http://schemas.microsoft.com/office/drawing/2014/main" id="{DC8E2759-644A-45BF-BFD3-6BA024B65FC2}"/>
                </a:ext>
              </a:extLst>
            </p:cNvPr>
            <p:cNvSpPr/>
            <p:nvPr/>
          </p:nvSpPr>
          <p:spPr>
            <a:xfrm rot="2764164">
              <a:off x="6190718" y="1819457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ál 100">
              <a:extLst>
                <a:ext uri="{FF2B5EF4-FFF2-40B4-BE49-F238E27FC236}">
                  <a16:creationId xmlns:a16="http://schemas.microsoft.com/office/drawing/2014/main" id="{9524FCE0-F068-43D9-AD12-B027101D30D5}"/>
                </a:ext>
              </a:extLst>
            </p:cNvPr>
            <p:cNvSpPr/>
            <p:nvPr/>
          </p:nvSpPr>
          <p:spPr>
            <a:xfrm rot="2764164">
              <a:off x="5150135" y="2719874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ál 101">
              <a:extLst>
                <a:ext uri="{FF2B5EF4-FFF2-40B4-BE49-F238E27FC236}">
                  <a16:creationId xmlns:a16="http://schemas.microsoft.com/office/drawing/2014/main" id="{20C93620-13C7-4D03-BA7B-216464DEC0B0}"/>
                </a:ext>
              </a:extLst>
            </p:cNvPr>
            <p:cNvSpPr/>
            <p:nvPr/>
          </p:nvSpPr>
          <p:spPr>
            <a:xfrm rot="2764164">
              <a:off x="5457429" y="2733222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ál 102">
              <a:extLst>
                <a:ext uri="{FF2B5EF4-FFF2-40B4-BE49-F238E27FC236}">
                  <a16:creationId xmlns:a16="http://schemas.microsoft.com/office/drawing/2014/main" id="{2F212E16-9CB3-4565-974E-73C53D19B69B}"/>
                </a:ext>
              </a:extLst>
            </p:cNvPr>
            <p:cNvSpPr/>
            <p:nvPr/>
          </p:nvSpPr>
          <p:spPr>
            <a:xfrm rot="2764164">
              <a:off x="5384851" y="3076497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ál 103">
              <a:extLst>
                <a:ext uri="{FF2B5EF4-FFF2-40B4-BE49-F238E27FC236}">
                  <a16:creationId xmlns:a16="http://schemas.microsoft.com/office/drawing/2014/main" id="{D1EFEADF-CB8F-4853-BC51-5CFBA5FC0E7A}"/>
                </a:ext>
              </a:extLst>
            </p:cNvPr>
            <p:cNvSpPr/>
            <p:nvPr/>
          </p:nvSpPr>
          <p:spPr>
            <a:xfrm rot="2764164">
              <a:off x="5807994" y="2614478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ál 104">
              <a:extLst>
                <a:ext uri="{FF2B5EF4-FFF2-40B4-BE49-F238E27FC236}">
                  <a16:creationId xmlns:a16="http://schemas.microsoft.com/office/drawing/2014/main" id="{591AB9A5-77CE-4B44-97FF-162E60570A95}"/>
                </a:ext>
              </a:extLst>
            </p:cNvPr>
            <p:cNvSpPr/>
            <p:nvPr/>
          </p:nvSpPr>
          <p:spPr>
            <a:xfrm rot="2764164">
              <a:off x="5759769" y="2965870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ál 105">
              <a:extLst>
                <a:ext uri="{FF2B5EF4-FFF2-40B4-BE49-F238E27FC236}">
                  <a16:creationId xmlns:a16="http://schemas.microsoft.com/office/drawing/2014/main" id="{2251A466-5404-4F2E-8B05-61B4C3C100AC}"/>
                </a:ext>
              </a:extLst>
            </p:cNvPr>
            <p:cNvSpPr/>
            <p:nvPr/>
          </p:nvSpPr>
          <p:spPr>
            <a:xfrm rot="2764164">
              <a:off x="6067063" y="2979218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ál 106">
              <a:extLst>
                <a:ext uri="{FF2B5EF4-FFF2-40B4-BE49-F238E27FC236}">
                  <a16:creationId xmlns:a16="http://schemas.microsoft.com/office/drawing/2014/main" id="{BA12B1EF-C3D5-4415-A7E0-7714137D3032}"/>
                </a:ext>
              </a:extLst>
            </p:cNvPr>
            <p:cNvSpPr/>
            <p:nvPr/>
          </p:nvSpPr>
          <p:spPr>
            <a:xfrm rot="2764164">
              <a:off x="5759769" y="3361913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ál 107">
              <a:extLst>
                <a:ext uri="{FF2B5EF4-FFF2-40B4-BE49-F238E27FC236}">
                  <a16:creationId xmlns:a16="http://schemas.microsoft.com/office/drawing/2014/main" id="{6D143543-84B2-4452-93BD-7935CC3644B8}"/>
                </a:ext>
              </a:extLst>
            </p:cNvPr>
            <p:cNvSpPr/>
            <p:nvPr/>
          </p:nvSpPr>
          <p:spPr>
            <a:xfrm rot="2764164">
              <a:off x="6382199" y="2749847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ál 108">
              <a:extLst>
                <a:ext uri="{FF2B5EF4-FFF2-40B4-BE49-F238E27FC236}">
                  <a16:creationId xmlns:a16="http://schemas.microsoft.com/office/drawing/2014/main" id="{374B4441-83FD-4879-BE40-3DA34B3D4EB0}"/>
                </a:ext>
              </a:extLst>
            </p:cNvPr>
            <p:cNvSpPr/>
            <p:nvPr/>
          </p:nvSpPr>
          <p:spPr>
            <a:xfrm rot="2764164">
              <a:off x="6067063" y="2292792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ál 109">
              <a:extLst>
                <a:ext uri="{FF2B5EF4-FFF2-40B4-BE49-F238E27FC236}">
                  <a16:creationId xmlns:a16="http://schemas.microsoft.com/office/drawing/2014/main" id="{73A64B48-D982-4B82-9445-7BE73491D6E8}"/>
                </a:ext>
              </a:extLst>
            </p:cNvPr>
            <p:cNvSpPr/>
            <p:nvPr/>
          </p:nvSpPr>
          <p:spPr>
            <a:xfrm rot="2764164">
              <a:off x="5554514" y="2328615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ál 110">
              <a:extLst>
                <a:ext uri="{FF2B5EF4-FFF2-40B4-BE49-F238E27FC236}">
                  <a16:creationId xmlns:a16="http://schemas.microsoft.com/office/drawing/2014/main" id="{B98D4EEC-5DC4-43D3-8735-97FC8DE7146E}"/>
                </a:ext>
              </a:extLst>
            </p:cNvPr>
            <p:cNvSpPr/>
            <p:nvPr/>
          </p:nvSpPr>
          <p:spPr>
            <a:xfrm rot="2764164">
              <a:off x="6302638" y="1478581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ál 111">
              <a:extLst>
                <a:ext uri="{FF2B5EF4-FFF2-40B4-BE49-F238E27FC236}">
                  <a16:creationId xmlns:a16="http://schemas.microsoft.com/office/drawing/2014/main" id="{60FE73D9-2FE3-4430-B670-BF95DCB240B6}"/>
                </a:ext>
              </a:extLst>
            </p:cNvPr>
            <p:cNvSpPr/>
            <p:nvPr/>
          </p:nvSpPr>
          <p:spPr>
            <a:xfrm rot="2764164">
              <a:off x="6609932" y="1491929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ál 112">
              <a:extLst>
                <a:ext uri="{FF2B5EF4-FFF2-40B4-BE49-F238E27FC236}">
                  <a16:creationId xmlns:a16="http://schemas.microsoft.com/office/drawing/2014/main" id="{3379DAFD-2037-4B76-A298-64AE41D7C8D1}"/>
                </a:ext>
              </a:extLst>
            </p:cNvPr>
            <p:cNvSpPr/>
            <p:nvPr/>
          </p:nvSpPr>
          <p:spPr>
            <a:xfrm rot="2764164">
              <a:off x="6537354" y="1835204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ál 113">
              <a:extLst>
                <a:ext uri="{FF2B5EF4-FFF2-40B4-BE49-F238E27FC236}">
                  <a16:creationId xmlns:a16="http://schemas.microsoft.com/office/drawing/2014/main" id="{FA75DF1C-636A-448A-AC57-EA6B133F69C5}"/>
                </a:ext>
              </a:extLst>
            </p:cNvPr>
            <p:cNvSpPr/>
            <p:nvPr/>
          </p:nvSpPr>
          <p:spPr>
            <a:xfrm rot="2764164">
              <a:off x="6960497" y="1373185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ál 114">
              <a:extLst>
                <a:ext uri="{FF2B5EF4-FFF2-40B4-BE49-F238E27FC236}">
                  <a16:creationId xmlns:a16="http://schemas.microsoft.com/office/drawing/2014/main" id="{46D79F4B-93A9-41BC-86C5-DACD6D5C29CD}"/>
                </a:ext>
              </a:extLst>
            </p:cNvPr>
            <p:cNvSpPr/>
            <p:nvPr/>
          </p:nvSpPr>
          <p:spPr>
            <a:xfrm rot="2764164">
              <a:off x="6912272" y="1724577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ál 115">
              <a:extLst>
                <a:ext uri="{FF2B5EF4-FFF2-40B4-BE49-F238E27FC236}">
                  <a16:creationId xmlns:a16="http://schemas.microsoft.com/office/drawing/2014/main" id="{E156FAB1-2894-419B-ACC0-48861547832F}"/>
                </a:ext>
              </a:extLst>
            </p:cNvPr>
            <p:cNvSpPr/>
            <p:nvPr/>
          </p:nvSpPr>
          <p:spPr>
            <a:xfrm rot="2764164">
              <a:off x="7219566" y="1737925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ál 116">
              <a:extLst>
                <a:ext uri="{FF2B5EF4-FFF2-40B4-BE49-F238E27FC236}">
                  <a16:creationId xmlns:a16="http://schemas.microsoft.com/office/drawing/2014/main" id="{564C20D7-B843-4F32-8C59-E5296DB16F44}"/>
                </a:ext>
              </a:extLst>
            </p:cNvPr>
            <p:cNvSpPr/>
            <p:nvPr/>
          </p:nvSpPr>
          <p:spPr>
            <a:xfrm rot="2764164">
              <a:off x="6912272" y="2120620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ál 117">
              <a:extLst>
                <a:ext uri="{FF2B5EF4-FFF2-40B4-BE49-F238E27FC236}">
                  <a16:creationId xmlns:a16="http://schemas.microsoft.com/office/drawing/2014/main" id="{5BC9450B-BAAE-4723-9D9F-80F243E9DDA9}"/>
                </a:ext>
              </a:extLst>
            </p:cNvPr>
            <p:cNvSpPr/>
            <p:nvPr/>
          </p:nvSpPr>
          <p:spPr>
            <a:xfrm rot="2764164">
              <a:off x="7534702" y="1508554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ál 118">
              <a:extLst>
                <a:ext uri="{FF2B5EF4-FFF2-40B4-BE49-F238E27FC236}">
                  <a16:creationId xmlns:a16="http://schemas.microsoft.com/office/drawing/2014/main" id="{5F71FE77-FFFD-472F-933E-2FAD295DC57F}"/>
                </a:ext>
              </a:extLst>
            </p:cNvPr>
            <p:cNvSpPr/>
            <p:nvPr/>
          </p:nvSpPr>
          <p:spPr>
            <a:xfrm rot="2764164">
              <a:off x="7219566" y="1051499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ál 119">
              <a:extLst>
                <a:ext uri="{FF2B5EF4-FFF2-40B4-BE49-F238E27FC236}">
                  <a16:creationId xmlns:a16="http://schemas.microsoft.com/office/drawing/2014/main" id="{E9AA01EF-9BF3-4F03-AC06-F5F0546697C6}"/>
                </a:ext>
              </a:extLst>
            </p:cNvPr>
            <p:cNvSpPr/>
            <p:nvPr/>
          </p:nvSpPr>
          <p:spPr>
            <a:xfrm rot="2764164">
              <a:off x="6707017" y="1087322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ál 120">
              <a:extLst>
                <a:ext uri="{FF2B5EF4-FFF2-40B4-BE49-F238E27FC236}">
                  <a16:creationId xmlns:a16="http://schemas.microsoft.com/office/drawing/2014/main" id="{6FC51CDC-15A9-4A35-A784-0BEB84CC00BE}"/>
                </a:ext>
              </a:extLst>
            </p:cNvPr>
            <p:cNvSpPr/>
            <p:nvPr/>
          </p:nvSpPr>
          <p:spPr>
            <a:xfrm rot="2764164">
              <a:off x="3419644" y="3664444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ál 121">
              <a:extLst>
                <a:ext uri="{FF2B5EF4-FFF2-40B4-BE49-F238E27FC236}">
                  <a16:creationId xmlns:a16="http://schemas.microsoft.com/office/drawing/2014/main" id="{25EE80EE-FC69-4F71-A17E-3C47E7E038E0}"/>
                </a:ext>
              </a:extLst>
            </p:cNvPr>
            <p:cNvSpPr/>
            <p:nvPr/>
          </p:nvSpPr>
          <p:spPr>
            <a:xfrm rot="2764164">
              <a:off x="3726938" y="3677792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ál 122">
              <a:extLst>
                <a:ext uri="{FF2B5EF4-FFF2-40B4-BE49-F238E27FC236}">
                  <a16:creationId xmlns:a16="http://schemas.microsoft.com/office/drawing/2014/main" id="{A4A9DD5B-EDFF-4D97-A42F-A9ACA1D69052}"/>
                </a:ext>
              </a:extLst>
            </p:cNvPr>
            <p:cNvSpPr/>
            <p:nvPr/>
          </p:nvSpPr>
          <p:spPr>
            <a:xfrm rot="2764164">
              <a:off x="3654360" y="4021067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ál 123">
              <a:extLst>
                <a:ext uri="{FF2B5EF4-FFF2-40B4-BE49-F238E27FC236}">
                  <a16:creationId xmlns:a16="http://schemas.microsoft.com/office/drawing/2014/main" id="{2ECF9FD2-1CD6-47CC-A82E-FBC4F4176723}"/>
                </a:ext>
              </a:extLst>
            </p:cNvPr>
            <p:cNvSpPr/>
            <p:nvPr/>
          </p:nvSpPr>
          <p:spPr>
            <a:xfrm rot="2764164">
              <a:off x="4077503" y="3559048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ál 124">
              <a:extLst>
                <a:ext uri="{FF2B5EF4-FFF2-40B4-BE49-F238E27FC236}">
                  <a16:creationId xmlns:a16="http://schemas.microsoft.com/office/drawing/2014/main" id="{082FD5A9-5497-487B-976F-1E31B0554523}"/>
                </a:ext>
              </a:extLst>
            </p:cNvPr>
            <p:cNvSpPr/>
            <p:nvPr/>
          </p:nvSpPr>
          <p:spPr>
            <a:xfrm rot="2764164">
              <a:off x="4029278" y="3910440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ál 125">
              <a:extLst>
                <a:ext uri="{FF2B5EF4-FFF2-40B4-BE49-F238E27FC236}">
                  <a16:creationId xmlns:a16="http://schemas.microsoft.com/office/drawing/2014/main" id="{DDD6E7EF-87CE-4DA5-B008-DD7BBFE4611D}"/>
                </a:ext>
              </a:extLst>
            </p:cNvPr>
            <p:cNvSpPr/>
            <p:nvPr/>
          </p:nvSpPr>
          <p:spPr>
            <a:xfrm rot="2764164">
              <a:off x="4336572" y="3923788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ál 126">
              <a:extLst>
                <a:ext uri="{FF2B5EF4-FFF2-40B4-BE49-F238E27FC236}">
                  <a16:creationId xmlns:a16="http://schemas.microsoft.com/office/drawing/2014/main" id="{AB4D68F2-428D-466E-97D5-8034346C20A4}"/>
                </a:ext>
              </a:extLst>
            </p:cNvPr>
            <p:cNvSpPr/>
            <p:nvPr/>
          </p:nvSpPr>
          <p:spPr>
            <a:xfrm rot="2764164">
              <a:off x="4029278" y="4306483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ál 127">
              <a:extLst>
                <a:ext uri="{FF2B5EF4-FFF2-40B4-BE49-F238E27FC236}">
                  <a16:creationId xmlns:a16="http://schemas.microsoft.com/office/drawing/2014/main" id="{DD59B079-211A-4291-B0AA-D69DB8696AB9}"/>
                </a:ext>
              </a:extLst>
            </p:cNvPr>
            <p:cNvSpPr/>
            <p:nvPr/>
          </p:nvSpPr>
          <p:spPr>
            <a:xfrm rot="2764164">
              <a:off x="4651708" y="3694417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ál 128">
              <a:extLst>
                <a:ext uri="{FF2B5EF4-FFF2-40B4-BE49-F238E27FC236}">
                  <a16:creationId xmlns:a16="http://schemas.microsoft.com/office/drawing/2014/main" id="{5224CE5D-7845-46D5-A158-F557C94F0F98}"/>
                </a:ext>
              </a:extLst>
            </p:cNvPr>
            <p:cNvSpPr/>
            <p:nvPr/>
          </p:nvSpPr>
          <p:spPr>
            <a:xfrm rot="2764164">
              <a:off x="4336572" y="3237362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ál 129">
              <a:extLst>
                <a:ext uri="{FF2B5EF4-FFF2-40B4-BE49-F238E27FC236}">
                  <a16:creationId xmlns:a16="http://schemas.microsoft.com/office/drawing/2014/main" id="{B35A7BCF-7E6E-4386-AA9A-B6B1AA62A2AA}"/>
                </a:ext>
              </a:extLst>
            </p:cNvPr>
            <p:cNvSpPr/>
            <p:nvPr/>
          </p:nvSpPr>
          <p:spPr>
            <a:xfrm rot="2764164">
              <a:off x="3824023" y="3273185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ál 130">
              <a:extLst>
                <a:ext uri="{FF2B5EF4-FFF2-40B4-BE49-F238E27FC236}">
                  <a16:creationId xmlns:a16="http://schemas.microsoft.com/office/drawing/2014/main" id="{E20162D1-A7D1-4438-B406-8C3CD956A188}"/>
                </a:ext>
              </a:extLst>
            </p:cNvPr>
            <p:cNvSpPr/>
            <p:nvPr/>
          </p:nvSpPr>
          <p:spPr>
            <a:xfrm rot="2764164">
              <a:off x="4033099" y="2395502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ál 131">
              <a:extLst>
                <a:ext uri="{FF2B5EF4-FFF2-40B4-BE49-F238E27FC236}">
                  <a16:creationId xmlns:a16="http://schemas.microsoft.com/office/drawing/2014/main" id="{0F8F4115-6DFF-4BB5-BD27-E3A96AF3F71F}"/>
                </a:ext>
              </a:extLst>
            </p:cNvPr>
            <p:cNvSpPr/>
            <p:nvPr/>
          </p:nvSpPr>
          <p:spPr>
            <a:xfrm rot="2764164">
              <a:off x="4340393" y="2408850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ál 132">
              <a:extLst>
                <a:ext uri="{FF2B5EF4-FFF2-40B4-BE49-F238E27FC236}">
                  <a16:creationId xmlns:a16="http://schemas.microsoft.com/office/drawing/2014/main" id="{196B3BD5-6F8A-4FDC-BCA1-60D5E8C44C4B}"/>
                </a:ext>
              </a:extLst>
            </p:cNvPr>
            <p:cNvSpPr/>
            <p:nvPr/>
          </p:nvSpPr>
          <p:spPr>
            <a:xfrm rot="2764164">
              <a:off x="4267815" y="2752125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ál 133">
              <a:extLst>
                <a:ext uri="{FF2B5EF4-FFF2-40B4-BE49-F238E27FC236}">
                  <a16:creationId xmlns:a16="http://schemas.microsoft.com/office/drawing/2014/main" id="{301B8637-2848-4B17-B5FE-606A16B0B15E}"/>
                </a:ext>
              </a:extLst>
            </p:cNvPr>
            <p:cNvSpPr/>
            <p:nvPr/>
          </p:nvSpPr>
          <p:spPr>
            <a:xfrm rot="2764164">
              <a:off x="4690958" y="2290106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ál 134">
              <a:extLst>
                <a:ext uri="{FF2B5EF4-FFF2-40B4-BE49-F238E27FC236}">
                  <a16:creationId xmlns:a16="http://schemas.microsoft.com/office/drawing/2014/main" id="{23AB74A7-0CE2-4DF0-A9B9-9B4A41B2FF46}"/>
                </a:ext>
              </a:extLst>
            </p:cNvPr>
            <p:cNvSpPr/>
            <p:nvPr/>
          </p:nvSpPr>
          <p:spPr>
            <a:xfrm rot="2764164">
              <a:off x="4642733" y="2641498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ál 135">
              <a:extLst>
                <a:ext uri="{FF2B5EF4-FFF2-40B4-BE49-F238E27FC236}">
                  <a16:creationId xmlns:a16="http://schemas.microsoft.com/office/drawing/2014/main" id="{D589F8A9-DC73-4E0B-864C-C69DAB41297D}"/>
                </a:ext>
              </a:extLst>
            </p:cNvPr>
            <p:cNvSpPr/>
            <p:nvPr/>
          </p:nvSpPr>
          <p:spPr>
            <a:xfrm rot="2764164">
              <a:off x="4950027" y="2654846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ál 136">
              <a:extLst>
                <a:ext uri="{FF2B5EF4-FFF2-40B4-BE49-F238E27FC236}">
                  <a16:creationId xmlns:a16="http://schemas.microsoft.com/office/drawing/2014/main" id="{B9679EEC-3135-40C7-B7E3-C19147ABF25C}"/>
                </a:ext>
              </a:extLst>
            </p:cNvPr>
            <p:cNvSpPr/>
            <p:nvPr/>
          </p:nvSpPr>
          <p:spPr>
            <a:xfrm rot="2764164">
              <a:off x="4642733" y="3037541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ál 137">
              <a:extLst>
                <a:ext uri="{FF2B5EF4-FFF2-40B4-BE49-F238E27FC236}">
                  <a16:creationId xmlns:a16="http://schemas.microsoft.com/office/drawing/2014/main" id="{07F0EB1D-24A7-42EF-B599-71D615BA098E}"/>
                </a:ext>
              </a:extLst>
            </p:cNvPr>
            <p:cNvSpPr/>
            <p:nvPr/>
          </p:nvSpPr>
          <p:spPr>
            <a:xfrm rot="2764164">
              <a:off x="5265163" y="2425475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ál 138">
              <a:extLst>
                <a:ext uri="{FF2B5EF4-FFF2-40B4-BE49-F238E27FC236}">
                  <a16:creationId xmlns:a16="http://schemas.microsoft.com/office/drawing/2014/main" id="{37DBB4F4-E9AF-459C-86F7-79E0C514C063}"/>
                </a:ext>
              </a:extLst>
            </p:cNvPr>
            <p:cNvSpPr/>
            <p:nvPr/>
          </p:nvSpPr>
          <p:spPr>
            <a:xfrm rot="2764164">
              <a:off x="4950027" y="1968420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ál 139">
              <a:extLst>
                <a:ext uri="{FF2B5EF4-FFF2-40B4-BE49-F238E27FC236}">
                  <a16:creationId xmlns:a16="http://schemas.microsoft.com/office/drawing/2014/main" id="{BBDD6704-0CBC-4DF9-A422-C8503A11D1C2}"/>
                </a:ext>
              </a:extLst>
            </p:cNvPr>
            <p:cNvSpPr/>
            <p:nvPr/>
          </p:nvSpPr>
          <p:spPr>
            <a:xfrm rot="2764164">
              <a:off x="4437478" y="2004243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ál 140">
              <a:extLst>
                <a:ext uri="{FF2B5EF4-FFF2-40B4-BE49-F238E27FC236}">
                  <a16:creationId xmlns:a16="http://schemas.microsoft.com/office/drawing/2014/main" id="{427F28B8-790D-41BB-A572-E9CE6CF29218}"/>
                </a:ext>
              </a:extLst>
            </p:cNvPr>
            <p:cNvSpPr/>
            <p:nvPr/>
          </p:nvSpPr>
          <p:spPr>
            <a:xfrm rot="2764164">
              <a:off x="6721828" y="2042102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ál 141">
              <a:extLst>
                <a:ext uri="{FF2B5EF4-FFF2-40B4-BE49-F238E27FC236}">
                  <a16:creationId xmlns:a16="http://schemas.microsoft.com/office/drawing/2014/main" id="{058C8932-EEF3-4912-857F-90F2A7F3C071}"/>
                </a:ext>
              </a:extLst>
            </p:cNvPr>
            <p:cNvSpPr/>
            <p:nvPr/>
          </p:nvSpPr>
          <p:spPr>
            <a:xfrm rot="2764164">
              <a:off x="7029122" y="2055450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ál 142">
              <a:extLst>
                <a:ext uri="{FF2B5EF4-FFF2-40B4-BE49-F238E27FC236}">
                  <a16:creationId xmlns:a16="http://schemas.microsoft.com/office/drawing/2014/main" id="{38916BC2-84CE-4297-81EE-C2B12233EFFF}"/>
                </a:ext>
              </a:extLst>
            </p:cNvPr>
            <p:cNvSpPr/>
            <p:nvPr/>
          </p:nvSpPr>
          <p:spPr>
            <a:xfrm rot="2764164">
              <a:off x="6956544" y="2398725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ál 143">
              <a:extLst>
                <a:ext uri="{FF2B5EF4-FFF2-40B4-BE49-F238E27FC236}">
                  <a16:creationId xmlns:a16="http://schemas.microsoft.com/office/drawing/2014/main" id="{81F34526-C497-4325-A4C4-9BB9828C5253}"/>
                </a:ext>
              </a:extLst>
            </p:cNvPr>
            <p:cNvSpPr/>
            <p:nvPr/>
          </p:nvSpPr>
          <p:spPr>
            <a:xfrm rot="2764164">
              <a:off x="7379687" y="1936706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ál 144">
              <a:extLst>
                <a:ext uri="{FF2B5EF4-FFF2-40B4-BE49-F238E27FC236}">
                  <a16:creationId xmlns:a16="http://schemas.microsoft.com/office/drawing/2014/main" id="{A8A83867-CA52-4D71-8EE4-4F1069F5F19B}"/>
                </a:ext>
              </a:extLst>
            </p:cNvPr>
            <p:cNvSpPr/>
            <p:nvPr/>
          </p:nvSpPr>
          <p:spPr>
            <a:xfrm rot="2764164">
              <a:off x="7331462" y="2288098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ál 145">
              <a:extLst>
                <a:ext uri="{FF2B5EF4-FFF2-40B4-BE49-F238E27FC236}">
                  <a16:creationId xmlns:a16="http://schemas.microsoft.com/office/drawing/2014/main" id="{D7FC0CC5-D66E-4590-91C7-5C788093FD76}"/>
                </a:ext>
              </a:extLst>
            </p:cNvPr>
            <p:cNvSpPr/>
            <p:nvPr/>
          </p:nvSpPr>
          <p:spPr>
            <a:xfrm rot="2764164">
              <a:off x="7638756" y="2301446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ál 146">
              <a:extLst>
                <a:ext uri="{FF2B5EF4-FFF2-40B4-BE49-F238E27FC236}">
                  <a16:creationId xmlns:a16="http://schemas.microsoft.com/office/drawing/2014/main" id="{6352C250-9E42-4952-8D02-70C6FCD95E57}"/>
                </a:ext>
              </a:extLst>
            </p:cNvPr>
            <p:cNvSpPr/>
            <p:nvPr/>
          </p:nvSpPr>
          <p:spPr>
            <a:xfrm rot="2764164">
              <a:off x="7331462" y="2684141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ál 147">
              <a:extLst>
                <a:ext uri="{FF2B5EF4-FFF2-40B4-BE49-F238E27FC236}">
                  <a16:creationId xmlns:a16="http://schemas.microsoft.com/office/drawing/2014/main" id="{8065CB30-E3EC-413F-BC63-5FEB4D40DA6D}"/>
                </a:ext>
              </a:extLst>
            </p:cNvPr>
            <p:cNvSpPr/>
            <p:nvPr/>
          </p:nvSpPr>
          <p:spPr>
            <a:xfrm rot="2764164">
              <a:off x="7953892" y="2072075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ál 148">
              <a:extLst>
                <a:ext uri="{FF2B5EF4-FFF2-40B4-BE49-F238E27FC236}">
                  <a16:creationId xmlns:a16="http://schemas.microsoft.com/office/drawing/2014/main" id="{AF57A814-F021-4A63-BDC2-EBD466E0EC2D}"/>
                </a:ext>
              </a:extLst>
            </p:cNvPr>
            <p:cNvSpPr/>
            <p:nvPr/>
          </p:nvSpPr>
          <p:spPr>
            <a:xfrm rot="2764164">
              <a:off x="7638756" y="1615020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ál 149">
              <a:extLst>
                <a:ext uri="{FF2B5EF4-FFF2-40B4-BE49-F238E27FC236}">
                  <a16:creationId xmlns:a16="http://schemas.microsoft.com/office/drawing/2014/main" id="{CD3AA9E1-3D2D-420C-9755-5086D643C9D3}"/>
                </a:ext>
              </a:extLst>
            </p:cNvPr>
            <p:cNvSpPr/>
            <p:nvPr/>
          </p:nvSpPr>
          <p:spPr>
            <a:xfrm rot="2764164">
              <a:off x="7126207" y="1650843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1" name="Přímá spojnice 150">
            <a:extLst>
              <a:ext uri="{FF2B5EF4-FFF2-40B4-BE49-F238E27FC236}">
                <a16:creationId xmlns:a16="http://schemas.microsoft.com/office/drawing/2014/main" id="{E77A5C09-B293-4FB6-9400-ABE5A1723CDC}"/>
              </a:ext>
            </a:extLst>
          </p:cNvPr>
          <p:cNvCxnSpPr>
            <a:cxnSpLocks/>
          </p:cNvCxnSpPr>
          <p:nvPr/>
        </p:nvCxnSpPr>
        <p:spPr>
          <a:xfrm rot="20112381" flipV="1">
            <a:off x="2411760" y="1537750"/>
            <a:ext cx="6048672" cy="2493491"/>
          </a:xfrm>
          <a:prstGeom prst="line">
            <a:avLst/>
          </a:prstGeom>
          <a:ln w="7620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ovéPole 151">
            <a:extLst>
              <a:ext uri="{FF2B5EF4-FFF2-40B4-BE49-F238E27FC236}">
                <a16:creationId xmlns:a16="http://schemas.microsoft.com/office/drawing/2014/main" id="{AB7E3567-86A2-41A1-B7AE-DD4A5F9F5ADE}"/>
              </a:ext>
            </a:extLst>
          </p:cNvPr>
          <p:cNvSpPr txBox="1"/>
          <p:nvPr/>
        </p:nvSpPr>
        <p:spPr>
          <a:xfrm>
            <a:off x="6554775" y="3833975"/>
            <a:ext cx="1257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6"/>
                </a:solidFill>
              </a:rPr>
              <a:t>R = 0,68</a:t>
            </a:r>
            <a:endParaRPr lang="en-US" b="1" dirty="0">
              <a:solidFill>
                <a:schemeClr val="accent6"/>
              </a:solidFill>
            </a:endParaRPr>
          </a:p>
        </p:txBody>
      </p:sp>
      <p:cxnSp>
        <p:nvCxnSpPr>
          <p:cNvPr id="153" name="Přímá spojnice 152">
            <a:extLst>
              <a:ext uri="{FF2B5EF4-FFF2-40B4-BE49-F238E27FC236}">
                <a16:creationId xmlns:a16="http://schemas.microsoft.com/office/drawing/2014/main" id="{0AA096E5-ACA9-4CDE-850E-D8340507B4BE}"/>
              </a:ext>
            </a:extLst>
          </p:cNvPr>
          <p:cNvCxnSpPr>
            <a:cxnSpLocks/>
          </p:cNvCxnSpPr>
          <p:nvPr/>
        </p:nvCxnSpPr>
        <p:spPr>
          <a:xfrm flipH="1">
            <a:off x="2004963" y="570382"/>
            <a:ext cx="5468631" cy="2324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Přímá spojnice 153">
            <a:extLst>
              <a:ext uri="{FF2B5EF4-FFF2-40B4-BE49-F238E27FC236}">
                <a16:creationId xmlns:a16="http://schemas.microsoft.com/office/drawing/2014/main" id="{230583EF-63C7-4AC9-829C-6FA8E8730FF5}"/>
              </a:ext>
            </a:extLst>
          </p:cNvPr>
          <p:cNvCxnSpPr>
            <a:cxnSpLocks/>
          </p:cNvCxnSpPr>
          <p:nvPr/>
        </p:nvCxnSpPr>
        <p:spPr>
          <a:xfrm flipH="1">
            <a:off x="2051720" y="4809909"/>
            <a:ext cx="1518534" cy="11624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Levá složená závorka 154">
            <a:extLst>
              <a:ext uri="{FF2B5EF4-FFF2-40B4-BE49-F238E27FC236}">
                <a16:creationId xmlns:a16="http://schemas.microsoft.com/office/drawing/2014/main" id="{C3F5F88C-E158-4266-B7F3-BAABD52679B0}"/>
              </a:ext>
            </a:extLst>
          </p:cNvPr>
          <p:cNvSpPr/>
          <p:nvPr/>
        </p:nvSpPr>
        <p:spPr>
          <a:xfrm>
            <a:off x="1205375" y="634506"/>
            <a:ext cx="857546" cy="4187027"/>
          </a:xfrm>
          <a:prstGeom prst="leftBrace">
            <a:avLst/>
          </a:prstGeom>
          <a:noFill/>
          <a:ln w="762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TextovéPole 156">
            <a:extLst>
              <a:ext uri="{FF2B5EF4-FFF2-40B4-BE49-F238E27FC236}">
                <a16:creationId xmlns:a16="http://schemas.microsoft.com/office/drawing/2014/main" id="{A03E9E18-09C1-4C8E-87B4-7BA51C5602DC}"/>
              </a:ext>
            </a:extLst>
          </p:cNvPr>
          <p:cNvSpPr txBox="1"/>
          <p:nvPr/>
        </p:nvSpPr>
        <p:spPr>
          <a:xfrm>
            <a:off x="4714547" y="4366607"/>
            <a:ext cx="4434319" cy="13321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 anchorCtr="0">
            <a:noAutofit/>
          </a:bodyPr>
          <a:lstStyle/>
          <a:p>
            <a:r>
              <a:rPr lang="cs-CZ" b="1" dirty="0">
                <a:solidFill>
                  <a:schemeClr val="accent6"/>
                </a:solidFill>
              </a:rPr>
              <a:t>Ale těsnost není totéž co efekt...</a:t>
            </a:r>
          </a:p>
          <a:p>
            <a:endParaRPr lang="cs-CZ" b="1" dirty="0">
              <a:solidFill>
                <a:schemeClr val="accent6"/>
              </a:solidFill>
            </a:endParaRPr>
          </a:p>
          <a:p>
            <a:r>
              <a:rPr lang="cs-CZ" b="1" dirty="0">
                <a:solidFill>
                  <a:schemeClr val="accent6"/>
                </a:solidFill>
              </a:rPr>
              <a:t>Srovnejme následující varianty:</a:t>
            </a:r>
          </a:p>
          <a:p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059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VÃ½sledek obrÃ¡zku pro regression different slopes">
            <a:extLst>
              <a:ext uri="{FF2B5EF4-FFF2-40B4-BE49-F238E27FC236}">
                <a16:creationId xmlns:a16="http://schemas.microsoft.com/office/drawing/2014/main" id="{398EC989-780E-40BE-AB6F-EDF3FEDBFD2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" y="2132856"/>
            <a:ext cx="9145016" cy="42484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97F7D5D-F0F8-42ED-8E87-078B3BEE7241}"/>
              </a:ext>
            </a:extLst>
          </p:cNvPr>
          <p:cNvSpPr txBox="1"/>
          <p:nvPr/>
        </p:nvSpPr>
        <p:spPr>
          <a:xfrm>
            <a:off x="467544" y="116632"/>
            <a:ext cx="8424936" cy="1800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 anchorCtr="0">
            <a:noAutofit/>
          </a:bodyPr>
          <a:lstStyle/>
          <a:p>
            <a:r>
              <a:rPr lang="cs-CZ" b="1" dirty="0">
                <a:solidFill>
                  <a:schemeClr val="accent6"/>
                </a:solidFill>
              </a:rPr>
              <a:t>TĚSNOST = jak často je změna v příjmu rodičů asociována se změnou skóre žáka</a:t>
            </a:r>
          </a:p>
          <a:p>
            <a:endParaRPr lang="cs-CZ" b="1" dirty="0">
              <a:solidFill>
                <a:schemeClr val="accent6"/>
              </a:solidFill>
            </a:endParaRPr>
          </a:p>
          <a:p>
            <a:r>
              <a:rPr lang="cs-CZ" b="1" dirty="0">
                <a:solidFill>
                  <a:schemeClr val="accent6"/>
                </a:solidFill>
              </a:rPr>
              <a:t>EFEKT = jak moc se mění skóre žáka v závislosti na příjmu rodičů</a:t>
            </a:r>
          </a:p>
          <a:p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720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D49BF6D7-32DC-4D87-8C48-1D4AA4540085}"/>
              </a:ext>
            </a:extLst>
          </p:cNvPr>
          <p:cNvCxnSpPr>
            <a:cxnSpLocks/>
          </p:cNvCxnSpPr>
          <p:nvPr/>
        </p:nvCxnSpPr>
        <p:spPr>
          <a:xfrm>
            <a:off x="971600" y="5229200"/>
            <a:ext cx="6768752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FD8AF034-9ABA-452F-A21E-25F7A2B4A78B}"/>
              </a:ext>
            </a:extLst>
          </p:cNvPr>
          <p:cNvCxnSpPr>
            <a:cxnSpLocks/>
          </p:cNvCxnSpPr>
          <p:nvPr/>
        </p:nvCxnSpPr>
        <p:spPr>
          <a:xfrm flipV="1">
            <a:off x="2051720" y="620688"/>
            <a:ext cx="0" cy="594928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0E460F7-405B-4D3A-AFE2-AB9CE56791C5}"/>
              </a:ext>
            </a:extLst>
          </p:cNvPr>
          <p:cNvSpPr txBox="1"/>
          <p:nvPr/>
        </p:nvSpPr>
        <p:spPr>
          <a:xfrm>
            <a:off x="3316239" y="6021288"/>
            <a:ext cx="3801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accent6"/>
                </a:solidFill>
              </a:rPr>
              <a:t>PŘÍJEM DOMÁCNOSTI RODIČŮ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EB71A1C-9958-4F75-963C-E949D37BD340}"/>
              </a:ext>
            </a:extLst>
          </p:cNvPr>
          <p:cNvSpPr txBox="1"/>
          <p:nvPr/>
        </p:nvSpPr>
        <p:spPr>
          <a:xfrm rot="16200000">
            <a:off x="-1888595" y="2328095"/>
            <a:ext cx="47628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>
                <a:solidFill>
                  <a:schemeClr val="accent6"/>
                </a:solidFill>
              </a:rPr>
              <a:t>SKÓRE MATEMATICKÝCH DOVEDNOSTÍ</a:t>
            </a:r>
          </a:p>
          <a:p>
            <a:pPr algn="ctr"/>
            <a:r>
              <a:rPr lang="cs-CZ" b="1" dirty="0">
                <a:solidFill>
                  <a:schemeClr val="accent6"/>
                </a:solidFill>
              </a:rPr>
              <a:t>0-100</a:t>
            </a:r>
            <a:endParaRPr lang="en-US" b="1" dirty="0">
              <a:solidFill>
                <a:schemeClr val="accent6"/>
              </a:solidFill>
            </a:endParaRP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43978A85-1823-4846-823D-2C0A4BAC9E4F}"/>
              </a:ext>
            </a:extLst>
          </p:cNvPr>
          <p:cNvGrpSpPr/>
          <p:nvPr/>
        </p:nvGrpSpPr>
        <p:grpSpPr>
          <a:xfrm rot="647149">
            <a:off x="2737869" y="1051504"/>
            <a:ext cx="5432041" cy="3470997"/>
            <a:chOff x="2737869" y="1051504"/>
            <a:chExt cx="5432041" cy="3470997"/>
          </a:xfrm>
        </p:grpSpPr>
        <p:sp>
          <p:nvSpPr>
            <p:cNvPr id="2" name="Ovál 1">
              <a:extLst>
                <a:ext uri="{FF2B5EF4-FFF2-40B4-BE49-F238E27FC236}">
                  <a16:creationId xmlns:a16="http://schemas.microsoft.com/office/drawing/2014/main" id="{B8786750-DCAC-4210-97AC-6FD8EEA51DAE}"/>
                </a:ext>
              </a:extLst>
            </p:cNvPr>
            <p:cNvSpPr/>
            <p:nvPr/>
          </p:nvSpPr>
          <p:spPr>
            <a:xfrm rot="2764164">
              <a:off x="3590110" y="3136003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ál 51">
              <a:extLst>
                <a:ext uri="{FF2B5EF4-FFF2-40B4-BE49-F238E27FC236}">
                  <a16:creationId xmlns:a16="http://schemas.microsoft.com/office/drawing/2014/main" id="{329C10CE-3C31-41F5-91CA-241D55BD8895}"/>
                </a:ext>
              </a:extLst>
            </p:cNvPr>
            <p:cNvSpPr/>
            <p:nvPr/>
          </p:nvSpPr>
          <p:spPr>
            <a:xfrm rot="2764164">
              <a:off x="3897404" y="3149351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ál 52">
              <a:extLst>
                <a:ext uri="{FF2B5EF4-FFF2-40B4-BE49-F238E27FC236}">
                  <a16:creationId xmlns:a16="http://schemas.microsoft.com/office/drawing/2014/main" id="{562EA5A5-BF20-4B8C-A157-A789073E3C4E}"/>
                </a:ext>
              </a:extLst>
            </p:cNvPr>
            <p:cNvSpPr/>
            <p:nvPr/>
          </p:nvSpPr>
          <p:spPr>
            <a:xfrm rot="2764164">
              <a:off x="3824826" y="3492626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ál 53">
              <a:extLst>
                <a:ext uri="{FF2B5EF4-FFF2-40B4-BE49-F238E27FC236}">
                  <a16:creationId xmlns:a16="http://schemas.microsoft.com/office/drawing/2014/main" id="{426C2E7E-61BD-4553-A04A-24B25EB8DD20}"/>
                </a:ext>
              </a:extLst>
            </p:cNvPr>
            <p:cNvSpPr/>
            <p:nvPr/>
          </p:nvSpPr>
          <p:spPr>
            <a:xfrm rot="2764164">
              <a:off x="4247969" y="3030607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ál 54">
              <a:extLst>
                <a:ext uri="{FF2B5EF4-FFF2-40B4-BE49-F238E27FC236}">
                  <a16:creationId xmlns:a16="http://schemas.microsoft.com/office/drawing/2014/main" id="{68ECACFF-5C91-4C90-AC37-CA4A03231840}"/>
                </a:ext>
              </a:extLst>
            </p:cNvPr>
            <p:cNvSpPr/>
            <p:nvPr/>
          </p:nvSpPr>
          <p:spPr>
            <a:xfrm rot="2764164">
              <a:off x="4199744" y="3381999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ál 55">
              <a:extLst>
                <a:ext uri="{FF2B5EF4-FFF2-40B4-BE49-F238E27FC236}">
                  <a16:creationId xmlns:a16="http://schemas.microsoft.com/office/drawing/2014/main" id="{F08EA5CF-2C74-4F3F-8877-0FC6934717D9}"/>
                </a:ext>
              </a:extLst>
            </p:cNvPr>
            <p:cNvSpPr/>
            <p:nvPr/>
          </p:nvSpPr>
          <p:spPr>
            <a:xfrm rot="2764164">
              <a:off x="4507038" y="3395347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ál 56">
              <a:extLst>
                <a:ext uri="{FF2B5EF4-FFF2-40B4-BE49-F238E27FC236}">
                  <a16:creationId xmlns:a16="http://schemas.microsoft.com/office/drawing/2014/main" id="{4E655EF9-4496-4F9D-A137-2C4F6BC716C2}"/>
                </a:ext>
              </a:extLst>
            </p:cNvPr>
            <p:cNvSpPr/>
            <p:nvPr/>
          </p:nvSpPr>
          <p:spPr>
            <a:xfrm rot="2764164">
              <a:off x="4199744" y="3778042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ál 57">
              <a:extLst>
                <a:ext uri="{FF2B5EF4-FFF2-40B4-BE49-F238E27FC236}">
                  <a16:creationId xmlns:a16="http://schemas.microsoft.com/office/drawing/2014/main" id="{1D19F4AE-EE31-4809-9DE7-422BE7D7CD5D}"/>
                </a:ext>
              </a:extLst>
            </p:cNvPr>
            <p:cNvSpPr/>
            <p:nvPr/>
          </p:nvSpPr>
          <p:spPr>
            <a:xfrm rot="2764164">
              <a:off x="4822174" y="3165976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ál 58">
              <a:extLst>
                <a:ext uri="{FF2B5EF4-FFF2-40B4-BE49-F238E27FC236}">
                  <a16:creationId xmlns:a16="http://schemas.microsoft.com/office/drawing/2014/main" id="{1EFC7184-D3DD-4BA2-8781-4873AEDFB4CB}"/>
                </a:ext>
              </a:extLst>
            </p:cNvPr>
            <p:cNvSpPr/>
            <p:nvPr/>
          </p:nvSpPr>
          <p:spPr>
            <a:xfrm rot="2764164">
              <a:off x="4507038" y="2708921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ál 59">
              <a:extLst>
                <a:ext uri="{FF2B5EF4-FFF2-40B4-BE49-F238E27FC236}">
                  <a16:creationId xmlns:a16="http://schemas.microsoft.com/office/drawing/2014/main" id="{FD014691-993A-489C-AF64-03ED1375878A}"/>
                </a:ext>
              </a:extLst>
            </p:cNvPr>
            <p:cNvSpPr/>
            <p:nvPr/>
          </p:nvSpPr>
          <p:spPr>
            <a:xfrm rot="2764164">
              <a:off x="3994489" y="2744744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ál 60">
              <a:extLst>
                <a:ext uri="{FF2B5EF4-FFF2-40B4-BE49-F238E27FC236}">
                  <a16:creationId xmlns:a16="http://schemas.microsoft.com/office/drawing/2014/main" id="{3B85B515-D813-4724-897B-BBA8105AAE97}"/>
                </a:ext>
              </a:extLst>
            </p:cNvPr>
            <p:cNvSpPr/>
            <p:nvPr/>
          </p:nvSpPr>
          <p:spPr>
            <a:xfrm rot="2764164">
              <a:off x="2737874" y="3302346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ál 61">
              <a:extLst>
                <a:ext uri="{FF2B5EF4-FFF2-40B4-BE49-F238E27FC236}">
                  <a16:creationId xmlns:a16="http://schemas.microsoft.com/office/drawing/2014/main" id="{DEADFAF4-46C5-4422-9ACE-9D02CB0D78A6}"/>
                </a:ext>
              </a:extLst>
            </p:cNvPr>
            <p:cNvSpPr/>
            <p:nvPr/>
          </p:nvSpPr>
          <p:spPr>
            <a:xfrm rot="2764164">
              <a:off x="3045168" y="3315694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ál 62">
              <a:extLst>
                <a:ext uri="{FF2B5EF4-FFF2-40B4-BE49-F238E27FC236}">
                  <a16:creationId xmlns:a16="http://schemas.microsoft.com/office/drawing/2014/main" id="{CF4BE575-1226-48B9-9907-09083B5D3B56}"/>
                </a:ext>
              </a:extLst>
            </p:cNvPr>
            <p:cNvSpPr/>
            <p:nvPr/>
          </p:nvSpPr>
          <p:spPr>
            <a:xfrm rot="2764164">
              <a:off x="2972590" y="3658969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ál 63">
              <a:extLst>
                <a:ext uri="{FF2B5EF4-FFF2-40B4-BE49-F238E27FC236}">
                  <a16:creationId xmlns:a16="http://schemas.microsoft.com/office/drawing/2014/main" id="{2A53B7E4-9F6B-46F7-A5E8-68827B6B1DCA}"/>
                </a:ext>
              </a:extLst>
            </p:cNvPr>
            <p:cNvSpPr/>
            <p:nvPr/>
          </p:nvSpPr>
          <p:spPr>
            <a:xfrm rot="2764164">
              <a:off x="3395733" y="3196950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ál 64">
              <a:extLst>
                <a:ext uri="{FF2B5EF4-FFF2-40B4-BE49-F238E27FC236}">
                  <a16:creationId xmlns:a16="http://schemas.microsoft.com/office/drawing/2014/main" id="{FD383771-A747-4984-B956-CFA08360A6F8}"/>
                </a:ext>
              </a:extLst>
            </p:cNvPr>
            <p:cNvSpPr/>
            <p:nvPr/>
          </p:nvSpPr>
          <p:spPr>
            <a:xfrm rot="2764164">
              <a:off x="3347508" y="3548342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ál 65">
              <a:extLst>
                <a:ext uri="{FF2B5EF4-FFF2-40B4-BE49-F238E27FC236}">
                  <a16:creationId xmlns:a16="http://schemas.microsoft.com/office/drawing/2014/main" id="{05DA076B-6A55-4E12-8E4F-64D9B8ACDECC}"/>
                </a:ext>
              </a:extLst>
            </p:cNvPr>
            <p:cNvSpPr/>
            <p:nvPr/>
          </p:nvSpPr>
          <p:spPr>
            <a:xfrm rot="2764164">
              <a:off x="3654802" y="3561690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ál 66">
              <a:extLst>
                <a:ext uri="{FF2B5EF4-FFF2-40B4-BE49-F238E27FC236}">
                  <a16:creationId xmlns:a16="http://schemas.microsoft.com/office/drawing/2014/main" id="{98736510-5EC6-4B2F-8DA7-6386A9B37FFD}"/>
                </a:ext>
              </a:extLst>
            </p:cNvPr>
            <p:cNvSpPr/>
            <p:nvPr/>
          </p:nvSpPr>
          <p:spPr>
            <a:xfrm rot="2764164">
              <a:off x="3347508" y="3944385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ál 67">
              <a:extLst>
                <a:ext uri="{FF2B5EF4-FFF2-40B4-BE49-F238E27FC236}">
                  <a16:creationId xmlns:a16="http://schemas.microsoft.com/office/drawing/2014/main" id="{942420DD-CD80-4559-9940-6E4FBB7436B8}"/>
                </a:ext>
              </a:extLst>
            </p:cNvPr>
            <p:cNvSpPr/>
            <p:nvPr/>
          </p:nvSpPr>
          <p:spPr>
            <a:xfrm rot="2764164">
              <a:off x="3969938" y="3332319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ál 68">
              <a:extLst>
                <a:ext uri="{FF2B5EF4-FFF2-40B4-BE49-F238E27FC236}">
                  <a16:creationId xmlns:a16="http://schemas.microsoft.com/office/drawing/2014/main" id="{EADB982F-ED28-4A4F-BBB2-4DA5DF152105}"/>
                </a:ext>
              </a:extLst>
            </p:cNvPr>
            <p:cNvSpPr/>
            <p:nvPr/>
          </p:nvSpPr>
          <p:spPr>
            <a:xfrm rot="2764164">
              <a:off x="3654802" y="2875264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ál 69">
              <a:extLst>
                <a:ext uri="{FF2B5EF4-FFF2-40B4-BE49-F238E27FC236}">
                  <a16:creationId xmlns:a16="http://schemas.microsoft.com/office/drawing/2014/main" id="{F115996C-492A-48DF-BC39-12D2795C51E1}"/>
                </a:ext>
              </a:extLst>
            </p:cNvPr>
            <p:cNvSpPr/>
            <p:nvPr/>
          </p:nvSpPr>
          <p:spPr>
            <a:xfrm rot="2764164">
              <a:off x="3142253" y="2911087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ál 70">
              <a:extLst>
                <a:ext uri="{FF2B5EF4-FFF2-40B4-BE49-F238E27FC236}">
                  <a16:creationId xmlns:a16="http://schemas.microsoft.com/office/drawing/2014/main" id="{B5513F89-A02F-41E1-8B92-AF0AA1D816A7}"/>
                </a:ext>
              </a:extLst>
            </p:cNvPr>
            <p:cNvSpPr/>
            <p:nvPr/>
          </p:nvSpPr>
          <p:spPr>
            <a:xfrm rot="2764164">
              <a:off x="4506069" y="2970940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ál 71">
              <a:extLst>
                <a:ext uri="{FF2B5EF4-FFF2-40B4-BE49-F238E27FC236}">
                  <a16:creationId xmlns:a16="http://schemas.microsoft.com/office/drawing/2014/main" id="{AB4975FE-0C81-461E-9ACB-BB3BF7087170}"/>
                </a:ext>
              </a:extLst>
            </p:cNvPr>
            <p:cNvSpPr/>
            <p:nvPr/>
          </p:nvSpPr>
          <p:spPr>
            <a:xfrm rot="2764164">
              <a:off x="4813363" y="2984288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ál 72">
              <a:extLst>
                <a:ext uri="{FF2B5EF4-FFF2-40B4-BE49-F238E27FC236}">
                  <a16:creationId xmlns:a16="http://schemas.microsoft.com/office/drawing/2014/main" id="{3C852110-E740-484A-B265-29ECB77776D0}"/>
                </a:ext>
              </a:extLst>
            </p:cNvPr>
            <p:cNvSpPr/>
            <p:nvPr/>
          </p:nvSpPr>
          <p:spPr>
            <a:xfrm rot="2764164">
              <a:off x="4740785" y="3327563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ál 73">
              <a:extLst>
                <a:ext uri="{FF2B5EF4-FFF2-40B4-BE49-F238E27FC236}">
                  <a16:creationId xmlns:a16="http://schemas.microsoft.com/office/drawing/2014/main" id="{C877DA6A-2BE5-4D36-92E9-0252214CFBBD}"/>
                </a:ext>
              </a:extLst>
            </p:cNvPr>
            <p:cNvSpPr/>
            <p:nvPr/>
          </p:nvSpPr>
          <p:spPr>
            <a:xfrm rot="2764164">
              <a:off x="5163928" y="2865544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ál 74">
              <a:extLst>
                <a:ext uri="{FF2B5EF4-FFF2-40B4-BE49-F238E27FC236}">
                  <a16:creationId xmlns:a16="http://schemas.microsoft.com/office/drawing/2014/main" id="{FD164003-9444-443C-9611-3F86C81B3AE7}"/>
                </a:ext>
              </a:extLst>
            </p:cNvPr>
            <p:cNvSpPr/>
            <p:nvPr/>
          </p:nvSpPr>
          <p:spPr>
            <a:xfrm rot="2764164">
              <a:off x="5115703" y="3216936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ál 75">
              <a:extLst>
                <a:ext uri="{FF2B5EF4-FFF2-40B4-BE49-F238E27FC236}">
                  <a16:creationId xmlns:a16="http://schemas.microsoft.com/office/drawing/2014/main" id="{EE18919D-1A71-4CB3-BC19-EFFE4F723C05}"/>
                </a:ext>
              </a:extLst>
            </p:cNvPr>
            <p:cNvSpPr/>
            <p:nvPr/>
          </p:nvSpPr>
          <p:spPr>
            <a:xfrm rot="2764164">
              <a:off x="5422997" y="3230284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ál 76">
              <a:extLst>
                <a:ext uri="{FF2B5EF4-FFF2-40B4-BE49-F238E27FC236}">
                  <a16:creationId xmlns:a16="http://schemas.microsoft.com/office/drawing/2014/main" id="{EC046712-F1EC-4765-86CD-37015F8FD264}"/>
                </a:ext>
              </a:extLst>
            </p:cNvPr>
            <p:cNvSpPr/>
            <p:nvPr/>
          </p:nvSpPr>
          <p:spPr>
            <a:xfrm rot="2764164">
              <a:off x="5115703" y="3612979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ál 77">
              <a:extLst>
                <a:ext uri="{FF2B5EF4-FFF2-40B4-BE49-F238E27FC236}">
                  <a16:creationId xmlns:a16="http://schemas.microsoft.com/office/drawing/2014/main" id="{88B1D5D8-CBCC-43AB-901A-FB26AD0C840F}"/>
                </a:ext>
              </a:extLst>
            </p:cNvPr>
            <p:cNvSpPr/>
            <p:nvPr/>
          </p:nvSpPr>
          <p:spPr>
            <a:xfrm rot="2764164">
              <a:off x="5738133" y="3000913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ál 78">
              <a:extLst>
                <a:ext uri="{FF2B5EF4-FFF2-40B4-BE49-F238E27FC236}">
                  <a16:creationId xmlns:a16="http://schemas.microsoft.com/office/drawing/2014/main" id="{575D8FFA-3A72-44F0-BE9B-94B46813AB9E}"/>
                </a:ext>
              </a:extLst>
            </p:cNvPr>
            <p:cNvSpPr/>
            <p:nvPr/>
          </p:nvSpPr>
          <p:spPr>
            <a:xfrm rot="2764164">
              <a:off x="5422997" y="2543858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ál 79">
              <a:extLst>
                <a:ext uri="{FF2B5EF4-FFF2-40B4-BE49-F238E27FC236}">
                  <a16:creationId xmlns:a16="http://schemas.microsoft.com/office/drawing/2014/main" id="{CDC1D565-64FE-428A-9699-98FF9DBBD609}"/>
                </a:ext>
              </a:extLst>
            </p:cNvPr>
            <p:cNvSpPr/>
            <p:nvPr/>
          </p:nvSpPr>
          <p:spPr>
            <a:xfrm rot="2764164">
              <a:off x="4910448" y="2579681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ál 80">
              <a:extLst>
                <a:ext uri="{FF2B5EF4-FFF2-40B4-BE49-F238E27FC236}">
                  <a16:creationId xmlns:a16="http://schemas.microsoft.com/office/drawing/2014/main" id="{6F34C311-F66C-4F22-B164-0DCE4EC9745C}"/>
                </a:ext>
              </a:extLst>
            </p:cNvPr>
            <p:cNvSpPr/>
            <p:nvPr/>
          </p:nvSpPr>
          <p:spPr>
            <a:xfrm rot="2764164">
              <a:off x="4909063" y="2137731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ál 81">
              <a:extLst>
                <a:ext uri="{FF2B5EF4-FFF2-40B4-BE49-F238E27FC236}">
                  <a16:creationId xmlns:a16="http://schemas.microsoft.com/office/drawing/2014/main" id="{C42D3998-E669-4039-9F03-FF810CDA9018}"/>
                </a:ext>
              </a:extLst>
            </p:cNvPr>
            <p:cNvSpPr/>
            <p:nvPr/>
          </p:nvSpPr>
          <p:spPr>
            <a:xfrm rot="2764164">
              <a:off x="5216357" y="2151079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ál 82">
              <a:extLst>
                <a:ext uri="{FF2B5EF4-FFF2-40B4-BE49-F238E27FC236}">
                  <a16:creationId xmlns:a16="http://schemas.microsoft.com/office/drawing/2014/main" id="{EDFB1EBE-CDEF-45BE-93A3-12584DCAE827}"/>
                </a:ext>
              </a:extLst>
            </p:cNvPr>
            <p:cNvSpPr/>
            <p:nvPr/>
          </p:nvSpPr>
          <p:spPr>
            <a:xfrm rot="2764164">
              <a:off x="5143779" y="2494354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ál 83">
              <a:extLst>
                <a:ext uri="{FF2B5EF4-FFF2-40B4-BE49-F238E27FC236}">
                  <a16:creationId xmlns:a16="http://schemas.microsoft.com/office/drawing/2014/main" id="{7D3E03A8-9C0E-4384-9009-C661486EC8AB}"/>
                </a:ext>
              </a:extLst>
            </p:cNvPr>
            <p:cNvSpPr/>
            <p:nvPr/>
          </p:nvSpPr>
          <p:spPr>
            <a:xfrm rot="2764164">
              <a:off x="5566922" y="2032335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ál 84">
              <a:extLst>
                <a:ext uri="{FF2B5EF4-FFF2-40B4-BE49-F238E27FC236}">
                  <a16:creationId xmlns:a16="http://schemas.microsoft.com/office/drawing/2014/main" id="{467B0AD0-98E2-4ABD-85A8-B0724840C6D4}"/>
                </a:ext>
              </a:extLst>
            </p:cNvPr>
            <p:cNvSpPr/>
            <p:nvPr/>
          </p:nvSpPr>
          <p:spPr>
            <a:xfrm rot="2764164">
              <a:off x="5518697" y="2383727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ál 85">
              <a:extLst>
                <a:ext uri="{FF2B5EF4-FFF2-40B4-BE49-F238E27FC236}">
                  <a16:creationId xmlns:a16="http://schemas.microsoft.com/office/drawing/2014/main" id="{8B2CE0C8-3F4A-47D2-A0B9-E75837161A62}"/>
                </a:ext>
              </a:extLst>
            </p:cNvPr>
            <p:cNvSpPr/>
            <p:nvPr/>
          </p:nvSpPr>
          <p:spPr>
            <a:xfrm rot="2764164">
              <a:off x="5825991" y="2397075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ál 86">
              <a:extLst>
                <a:ext uri="{FF2B5EF4-FFF2-40B4-BE49-F238E27FC236}">
                  <a16:creationId xmlns:a16="http://schemas.microsoft.com/office/drawing/2014/main" id="{82B5D735-415F-4FA2-A9EC-45A4C9ECEE23}"/>
                </a:ext>
              </a:extLst>
            </p:cNvPr>
            <p:cNvSpPr/>
            <p:nvPr/>
          </p:nvSpPr>
          <p:spPr>
            <a:xfrm rot="2764164">
              <a:off x="5518697" y="2779770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ál 87">
              <a:extLst>
                <a:ext uri="{FF2B5EF4-FFF2-40B4-BE49-F238E27FC236}">
                  <a16:creationId xmlns:a16="http://schemas.microsoft.com/office/drawing/2014/main" id="{4FA65B14-9E3D-4EEF-857A-62F382458568}"/>
                </a:ext>
              </a:extLst>
            </p:cNvPr>
            <p:cNvSpPr/>
            <p:nvPr/>
          </p:nvSpPr>
          <p:spPr>
            <a:xfrm rot="2764164">
              <a:off x="6141127" y="2167704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ál 88">
              <a:extLst>
                <a:ext uri="{FF2B5EF4-FFF2-40B4-BE49-F238E27FC236}">
                  <a16:creationId xmlns:a16="http://schemas.microsoft.com/office/drawing/2014/main" id="{00A63006-A335-4B85-843F-A5E30F8A4901}"/>
                </a:ext>
              </a:extLst>
            </p:cNvPr>
            <p:cNvSpPr/>
            <p:nvPr/>
          </p:nvSpPr>
          <p:spPr>
            <a:xfrm rot="2764164">
              <a:off x="5825991" y="1710649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ál 89">
              <a:extLst>
                <a:ext uri="{FF2B5EF4-FFF2-40B4-BE49-F238E27FC236}">
                  <a16:creationId xmlns:a16="http://schemas.microsoft.com/office/drawing/2014/main" id="{46E4428E-8223-49D5-9082-647D87AD5572}"/>
                </a:ext>
              </a:extLst>
            </p:cNvPr>
            <p:cNvSpPr/>
            <p:nvPr/>
          </p:nvSpPr>
          <p:spPr>
            <a:xfrm rot="2764164">
              <a:off x="5313442" y="1746472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ál 90">
              <a:extLst>
                <a:ext uri="{FF2B5EF4-FFF2-40B4-BE49-F238E27FC236}">
                  <a16:creationId xmlns:a16="http://schemas.microsoft.com/office/drawing/2014/main" id="{709A1736-D847-4CD7-AE20-E709532F6B26}"/>
                </a:ext>
              </a:extLst>
            </p:cNvPr>
            <p:cNvSpPr/>
            <p:nvPr/>
          </p:nvSpPr>
          <p:spPr>
            <a:xfrm rot="2764164">
              <a:off x="5786339" y="2210716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ál 91">
              <a:extLst>
                <a:ext uri="{FF2B5EF4-FFF2-40B4-BE49-F238E27FC236}">
                  <a16:creationId xmlns:a16="http://schemas.microsoft.com/office/drawing/2014/main" id="{F68759A3-CDFF-425F-9257-3C452B762DB6}"/>
                </a:ext>
              </a:extLst>
            </p:cNvPr>
            <p:cNvSpPr/>
            <p:nvPr/>
          </p:nvSpPr>
          <p:spPr>
            <a:xfrm rot="2764164">
              <a:off x="6093633" y="2224064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ál 92">
              <a:extLst>
                <a:ext uri="{FF2B5EF4-FFF2-40B4-BE49-F238E27FC236}">
                  <a16:creationId xmlns:a16="http://schemas.microsoft.com/office/drawing/2014/main" id="{1EE9EDA3-2E85-447D-A2C1-06CCB7331DCC}"/>
                </a:ext>
              </a:extLst>
            </p:cNvPr>
            <p:cNvSpPr/>
            <p:nvPr/>
          </p:nvSpPr>
          <p:spPr>
            <a:xfrm rot="2764164">
              <a:off x="6021055" y="2567339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ál 93">
              <a:extLst>
                <a:ext uri="{FF2B5EF4-FFF2-40B4-BE49-F238E27FC236}">
                  <a16:creationId xmlns:a16="http://schemas.microsoft.com/office/drawing/2014/main" id="{1143AE62-4FD2-419B-B9DC-BDE3A4BD1261}"/>
                </a:ext>
              </a:extLst>
            </p:cNvPr>
            <p:cNvSpPr/>
            <p:nvPr/>
          </p:nvSpPr>
          <p:spPr>
            <a:xfrm rot="2764164">
              <a:off x="6444198" y="2105320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ál 94">
              <a:extLst>
                <a:ext uri="{FF2B5EF4-FFF2-40B4-BE49-F238E27FC236}">
                  <a16:creationId xmlns:a16="http://schemas.microsoft.com/office/drawing/2014/main" id="{94BC2606-C767-4EEF-AC7F-128F94F9F71B}"/>
                </a:ext>
              </a:extLst>
            </p:cNvPr>
            <p:cNvSpPr/>
            <p:nvPr/>
          </p:nvSpPr>
          <p:spPr>
            <a:xfrm rot="2764164">
              <a:off x="6395973" y="2456712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ál 95">
              <a:extLst>
                <a:ext uri="{FF2B5EF4-FFF2-40B4-BE49-F238E27FC236}">
                  <a16:creationId xmlns:a16="http://schemas.microsoft.com/office/drawing/2014/main" id="{ACC8ECC1-A7BB-4785-9CE6-AE06BF55E072}"/>
                </a:ext>
              </a:extLst>
            </p:cNvPr>
            <p:cNvSpPr/>
            <p:nvPr/>
          </p:nvSpPr>
          <p:spPr>
            <a:xfrm rot="2764164">
              <a:off x="6703267" y="2470060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ál 96">
              <a:extLst>
                <a:ext uri="{FF2B5EF4-FFF2-40B4-BE49-F238E27FC236}">
                  <a16:creationId xmlns:a16="http://schemas.microsoft.com/office/drawing/2014/main" id="{E991AE34-F003-4F35-AF25-D02103178842}"/>
                </a:ext>
              </a:extLst>
            </p:cNvPr>
            <p:cNvSpPr/>
            <p:nvPr/>
          </p:nvSpPr>
          <p:spPr>
            <a:xfrm rot="2764164">
              <a:off x="6395973" y="2852755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ál 97">
              <a:extLst>
                <a:ext uri="{FF2B5EF4-FFF2-40B4-BE49-F238E27FC236}">
                  <a16:creationId xmlns:a16="http://schemas.microsoft.com/office/drawing/2014/main" id="{26AA84D0-2506-4569-BE7C-38B8992C5B75}"/>
                </a:ext>
              </a:extLst>
            </p:cNvPr>
            <p:cNvSpPr/>
            <p:nvPr/>
          </p:nvSpPr>
          <p:spPr>
            <a:xfrm rot="2764164">
              <a:off x="7018403" y="2240689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ál 98">
              <a:extLst>
                <a:ext uri="{FF2B5EF4-FFF2-40B4-BE49-F238E27FC236}">
                  <a16:creationId xmlns:a16="http://schemas.microsoft.com/office/drawing/2014/main" id="{29280511-7156-4320-B5A2-B5615E01F3A9}"/>
                </a:ext>
              </a:extLst>
            </p:cNvPr>
            <p:cNvSpPr/>
            <p:nvPr/>
          </p:nvSpPr>
          <p:spPr>
            <a:xfrm rot="2764164">
              <a:off x="6703267" y="1783634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ál 99">
              <a:extLst>
                <a:ext uri="{FF2B5EF4-FFF2-40B4-BE49-F238E27FC236}">
                  <a16:creationId xmlns:a16="http://schemas.microsoft.com/office/drawing/2014/main" id="{DC8E2759-644A-45BF-BFD3-6BA024B65FC2}"/>
                </a:ext>
              </a:extLst>
            </p:cNvPr>
            <p:cNvSpPr/>
            <p:nvPr/>
          </p:nvSpPr>
          <p:spPr>
            <a:xfrm rot="2764164">
              <a:off x="6190718" y="1819457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ál 100">
              <a:extLst>
                <a:ext uri="{FF2B5EF4-FFF2-40B4-BE49-F238E27FC236}">
                  <a16:creationId xmlns:a16="http://schemas.microsoft.com/office/drawing/2014/main" id="{9524FCE0-F068-43D9-AD12-B027101D30D5}"/>
                </a:ext>
              </a:extLst>
            </p:cNvPr>
            <p:cNvSpPr/>
            <p:nvPr/>
          </p:nvSpPr>
          <p:spPr>
            <a:xfrm rot="2764164">
              <a:off x="5150135" y="2719874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ál 101">
              <a:extLst>
                <a:ext uri="{FF2B5EF4-FFF2-40B4-BE49-F238E27FC236}">
                  <a16:creationId xmlns:a16="http://schemas.microsoft.com/office/drawing/2014/main" id="{20C93620-13C7-4D03-BA7B-216464DEC0B0}"/>
                </a:ext>
              </a:extLst>
            </p:cNvPr>
            <p:cNvSpPr/>
            <p:nvPr/>
          </p:nvSpPr>
          <p:spPr>
            <a:xfrm rot="2764164">
              <a:off x="5457429" y="2733222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ál 102">
              <a:extLst>
                <a:ext uri="{FF2B5EF4-FFF2-40B4-BE49-F238E27FC236}">
                  <a16:creationId xmlns:a16="http://schemas.microsoft.com/office/drawing/2014/main" id="{2F212E16-9CB3-4565-974E-73C53D19B69B}"/>
                </a:ext>
              </a:extLst>
            </p:cNvPr>
            <p:cNvSpPr/>
            <p:nvPr/>
          </p:nvSpPr>
          <p:spPr>
            <a:xfrm rot="2764164">
              <a:off x="5384851" y="3076497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ál 103">
              <a:extLst>
                <a:ext uri="{FF2B5EF4-FFF2-40B4-BE49-F238E27FC236}">
                  <a16:creationId xmlns:a16="http://schemas.microsoft.com/office/drawing/2014/main" id="{D1EFEADF-CB8F-4853-BC51-5CFBA5FC0E7A}"/>
                </a:ext>
              </a:extLst>
            </p:cNvPr>
            <p:cNvSpPr/>
            <p:nvPr/>
          </p:nvSpPr>
          <p:spPr>
            <a:xfrm rot="2764164">
              <a:off x="5807994" y="2614478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ál 104">
              <a:extLst>
                <a:ext uri="{FF2B5EF4-FFF2-40B4-BE49-F238E27FC236}">
                  <a16:creationId xmlns:a16="http://schemas.microsoft.com/office/drawing/2014/main" id="{591AB9A5-77CE-4B44-97FF-162E60570A95}"/>
                </a:ext>
              </a:extLst>
            </p:cNvPr>
            <p:cNvSpPr/>
            <p:nvPr/>
          </p:nvSpPr>
          <p:spPr>
            <a:xfrm rot="2764164">
              <a:off x="5759769" y="2965870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ál 105">
              <a:extLst>
                <a:ext uri="{FF2B5EF4-FFF2-40B4-BE49-F238E27FC236}">
                  <a16:creationId xmlns:a16="http://schemas.microsoft.com/office/drawing/2014/main" id="{2251A466-5404-4F2E-8B05-61B4C3C100AC}"/>
                </a:ext>
              </a:extLst>
            </p:cNvPr>
            <p:cNvSpPr/>
            <p:nvPr/>
          </p:nvSpPr>
          <p:spPr>
            <a:xfrm rot="2764164">
              <a:off x="6067063" y="2979218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ál 106">
              <a:extLst>
                <a:ext uri="{FF2B5EF4-FFF2-40B4-BE49-F238E27FC236}">
                  <a16:creationId xmlns:a16="http://schemas.microsoft.com/office/drawing/2014/main" id="{BA12B1EF-C3D5-4415-A7E0-7714137D3032}"/>
                </a:ext>
              </a:extLst>
            </p:cNvPr>
            <p:cNvSpPr/>
            <p:nvPr/>
          </p:nvSpPr>
          <p:spPr>
            <a:xfrm rot="2764164">
              <a:off x="5759769" y="3361913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ál 107">
              <a:extLst>
                <a:ext uri="{FF2B5EF4-FFF2-40B4-BE49-F238E27FC236}">
                  <a16:creationId xmlns:a16="http://schemas.microsoft.com/office/drawing/2014/main" id="{6D143543-84B2-4452-93BD-7935CC3644B8}"/>
                </a:ext>
              </a:extLst>
            </p:cNvPr>
            <p:cNvSpPr/>
            <p:nvPr/>
          </p:nvSpPr>
          <p:spPr>
            <a:xfrm rot="2764164">
              <a:off x="6382199" y="2749847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ál 108">
              <a:extLst>
                <a:ext uri="{FF2B5EF4-FFF2-40B4-BE49-F238E27FC236}">
                  <a16:creationId xmlns:a16="http://schemas.microsoft.com/office/drawing/2014/main" id="{374B4441-83FD-4879-BE40-3DA34B3D4EB0}"/>
                </a:ext>
              </a:extLst>
            </p:cNvPr>
            <p:cNvSpPr/>
            <p:nvPr/>
          </p:nvSpPr>
          <p:spPr>
            <a:xfrm rot="2764164">
              <a:off x="6067063" y="2292792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ál 109">
              <a:extLst>
                <a:ext uri="{FF2B5EF4-FFF2-40B4-BE49-F238E27FC236}">
                  <a16:creationId xmlns:a16="http://schemas.microsoft.com/office/drawing/2014/main" id="{73A64B48-D982-4B82-9445-7BE73491D6E8}"/>
                </a:ext>
              </a:extLst>
            </p:cNvPr>
            <p:cNvSpPr/>
            <p:nvPr/>
          </p:nvSpPr>
          <p:spPr>
            <a:xfrm rot="2764164">
              <a:off x="5554514" y="2328615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ál 110">
              <a:extLst>
                <a:ext uri="{FF2B5EF4-FFF2-40B4-BE49-F238E27FC236}">
                  <a16:creationId xmlns:a16="http://schemas.microsoft.com/office/drawing/2014/main" id="{B98D4EEC-5DC4-43D3-8735-97FC8DE7146E}"/>
                </a:ext>
              </a:extLst>
            </p:cNvPr>
            <p:cNvSpPr/>
            <p:nvPr/>
          </p:nvSpPr>
          <p:spPr>
            <a:xfrm rot="2764164">
              <a:off x="6302638" y="1478581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ál 111">
              <a:extLst>
                <a:ext uri="{FF2B5EF4-FFF2-40B4-BE49-F238E27FC236}">
                  <a16:creationId xmlns:a16="http://schemas.microsoft.com/office/drawing/2014/main" id="{60FE73D9-2FE3-4430-B670-BF95DCB240B6}"/>
                </a:ext>
              </a:extLst>
            </p:cNvPr>
            <p:cNvSpPr/>
            <p:nvPr/>
          </p:nvSpPr>
          <p:spPr>
            <a:xfrm rot="2764164">
              <a:off x="6609932" y="1491929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ál 112">
              <a:extLst>
                <a:ext uri="{FF2B5EF4-FFF2-40B4-BE49-F238E27FC236}">
                  <a16:creationId xmlns:a16="http://schemas.microsoft.com/office/drawing/2014/main" id="{3379DAFD-2037-4B76-A298-64AE41D7C8D1}"/>
                </a:ext>
              </a:extLst>
            </p:cNvPr>
            <p:cNvSpPr/>
            <p:nvPr/>
          </p:nvSpPr>
          <p:spPr>
            <a:xfrm rot="2764164">
              <a:off x="6537354" y="1835204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ál 113">
              <a:extLst>
                <a:ext uri="{FF2B5EF4-FFF2-40B4-BE49-F238E27FC236}">
                  <a16:creationId xmlns:a16="http://schemas.microsoft.com/office/drawing/2014/main" id="{FA75DF1C-636A-448A-AC57-EA6B133F69C5}"/>
                </a:ext>
              </a:extLst>
            </p:cNvPr>
            <p:cNvSpPr/>
            <p:nvPr/>
          </p:nvSpPr>
          <p:spPr>
            <a:xfrm rot="2764164">
              <a:off x="6960497" y="1373185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ál 114">
              <a:extLst>
                <a:ext uri="{FF2B5EF4-FFF2-40B4-BE49-F238E27FC236}">
                  <a16:creationId xmlns:a16="http://schemas.microsoft.com/office/drawing/2014/main" id="{46D79F4B-93A9-41BC-86C5-DACD6D5C29CD}"/>
                </a:ext>
              </a:extLst>
            </p:cNvPr>
            <p:cNvSpPr/>
            <p:nvPr/>
          </p:nvSpPr>
          <p:spPr>
            <a:xfrm rot="2764164">
              <a:off x="6912272" y="1724577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ál 115">
              <a:extLst>
                <a:ext uri="{FF2B5EF4-FFF2-40B4-BE49-F238E27FC236}">
                  <a16:creationId xmlns:a16="http://schemas.microsoft.com/office/drawing/2014/main" id="{E156FAB1-2894-419B-ACC0-48861547832F}"/>
                </a:ext>
              </a:extLst>
            </p:cNvPr>
            <p:cNvSpPr/>
            <p:nvPr/>
          </p:nvSpPr>
          <p:spPr>
            <a:xfrm rot="2764164">
              <a:off x="7219566" y="1737925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ál 116">
              <a:extLst>
                <a:ext uri="{FF2B5EF4-FFF2-40B4-BE49-F238E27FC236}">
                  <a16:creationId xmlns:a16="http://schemas.microsoft.com/office/drawing/2014/main" id="{564C20D7-B843-4F32-8C59-E5296DB16F44}"/>
                </a:ext>
              </a:extLst>
            </p:cNvPr>
            <p:cNvSpPr/>
            <p:nvPr/>
          </p:nvSpPr>
          <p:spPr>
            <a:xfrm rot="2764164">
              <a:off x="6912272" y="2120620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ál 117">
              <a:extLst>
                <a:ext uri="{FF2B5EF4-FFF2-40B4-BE49-F238E27FC236}">
                  <a16:creationId xmlns:a16="http://schemas.microsoft.com/office/drawing/2014/main" id="{5BC9450B-BAAE-4723-9D9F-80F243E9DDA9}"/>
                </a:ext>
              </a:extLst>
            </p:cNvPr>
            <p:cNvSpPr/>
            <p:nvPr/>
          </p:nvSpPr>
          <p:spPr>
            <a:xfrm rot="2764164">
              <a:off x="7534702" y="1508554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ál 118">
              <a:extLst>
                <a:ext uri="{FF2B5EF4-FFF2-40B4-BE49-F238E27FC236}">
                  <a16:creationId xmlns:a16="http://schemas.microsoft.com/office/drawing/2014/main" id="{5F71FE77-FFFD-472F-933E-2FAD295DC57F}"/>
                </a:ext>
              </a:extLst>
            </p:cNvPr>
            <p:cNvSpPr/>
            <p:nvPr/>
          </p:nvSpPr>
          <p:spPr>
            <a:xfrm rot="2764164">
              <a:off x="7219566" y="1051499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ál 119">
              <a:extLst>
                <a:ext uri="{FF2B5EF4-FFF2-40B4-BE49-F238E27FC236}">
                  <a16:creationId xmlns:a16="http://schemas.microsoft.com/office/drawing/2014/main" id="{E9AA01EF-9BF3-4F03-AC06-F5F0546697C6}"/>
                </a:ext>
              </a:extLst>
            </p:cNvPr>
            <p:cNvSpPr/>
            <p:nvPr/>
          </p:nvSpPr>
          <p:spPr>
            <a:xfrm rot="2764164">
              <a:off x="6707017" y="1087322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ál 120">
              <a:extLst>
                <a:ext uri="{FF2B5EF4-FFF2-40B4-BE49-F238E27FC236}">
                  <a16:creationId xmlns:a16="http://schemas.microsoft.com/office/drawing/2014/main" id="{6FC51CDC-15A9-4A35-A784-0BEB84CC00BE}"/>
                </a:ext>
              </a:extLst>
            </p:cNvPr>
            <p:cNvSpPr/>
            <p:nvPr/>
          </p:nvSpPr>
          <p:spPr>
            <a:xfrm rot="2764164">
              <a:off x="3419644" y="3664444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ál 121">
              <a:extLst>
                <a:ext uri="{FF2B5EF4-FFF2-40B4-BE49-F238E27FC236}">
                  <a16:creationId xmlns:a16="http://schemas.microsoft.com/office/drawing/2014/main" id="{25EE80EE-FC69-4F71-A17E-3C47E7E038E0}"/>
                </a:ext>
              </a:extLst>
            </p:cNvPr>
            <p:cNvSpPr/>
            <p:nvPr/>
          </p:nvSpPr>
          <p:spPr>
            <a:xfrm rot="2764164">
              <a:off x="3726938" y="3677792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ál 122">
              <a:extLst>
                <a:ext uri="{FF2B5EF4-FFF2-40B4-BE49-F238E27FC236}">
                  <a16:creationId xmlns:a16="http://schemas.microsoft.com/office/drawing/2014/main" id="{A4A9DD5B-EDFF-4D97-A42F-A9ACA1D69052}"/>
                </a:ext>
              </a:extLst>
            </p:cNvPr>
            <p:cNvSpPr/>
            <p:nvPr/>
          </p:nvSpPr>
          <p:spPr>
            <a:xfrm rot="2764164">
              <a:off x="3654360" y="4021067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ál 123">
              <a:extLst>
                <a:ext uri="{FF2B5EF4-FFF2-40B4-BE49-F238E27FC236}">
                  <a16:creationId xmlns:a16="http://schemas.microsoft.com/office/drawing/2014/main" id="{2ECF9FD2-1CD6-47CC-A82E-FBC4F4176723}"/>
                </a:ext>
              </a:extLst>
            </p:cNvPr>
            <p:cNvSpPr/>
            <p:nvPr/>
          </p:nvSpPr>
          <p:spPr>
            <a:xfrm rot="2764164">
              <a:off x="4077503" y="3559048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ál 124">
              <a:extLst>
                <a:ext uri="{FF2B5EF4-FFF2-40B4-BE49-F238E27FC236}">
                  <a16:creationId xmlns:a16="http://schemas.microsoft.com/office/drawing/2014/main" id="{082FD5A9-5497-487B-976F-1E31B0554523}"/>
                </a:ext>
              </a:extLst>
            </p:cNvPr>
            <p:cNvSpPr/>
            <p:nvPr/>
          </p:nvSpPr>
          <p:spPr>
            <a:xfrm rot="2764164">
              <a:off x="4029278" y="3910440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ál 125">
              <a:extLst>
                <a:ext uri="{FF2B5EF4-FFF2-40B4-BE49-F238E27FC236}">
                  <a16:creationId xmlns:a16="http://schemas.microsoft.com/office/drawing/2014/main" id="{DDD6E7EF-87CE-4DA5-B008-DD7BBFE4611D}"/>
                </a:ext>
              </a:extLst>
            </p:cNvPr>
            <p:cNvSpPr/>
            <p:nvPr/>
          </p:nvSpPr>
          <p:spPr>
            <a:xfrm rot="2764164">
              <a:off x="4336572" y="3923788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ál 126">
              <a:extLst>
                <a:ext uri="{FF2B5EF4-FFF2-40B4-BE49-F238E27FC236}">
                  <a16:creationId xmlns:a16="http://schemas.microsoft.com/office/drawing/2014/main" id="{AB4D68F2-428D-466E-97D5-8034346C20A4}"/>
                </a:ext>
              </a:extLst>
            </p:cNvPr>
            <p:cNvSpPr/>
            <p:nvPr/>
          </p:nvSpPr>
          <p:spPr>
            <a:xfrm rot="2764164">
              <a:off x="4029278" y="4306483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ál 127">
              <a:extLst>
                <a:ext uri="{FF2B5EF4-FFF2-40B4-BE49-F238E27FC236}">
                  <a16:creationId xmlns:a16="http://schemas.microsoft.com/office/drawing/2014/main" id="{DD59B079-211A-4291-B0AA-D69DB8696AB9}"/>
                </a:ext>
              </a:extLst>
            </p:cNvPr>
            <p:cNvSpPr/>
            <p:nvPr/>
          </p:nvSpPr>
          <p:spPr>
            <a:xfrm rot="2764164">
              <a:off x="4651708" y="3694417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ál 128">
              <a:extLst>
                <a:ext uri="{FF2B5EF4-FFF2-40B4-BE49-F238E27FC236}">
                  <a16:creationId xmlns:a16="http://schemas.microsoft.com/office/drawing/2014/main" id="{5224CE5D-7845-46D5-A158-F557C94F0F98}"/>
                </a:ext>
              </a:extLst>
            </p:cNvPr>
            <p:cNvSpPr/>
            <p:nvPr/>
          </p:nvSpPr>
          <p:spPr>
            <a:xfrm rot="2764164">
              <a:off x="4336572" y="3237362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ál 129">
              <a:extLst>
                <a:ext uri="{FF2B5EF4-FFF2-40B4-BE49-F238E27FC236}">
                  <a16:creationId xmlns:a16="http://schemas.microsoft.com/office/drawing/2014/main" id="{B35A7BCF-7E6E-4386-AA9A-B6B1AA62A2AA}"/>
                </a:ext>
              </a:extLst>
            </p:cNvPr>
            <p:cNvSpPr/>
            <p:nvPr/>
          </p:nvSpPr>
          <p:spPr>
            <a:xfrm rot="2764164">
              <a:off x="3824023" y="3273185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ál 130">
              <a:extLst>
                <a:ext uri="{FF2B5EF4-FFF2-40B4-BE49-F238E27FC236}">
                  <a16:creationId xmlns:a16="http://schemas.microsoft.com/office/drawing/2014/main" id="{E20162D1-A7D1-4438-B406-8C3CD956A188}"/>
                </a:ext>
              </a:extLst>
            </p:cNvPr>
            <p:cNvSpPr/>
            <p:nvPr/>
          </p:nvSpPr>
          <p:spPr>
            <a:xfrm rot="2764164">
              <a:off x="4033099" y="2395502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ál 131">
              <a:extLst>
                <a:ext uri="{FF2B5EF4-FFF2-40B4-BE49-F238E27FC236}">
                  <a16:creationId xmlns:a16="http://schemas.microsoft.com/office/drawing/2014/main" id="{0F8F4115-6DFF-4BB5-BD27-E3A96AF3F71F}"/>
                </a:ext>
              </a:extLst>
            </p:cNvPr>
            <p:cNvSpPr/>
            <p:nvPr/>
          </p:nvSpPr>
          <p:spPr>
            <a:xfrm rot="2764164">
              <a:off x="4340393" y="2408850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ál 132">
              <a:extLst>
                <a:ext uri="{FF2B5EF4-FFF2-40B4-BE49-F238E27FC236}">
                  <a16:creationId xmlns:a16="http://schemas.microsoft.com/office/drawing/2014/main" id="{196B3BD5-6F8A-4FDC-BCA1-60D5E8C44C4B}"/>
                </a:ext>
              </a:extLst>
            </p:cNvPr>
            <p:cNvSpPr/>
            <p:nvPr/>
          </p:nvSpPr>
          <p:spPr>
            <a:xfrm rot="2764164">
              <a:off x="4267815" y="2752125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ál 133">
              <a:extLst>
                <a:ext uri="{FF2B5EF4-FFF2-40B4-BE49-F238E27FC236}">
                  <a16:creationId xmlns:a16="http://schemas.microsoft.com/office/drawing/2014/main" id="{301B8637-2848-4B17-B5FE-606A16B0B15E}"/>
                </a:ext>
              </a:extLst>
            </p:cNvPr>
            <p:cNvSpPr/>
            <p:nvPr/>
          </p:nvSpPr>
          <p:spPr>
            <a:xfrm rot="2764164">
              <a:off x="4690958" y="2290106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ál 134">
              <a:extLst>
                <a:ext uri="{FF2B5EF4-FFF2-40B4-BE49-F238E27FC236}">
                  <a16:creationId xmlns:a16="http://schemas.microsoft.com/office/drawing/2014/main" id="{23AB74A7-0CE2-4DF0-A9B9-9B4A41B2FF46}"/>
                </a:ext>
              </a:extLst>
            </p:cNvPr>
            <p:cNvSpPr/>
            <p:nvPr/>
          </p:nvSpPr>
          <p:spPr>
            <a:xfrm rot="2764164">
              <a:off x="4642733" y="2641498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ál 135">
              <a:extLst>
                <a:ext uri="{FF2B5EF4-FFF2-40B4-BE49-F238E27FC236}">
                  <a16:creationId xmlns:a16="http://schemas.microsoft.com/office/drawing/2014/main" id="{D589F8A9-DC73-4E0B-864C-C69DAB41297D}"/>
                </a:ext>
              </a:extLst>
            </p:cNvPr>
            <p:cNvSpPr/>
            <p:nvPr/>
          </p:nvSpPr>
          <p:spPr>
            <a:xfrm rot="2764164">
              <a:off x="4950027" y="2654846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ál 136">
              <a:extLst>
                <a:ext uri="{FF2B5EF4-FFF2-40B4-BE49-F238E27FC236}">
                  <a16:creationId xmlns:a16="http://schemas.microsoft.com/office/drawing/2014/main" id="{B9679EEC-3135-40C7-B7E3-C19147ABF25C}"/>
                </a:ext>
              </a:extLst>
            </p:cNvPr>
            <p:cNvSpPr/>
            <p:nvPr/>
          </p:nvSpPr>
          <p:spPr>
            <a:xfrm rot="2764164">
              <a:off x="4642733" y="3037541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ál 137">
              <a:extLst>
                <a:ext uri="{FF2B5EF4-FFF2-40B4-BE49-F238E27FC236}">
                  <a16:creationId xmlns:a16="http://schemas.microsoft.com/office/drawing/2014/main" id="{07F0EB1D-24A7-42EF-B599-71D615BA098E}"/>
                </a:ext>
              </a:extLst>
            </p:cNvPr>
            <p:cNvSpPr/>
            <p:nvPr/>
          </p:nvSpPr>
          <p:spPr>
            <a:xfrm rot="2764164">
              <a:off x="5265163" y="2425475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ál 138">
              <a:extLst>
                <a:ext uri="{FF2B5EF4-FFF2-40B4-BE49-F238E27FC236}">
                  <a16:creationId xmlns:a16="http://schemas.microsoft.com/office/drawing/2014/main" id="{37DBB4F4-E9AF-459C-86F7-79E0C514C063}"/>
                </a:ext>
              </a:extLst>
            </p:cNvPr>
            <p:cNvSpPr/>
            <p:nvPr/>
          </p:nvSpPr>
          <p:spPr>
            <a:xfrm rot="2764164">
              <a:off x="4950027" y="1968420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ál 139">
              <a:extLst>
                <a:ext uri="{FF2B5EF4-FFF2-40B4-BE49-F238E27FC236}">
                  <a16:creationId xmlns:a16="http://schemas.microsoft.com/office/drawing/2014/main" id="{BBDD6704-0CBC-4DF9-A422-C8503A11D1C2}"/>
                </a:ext>
              </a:extLst>
            </p:cNvPr>
            <p:cNvSpPr/>
            <p:nvPr/>
          </p:nvSpPr>
          <p:spPr>
            <a:xfrm rot="2764164">
              <a:off x="4437478" y="2004243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ál 140">
              <a:extLst>
                <a:ext uri="{FF2B5EF4-FFF2-40B4-BE49-F238E27FC236}">
                  <a16:creationId xmlns:a16="http://schemas.microsoft.com/office/drawing/2014/main" id="{427F28B8-790D-41BB-A572-E9CE6CF29218}"/>
                </a:ext>
              </a:extLst>
            </p:cNvPr>
            <p:cNvSpPr/>
            <p:nvPr/>
          </p:nvSpPr>
          <p:spPr>
            <a:xfrm rot="2764164">
              <a:off x="6721828" y="2042102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ál 141">
              <a:extLst>
                <a:ext uri="{FF2B5EF4-FFF2-40B4-BE49-F238E27FC236}">
                  <a16:creationId xmlns:a16="http://schemas.microsoft.com/office/drawing/2014/main" id="{058C8932-EEF3-4912-857F-90F2A7F3C071}"/>
                </a:ext>
              </a:extLst>
            </p:cNvPr>
            <p:cNvSpPr/>
            <p:nvPr/>
          </p:nvSpPr>
          <p:spPr>
            <a:xfrm rot="2764164">
              <a:off x="7029122" y="2055450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ál 142">
              <a:extLst>
                <a:ext uri="{FF2B5EF4-FFF2-40B4-BE49-F238E27FC236}">
                  <a16:creationId xmlns:a16="http://schemas.microsoft.com/office/drawing/2014/main" id="{38916BC2-84CE-4297-81EE-C2B12233EFFF}"/>
                </a:ext>
              </a:extLst>
            </p:cNvPr>
            <p:cNvSpPr/>
            <p:nvPr/>
          </p:nvSpPr>
          <p:spPr>
            <a:xfrm rot="2764164">
              <a:off x="6956544" y="2398725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ál 143">
              <a:extLst>
                <a:ext uri="{FF2B5EF4-FFF2-40B4-BE49-F238E27FC236}">
                  <a16:creationId xmlns:a16="http://schemas.microsoft.com/office/drawing/2014/main" id="{81F34526-C497-4325-A4C4-9BB9828C5253}"/>
                </a:ext>
              </a:extLst>
            </p:cNvPr>
            <p:cNvSpPr/>
            <p:nvPr/>
          </p:nvSpPr>
          <p:spPr>
            <a:xfrm rot="2764164">
              <a:off x="7379687" y="1936706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ál 144">
              <a:extLst>
                <a:ext uri="{FF2B5EF4-FFF2-40B4-BE49-F238E27FC236}">
                  <a16:creationId xmlns:a16="http://schemas.microsoft.com/office/drawing/2014/main" id="{A8A83867-CA52-4D71-8EE4-4F1069F5F19B}"/>
                </a:ext>
              </a:extLst>
            </p:cNvPr>
            <p:cNvSpPr/>
            <p:nvPr/>
          </p:nvSpPr>
          <p:spPr>
            <a:xfrm rot="2764164">
              <a:off x="7331462" y="2288098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ál 145">
              <a:extLst>
                <a:ext uri="{FF2B5EF4-FFF2-40B4-BE49-F238E27FC236}">
                  <a16:creationId xmlns:a16="http://schemas.microsoft.com/office/drawing/2014/main" id="{D7FC0CC5-D66E-4590-91C7-5C788093FD76}"/>
                </a:ext>
              </a:extLst>
            </p:cNvPr>
            <p:cNvSpPr/>
            <p:nvPr/>
          </p:nvSpPr>
          <p:spPr>
            <a:xfrm rot="2764164">
              <a:off x="7638756" y="2301446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ál 146">
              <a:extLst>
                <a:ext uri="{FF2B5EF4-FFF2-40B4-BE49-F238E27FC236}">
                  <a16:creationId xmlns:a16="http://schemas.microsoft.com/office/drawing/2014/main" id="{6352C250-9E42-4952-8D02-70C6FCD95E57}"/>
                </a:ext>
              </a:extLst>
            </p:cNvPr>
            <p:cNvSpPr/>
            <p:nvPr/>
          </p:nvSpPr>
          <p:spPr>
            <a:xfrm rot="2764164">
              <a:off x="7331462" y="2684141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ál 147">
              <a:extLst>
                <a:ext uri="{FF2B5EF4-FFF2-40B4-BE49-F238E27FC236}">
                  <a16:creationId xmlns:a16="http://schemas.microsoft.com/office/drawing/2014/main" id="{8065CB30-E3EC-413F-BC63-5FEB4D40DA6D}"/>
                </a:ext>
              </a:extLst>
            </p:cNvPr>
            <p:cNvSpPr/>
            <p:nvPr/>
          </p:nvSpPr>
          <p:spPr>
            <a:xfrm rot="2764164">
              <a:off x="7953892" y="2072075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ál 148">
              <a:extLst>
                <a:ext uri="{FF2B5EF4-FFF2-40B4-BE49-F238E27FC236}">
                  <a16:creationId xmlns:a16="http://schemas.microsoft.com/office/drawing/2014/main" id="{AF57A814-F021-4A63-BDC2-EBD466E0EC2D}"/>
                </a:ext>
              </a:extLst>
            </p:cNvPr>
            <p:cNvSpPr/>
            <p:nvPr/>
          </p:nvSpPr>
          <p:spPr>
            <a:xfrm rot="2764164">
              <a:off x="7638756" y="1615020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ál 149">
              <a:extLst>
                <a:ext uri="{FF2B5EF4-FFF2-40B4-BE49-F238E27FC236}">
                  <a16:creationId xmlns:a16="http://schemas.microsoft.com/office/drawing/2014/main" id="{CD3AA9E1-3D2D-420C-9755-5086D643C9D3}"/>
                </a:ext>
              </a:extLst>
            </p:cNvPr>
            <p:cNvSpPr/>
            <p:nvPr/>
          </p:nvSpPr>
          <p:spPr>
            <a:xfrm rot="2764164">
              <a:off x="7126207" y="1650843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1" name="Přímá spojnice 150">
            <a:extLst>
              <a:ext uri="{FF2B5EF4-FFF2-40B4-BE49-F238E27FC236}">
                <a16:creationId xmlns:a16="http://schemas.microsoft.com/office/drawing/2014/main" id="{E77A5C09-B293-4FB6-9400-ABE5A1723CDC}"/>
              </a:ext>
            </a:extLst>
          </p:cNvPr>
          <p:cNvCxnSpPr>
            <a:cxnSpLocks/>
          </p:cNvCxnSpPr>
          <p:nvPr/>
        </p:nvCxnSpPr>
        <p:spPr>
          <a:xfrm flipV="1">
            <a:off x="2339752" y="1936334"/>
            <a:ext cx="6048672" cy="1566327"/>
          </a:xfrm>
          <a:prstGeom prst="line">
            <a:avLst/>
          </a:prstGeom>
          <a:ln w="7620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23393AD-FFFE-4465-8D7E-E8196415B9A0}"/>
              </a:ext>
            </a:extLst>
          </p:cNvPr>
          <p:cNvSpPr txBox="1"/>
          <p:nvPr/>
        </p:nvSpPr>
        <p:spPr>
          <a:xfrm>
            <a:off x="6554775" y="3833975"/>
            <a:ext cx="1257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6"/>
                </a:solidFill>
              </a:rPr>
              <a:t>R = 0,68</a:t>
            </a:r>
            <a:endParaRPr lang="en-US" b="1" dirty="0">
              <a:solidFill>
                <a:schemeClr val="accent6"/>
              </a:solidFill>
            </a:endParaRP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85D91CF6-25CB-4B1D-AB94-EB877952AEF0}"/>
              </a:ext>
            </a:extLst>
          </p:cNvPr>
          <p:cNvCxnSpPr/>
          <p:nvPr/>
        </p:nvCxnSpPr>
        <p:spPr>
          <a:xfrm flipH="1">
            <a:off x="2051720" y="3511925"/>
            <a:ext cx="288032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Přímá spojnice 151">
            <a:extLst>
              <a:ext uri="{FF2B5EF4-FFF2-40B4-BE49-F238E27FC236}">
                <a16:creationId xmlns:a16="http://schemas.microsoft.com/office/drawing/2014/main" id="{533C6626-D8EB-4896-BEBD-8240D422706C}"/>
              </a:ext>
            </a:extLst>
          </p:cNvPr>
          <p:cNvCxnSpPr>
            <a:cxnSpLocks/>
          </p:cNvCxnSpPr>
          <p:nvPr/>
        </p:nvCxnSpPr>
        <p:spPr>
          <a:xfrm flipH="1">
            <a:off x="2051720" y="1921544"/>
            <a:ext cx="6336704" cy="39151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Levá složená závorka 17">
            <a:extLst>
              <a:ext uri="{FF2B5EF4-FFF2-40B4-BE49-F238E27FC236}">
                <a16:creationId xmlns:a16="http://schemas.microsoft.com/office/drawing/2014/main" id="{4AC4463A-3BA4-4887-AC1E-505BB7C21787}"/>
              </a:ext>
            </a:extLst>
          </p:cNvPr>
          <p:cNvSpPr/>
          <p:nvPr/>
        </p:nvSpPr>
        <p:spPr>
          <a:xfrm>
            <a:off x="1205375" y="1936334"/>
            <a:ext cx="846345" cy="1627305"/>
          </a:xfrm>
          <a:prstGeom prst="leftBrace">
            <a:avLst/>
          </a:prstGeom>
          <a:noFill/>
          <a:ln w="762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TextovéPole 152">
            <a:extLst>
              <a:ext uri="{FF2B5EF4-FFF2-40B4-BE49-F238E27FC236}">
                <a16:creationId xmlns:a16="http://schemas.microsoft.com/office/drawing/2014/main" id="{74E8E0FD-6AFC-4F8B-91D1-57F51880B4B2}"/>
              </a:ext>
            </a:extLst>
          </p:cNvPr>
          <p:cNvSpPr txBox="1"/>
          <p:nvPr/>
        </p:nvSpPr>
        <p:spPr>
          <a:xfrm>
            <a:off x="1693610" y="18715"/>
            <a:ext cx="5394934" cy="12587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 anchorCtr="0">
            <a:noAutofit/>
          </a:bodyPr>
          <a:lstStyle/>
          <a:p>
            <a:r>
              <a:rPr lang="cs-CZ" b="1" dirty="0">
                <a:solidFill>
                  <a:schemeClr val="accent6"/>
                </a:solidFill>
              </a:rPr>
              <a:t>REGRESE nám tedy na rozdíl od korelace prozradí, jak velký vliv má příjem rodičů na skóre žáků</a:t>
            </a:r>
          </a:p>
        </p:txBody>
      </p:sp>
      <p:sp>
        <p:nvSpPr>
          <p:cNvPr id="154" name="TextovéPole 153">
            <a:extLst>
              <a:ext uri="{FF2B5EF4-FFF2-40B4-BE49-F238E27FC236}">
                <a16:creationId xmlns:a16="http://schemas.microsoft.com/office/drawing/2014/main" id="{B74FC37E-42AE-4746-BDE6-62177D9A24FD}"/>
              </a:ext>
            </a:extLst>
          </p:cNvPr>
          <p:cNvSpPr txBox="1"/>
          <p:nvPr/>
        </p:nvSpPr>
        <p:spPr>
          <a:xfrm>
            <a:off x="3706488" y="4476891"/>
            <a:ext cx="5394934" cy="13848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 anchorCtr="0">
            <a:noAutofit/>
          </a:bodyPr>
          <a:lstStyle/>
          <a:p>
            <a:r>
              <a:rPr lang="cs-CZ" b="1" dirty="0">
                <a:solidFill>
                  <a:schemeClr val="accent6"/>
                </a:solidFill>
              </a:rPr>
              <a:t>Zde například odlišné příjmy rodičů vedou k poměrně malým rozdílům ve skóre žáků, nicméně rozdíly jsou systematické – těsnost vztahu je silná.</a:t>
            </a:r>
          </a:p>
        </p:txBody>
      </p:sp>
    </p:spTree>
    <p:extLst>
      <p:ext uri="{BB962C8B-B14F-4D97-AF65-F5344CB8AC3E}">
        <p14:creationId xmlns:p14="http://schemas.microsoft.com/office/powerpoint/2010/main" val="1167871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D49BF6D7-32DC-4D87-8C48-1D4AA4540085}"/>
              </a:ext>
            </a:extLst>
          </p:cNvPr>
          <p:cNvCxnSpPr>
            <a:cxnSpLocks/>
          </p:cNvCxnSpPr>
          <p:nvPr/>
        </p:nvCxnSpPr>
        <p:spPr>
          <a:xfrm>
            <a:off x="971600" y="5229200"/>
            <a:ext cx="6768752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FD8AF034-9ABA-452F-A21E-25F7A2B4A78B}"/>
              </a:ext>
            </a:extLst>
          </p:cNvPr>
          <p:cNvCxnSpPr>
            <a:cxnSpLocks/>
          </p:cNvCxnSpPr>
          <p:nvPr/>
        </p:nvCxnSpPr>
        <p:spPr>
          <a:xfrm flipV="1">
            <a:off x="2051720" y="620688"/>
            <a:ext cx="0" cy="594928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0E460F7-405B-4D3A-AFE2-AB9CE56791C5}"/>
              </a:ext>
            </a:extLst>
          </p:cNvPr>
          <p:cNvSpPr txBox="1"/>
          <p:nvPr/>
        </p:nvSpPr>
        <p:spPr>
          <a:xfrm>
            <a:off x="3316239" y="6021288"/>
            <a:ext cx="3801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accent6"/>
                </a:solidFill>
              </a:rPr>
              <a:t>PŘÍJEM DOMÁCNOSTI RODIČŮ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EB71A1C-9958-4F75-963C-E949D37BD340}"/>
              </a:ext>
            </a:extLst>
          </p:cNvPr>
          <p:cNvSpPr txBox="1"/>
          <p:nvPr/>
        </p:nvSpPr>
        <p:spPr>
          <a:xfrm rot="16200000">
            <a:off x="-1888595" y="2328095"/>
            <a:ext cx="47628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>
                <a:solidFill>
                  <a:schemeClr val="accent6"/>
                </a:solidFill>
              </a:rPr>
              <a:t>SKÓRE MATEMATICKÝCH DOVEDNOSTÍ</a:t>
            </a:r>
          </a:p>
          <a:p>
            <a:pPr algn="ctr"/>
            <a:r>
              <a:rPr lang="cs-CZ" b="1" dirty="0">
                <a:solidFill>
                  <a:schemeClr val="accent6"/>
                </a:solidFill>
              </a:rPr>
              <a:t>0-100</a:t>
            </a:r>
            <a:endParaRPr lang="en-US" b="1" dirty="0">
              <a:solidFill>
                <a:schemeClr val="accent6"/>
              </a:solidFill>
            </a:endParaRP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43978A85-1823-4846-823D-2C0A4BAC9E4F}"/>
              </a:ext>
            </a:extLst>
          </p:cNvPr>
          <p:cNvGrpSpPr/>
          <p:nvPr/>
        </p:nvGrpSpPr>
        <p:grpSpPr>
          <a:xfrm rot="20562590">
            <a:off x="2737869" y="1051504"/>
            <a:ext cx="5432041" cy="3470997"/>
            <a:chOff x="2737869" y="1051504"/>
            <a:chExt cx="5432041" cy="3470997"/>
          </a:xfrm>
        </p:grpSpPr>
        <p:sp>
          <p:nvSpPr>
            <p:cNvPr id="2" name="Ovál 1">
              <a:extLst>
                <a:ext uri="{FF2B5EF4-FFF2-40B4-BE49-F238E27FC236}">
                  <a16:creationId xmlns:a16="http://schemas.microsoft.com/office/drawing/2014/main" id="{B8786750-DCAC-4210-97AC-6FD8EEA51DAE}"/>
                </a:ext>
              </a:extLst>
            </p:cNvPr>
            <p:cNvSpPr/>
            <p:nvPr/>
          </p:nvSpPr>
          <p:spPr>
            <a:xfrm rot="2764164">
              <a:off x="3590110" y="3136003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ál 51">
              <a:extLst>
                <a:ext uri="{FF2B5EF4-FFF2-40B4-BE49-F238E27FC236}">
                  <a16:creationId xmlns:a16="http://schemas.microsoft.com/office/drawing/2014/main" id="{329C10CE-3C31-41F5-91CA-241D55BD8895}"/>
                </a:ext>
              </a:extLst>
            </p:cNvPr>
            <p:cNvSpPr/>
            <p:nvPr/>
          </p:nvSpPr>
          <p:spPr>
            <a:xfrm rot="2764164">
              <a:off x="3897404" y="3149351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ál 52">
              <a:extLst>
                <a:ext uri="{FF2B5EF4-FFF2-40B4-BE49-F238E27FC236}">
                  <a16:creationId xmlns:a16="http://schemas.microsoft.com/office/drawing/2014/main" id="{562EA5A5-BF20-4B8C-A157-A789073E3C4E}"/>
                </a:ext>
              </a:extLst>
            </p:cNvPr>
            <p:cNvSpPr/>
            <p:nvPr/>
          </p:nvSpPr>
          <p:spPr>
            <a:xfrm rot="2764164">
              <a:off x="3824826" y="3492626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ál 53">
              <a:extLst>
                <a:ext uri="{FF2B5EF4-FFF2-40B4-BE49-F238E27FC236}">
                  <a16:creationId xmlns:a16="http://schemas.microsoft.com/office/drawing/2014/main" id="{426C2E7E-61BD-4553-A04A-24B25EB8DD20}"/>
                </a:ext>
              </a:extLst>
            </p:cNvPr>
            <p:cNvSpPr/>
            <p:nvPr/>
          </p:nvSpPr>
          <p:spPr>
            <a:xfrm rot="2764164">
              <a:off x="4247969" y="3030607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ál 54">
              <a:extLst>
                <a:ext uri="{FF2B5EF4-FFF2-40B4-BE49-F238E27FC236}">
                  <a16:creationId xmlns:a16="http://schemas.microsoft.com/office/drawing/2014/main" id="{68ECACFF-5C91-4C90-AC37-CA4A03231840}"/>
                </a:ext>
              </a:extLst>
            </p:cNvPr>
            <p:cNvSpPr/>
            <p:nvPr/>
          </p:nvSpPr>
          <p:spPr>
            <a:xfrm rot="2764164">
              <a:off x="4199744" y="3381999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ál 55">
              <a:extLst>
                <a:ext uri="{FF2B5EF4-FFF2-40B4-BE49-F238E27FC236}">
                  <a16:creationId xmlns:a16="http://schemas.microsoft.com/office/drawing/2014/main" id="{F08EA5CF-2C74-4F3F-8877-0FC6934717D9}"/>
                </a:ext>
              </a:extLst>
            </p:cNvPr>
            <p:cNvSpPr/>
            <p:nvPr/>
          </p:nvSpPr>
          <p:spPr>
            <a:xfrm rot="2764164">
              <a:off x="4507038" y="3395347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ál 56">
              <a:extLst>
                <a:ext uri="{FF2B5EF4-FFF2-40B4-BE49-F238E27FC236}">
                  <a16:creationId xmlns:a16="http://schemas.microsoft.com/office/drawing/2014/main" id="{4E655EF9-4496-4F9D-A137-2C4F6BC716C2}"/>
                </a:ext>
              </a:extLst>
            </p:cNvPr>
            <p:cNvSpPr/>
            <p:nvPr/>
          </p:nvSpPr>
          <p:spPr>
            <a:xfrm rot="2764164">
              <a:off x="4199744" y="3778042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ál 57">
              <a:extLst>
                <a:ext uri="{FF2B5EF4-FFF2-40B4-BE49-F238E27FC236}">
                  <a16:creationId xmlns:a16="http://schemas.microsoft.com/office/drawing/2014/main" id="{1D19F4AE-EE31-4809-9DE7-422BE7D7CD5D}"/>
                </a:ext>
              </a:extLst>
            </p:cNvPr>
            <p:cNvSpPr/>
            <p:nvPr/>
          </p:nvSpPr>
          <p:spPr>
            <a:xfrm rot="2764164">
              <a:off x="4822174" y="3165976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ál 58">
              <a:extLst>
                <a:ext uri="{FF2B5EF4-FFF2-40B4-BE49-F238E27FC236}">
                  <a16:creationId xmlns:a16="http://schemas.microsoft.com/office/drawing/2014/main" id="{1EFC7184-D3DD-4BA2-8781-4873AEDFB4CB}"/>
                </a:ext>
              </a:extLst>
            </p:cNvPr>
            <p:cNvSpPr/>
            <p:nvPr/>
          </p:nvSpPr>
          <p:spPr>
            <a:xfrm rot="2764164">
              <a:off x="4507038" y="2708921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ál 59">
              <a:extLst>
                <a:ext uri="{FF2B5EF4-FFF2-40B4-BE49-F238E27FC236}">
                  <a16:creationId xmlns:a16="http://schemas.microsoft.com/office/drawing/2014/main" id="{FD014691-993A-489C-AF64-03ED1375878A}"/>
                </a:ext>
              </a:extLst>
            </p:cNvPr>
            <p:cNvSpPr/>
            <p:nvPr/>
          </p:nvSpPr>
          <p:spPr>
            <a:xfrm rot="2764164">
              <a:off x="3994489" y="2744744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ál 60">
              <a:extLst>
                <a:ext uri="{FF2B5EF4-FFF2-40B4-BE49-F238E27FC236}">
                  <a16:creationId xmlns:a16="http://schemas.microsoft.com/office/drawing/2014/main" id="{3B85B515-D813-4724-897B-BBA8105AAE97}"/>
                </a:ext>
              </a:extLst>
            </p:cNvPr>
            <p:cNvSpPr/>
            <p:nvPr/>
          </p:nvSpPr>
          <p:spPr>
            <a:xfrm rot="2764164">
              <a:off x="2737874" y="3302346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ál 61">
              <a:extLst>
                <a:ext uri="{FF2B5EF4-FFF2-40B4-BE49-F238E27FC236}">
                  <a16:creationId xmlns:a16="http://schemas.microsoft.com/office/drawing/2014/main" id="{DEADFAF4-46C5-4422-9ACE-9D02CB0D78A6}"/>
                </a:ext>
              </a:extLst>
            </p:cNvPr>
            <p:cNvSpPr/>
            <p:nvPr/>
          </p:nvSpPr>
          <p:spPr>
            <a:xfrm rot="2764164">
              <a:off x="3045168" y="3315694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ál 62">
              <a:extLst>
                <a:ext uri="{FF2B5EF4-FFF2-40B4-BE49-F238E27FC236}">
                  <a16:creationId xmlns:a16="http://schemas.microsoft.com/office/drawing/2014/main" id="{CF4BE575-1226-48B9-9907-09083B5D3B56}"/>
                </a:ext>
              </a:extLst>
            </p:cNvPr>
            <p:cNvSpPr/>
            <p:nvPr/>
          </p:nvSpPr>
          <p:spPr>
            <a:xfrm rot="2764164">
              <a:off x="2972590" y="3658969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ál 63">
              <a:extLst>
                <a:ext uri="{FF2B5EF4-FFF2-40B4-BE49-F238E27FC236}">
                  <a16:creationId xmlns:a16="http://schemas.microsoft.com/office/drawing/2014/main" id="{2A53B7E4-9F6B-46F7-A5E8-68827B6B1DCA}"/>
                </a:ext>
              </a:extLst>
            </p:cNvPr>
            <p:cNvSpPr/>
            <p:nvPr/>
          </p:nvSpPr>
          <p:spPr>
            <a:xfrm rot="2764164">
              <a:off x="3395733" y="3196950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ál 64">
              <a:extLst>
                <a:ext uri="{FF2B5EF4-FFF2-40B4-BE49-F238E27FC236}">
                  <a16:creationId xmlns:a16="http://schemas.microsoft.com/office/drawing/2014/main" id="{FD383771-A747-4984-B956-CFA08360A6F8}"/>
                </a:ext>
              </a:extLst>
            </p:cNvPr>
            <p:cNvSpPr/>
            <p:nvPr/>
          </p:nvSpPr>
          <p:spPr>
            <a:xfrm rot="2764164">
              <a:off x="3347508" y="3548342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ál 65">
              <a:extLst>
                <a:ext uri="{FF2B5EF4-FFF2-40B4-BE49-F238E27FC236}">
                  <a16:creationId xmlns:a16="http://schemas.microsoft.com/office/drawing/2014/main" id="{05DA076B-6A55-4E12-8E4F-64D9B8ACDECC}"/>
                </a:ext>
              </a:extLst>
            </p:cNvPr>
            <p:cNvSpPr/>
            <p:nvPr/>
          </p:nvSpPr>
          <p:spPr>
            <a:xfrm rot="2764164">
              <a:off x="3654802" y="3561690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ál 66">
              <a:extLst>
                <a:ext uri="{FF2B5EF4-FFF2-40B4-BE49-F238E27FC236}">
                  <a16:creationId xmlns:a16="http://schemas.microsoft.com/office/drawing/2014/main" id="{98736510-5EC6-4B2F-8DA7-6386A9B37FFD}"/>
                </a:ext>
              </a:extLst>
            </p:cNvPr>
            <p:cNvSpPr/>
            <p:nvPr/>
          </p:nvSpPr>
          <p:spPr>
            <a:xfrm rot="2764164">
              <a:off x="3347508" y="3944385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ál 67">
              <a:extLst>
                <a:ext uri="{FF2B5EF4-FFF2-40B4-BE49-F238E27FC236}">
                  <a16:creationId xmlns:a16="http://schemas.microsoft.com/office/drawing/2014/main" id="{942420DD-CD80-4559-9940-6E4FBB7436B8}"/>
                </a:ext>
              </a:extLst>
            </p:cNvPr>
            <p:cNvSpPr/>
            <p:nvPr/>
          </p:nvSpPr>
          <p:spPr>
            <a:xfrm rot="2764164">
              <a:off x="3969938" y="3332319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ál 68">
              <a:extLst>
                <a:ext uri="{FF2B5EF4-FFF2-40B4-BE49-F238E27FC236}">
                  <a16:creationId xmlns:a16="http://schemas.microsoft.com/office/drawing/2014/main" id="{EADB982F-ED28-4A4F-BBB2-4DA5DF152105}"/>
                </a:ext>
              </a:extLst>
            </p:cNvPr>
            <p:cNvSpPr/>
            <p:nvPr/>
          </p:nvSpPr>
          <p:spPr>
            <a:xfrm rot="2764164">
              <a:off x="3654802" y="2875264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ál 69">
              <a:extLst>
                <a:ext uri="{FF2B5EF4-FFF2-40B4-BE49-F238E27FC236}">
                  <a16:creationId xmlns:a16="http://schemas.microsoft.com/office/drawing/2014/main" id="{F115996C-492A-48DF-BC39-12D2795C51E1}"/>
                </a:ext>
              </a:extLst>
            </p:cNvPr>
            <p:cNvSpPr/>
            <p:nvPr/>
          </p:nvSpPr>
          <p:spPr>
            <a:xfrm rot="2764164">
              <a:off x="3142253" y="2911087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ál 70">
              <a:extLst>
                <a:ext uri="{FF2B5EF4-FFF2-40B4-BE49-F238E27FC236}">
                  <a16:creationId xmlns:a16="http://schemas.microsoft.com/office/drawing/2014/main" id="{B5513F89-A02F-41E1-8B92-AF0AA1D816A7}"/>
                </a:ext>
              </a:extLst>
            </p:cNvPr>
            <p:cNvSpPr/>
            <p:nvPr/>
          </p:nvSpPr>
          <p:spPr>
            <a:xfrm rot="2764164">
              <a:off x="4506069" y="2970940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ál 71">
              <a:extLst>
                <a:ext uri="{FF2B5EF4-FFF2-40B4-BE49-F238E27FC236}">
                  <a16:creationId xmlns:a16="http://schemas.microsoft.com/office/drawing/2014/main" id="{AB4975FE-0C81-461E-9ACB-BB3BF7087170}"/>
                </a:ext>
              </a:extLst>
            </p:cNvPr>
            <p:cNvSpPr/>
            <p:nvPr/>
          </p:nvSpPr>
          <p:spPr>
            <a:xfrm rot="2764164">
              <a:off x="4813363" y="2984288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ál 72">
              <a:extLst>
                <a:ext uri="{FF2B5EF4-FFF2-40B4-BE49-F238E27FC236}">
                  <a16:creationId xmlns:a16="http://schemas.microsoft.com/office/drawing/2014/main" id="{3C852110-E740-484A-B265-29ECB77776D0}"/>
                </a:ext>
              </a:extLst>
            </p:cNvPr>
            <p:cNvSpPr/>
            <p:nvPr/>
          </p:nvSpPr>
          <p:spPr>
            <a:xfrm rot="2764164">
              <a:off x="4740785" y="3327563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ál 73">
              <a:extLst>
                <a:ext uri="{FF2B5EF4-FFF2-40B4-BE49-F238E27FC236}">
                  <a16:creationId xmlns:a16="http://schemas.microsoft.com/office/drawing/2014/main" id="{C877DA6A-2BE5-4D36-92E9-0252214CFBBD}"/>
                </a:ext>
              </a:extLst>
            </p:cNvPr>
            <p:cNvSpPr/>
            <p:nvPr/>
          </p:nvSpPr>
          <p:spPr>
            <a:xfrm rot="2764164">
              <a:off x="5163928" y="2865544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ál 74">
              <a:extLst>
                <a:ext uri="{FF2B5EF4-FFF2-40B4-BE49-F238E27FC236}">
                  <a16:creationId xmlns:a16="http://schemas.microsoft.com/office/drawing/2014/main" id="{FD164003-9444-443C-9611-3F86C81B3AE7}"/>
                </a:ext>
              </a:extLst>
            </p:cNvPr>
            <p:cNvSpPr/>
            <p:nvPr/>
          </p:nvSpPr>
          <p:spPr>
            <a:xfrm rot="2764164">
              <a:off x="5115703" y="3216936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ál 75">
              <a:extLst>
                <a:ext uri="{FF2B5EF4-FFF2-40B4-BE49-F238E27FC236}">
                  <a16:creationId xmlns:a16="http://schemas.microsoft.com/office/drawing/2014/main" id="{EE18919D-1A71-4CB3-BC19-EFFE4F723C05}"/>
                </a:ext>
              </a:extLst>
            </p:cNvPr>
            <p:cNvSpPr/>
            <p:nvPr/>
          </p:nvSpPr>
          <p:spPr>
            <a:xfrm rot="2764164">
              <a:off x="5422997" y="3230284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ál 76">
              <a:extLst>
                <a:ext uri="{FF2B5EF4-FFF2-40B4-BE49-F238E27FC236}">
                  <a16:creationId xmlns:a16="http://schemas.microsoft.com/office/drawing/2014/main" id="{EC046712-F1EC-4765-86CD-37015F8FD264}"/>
                </a:ext>
              </a:extLst>
            </p:cNvPr>
            <p:cNvSpPr/>
            <p:nvPr/>
          </p:nvSpPr>
          <p:spPr>
            <a:xfrm rot="2764164">
              <a:off x="5115703" y="3612979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ál 77">
              <a:extLst>
                <a:ext uri="{FF2B5EF4-FFF2-40B4-BE49-F238E27FC236}">
                  <a16:creationId xmlns:a16="http://schemas.microsoft.com/office/drawing/2014/main" id="{88B1D5D8-CBCC-43AB-901A-FB26AD0C840F}"/>
                </a:ext>
              </a:extLst>
            </p:cNvPr>
            <p:cNvSpPr/>
            <p:nvPr/>
          </p:nvSpPr>
          <p:spPr>
            <a:xfrm rot="2764164">
              <a:off x="5738133" y="3000913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ál 78">
              <a:extLst>
                <a:ext uri="{FF2B5EF4-FFF2-40B4-BE49-F238E27FC236}">
                  <a16:creationId xmlns:a16="http://schemas.microsoft.com/office/drawing/2014/main" id="{575D8FFA-3A72-44F0-BE9B-94B46813AB9E}"/>
                </a:ext>
              </a:extLst>
            </p:cNvPr>
            <p:cNvSpPr/>
            <p:nvPr/>
          </p:nvSpPr>
          <p:spPr>
            <a:xfrm rot="2764164">
              <a:off x="5422997" y="2543858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ál 79">
              <a:extLst>
                <a:ext uri="{FF2B5EF4-FFF2-40B4-BE49-F238E27FC236}">
                  <a16:creationId xmlns:a16="http://schemas.microsoft.com/office/drawing/2014/main" id="{CDC1D565-64FE-428A-9699-98FF9DBBD609}"/>
                </a:ext>
              </a:extLst>
            </p:cNvPr>
            <p:cNvSpPr/>
            <p:nvPr/>
          </p:nvSpPr>
          <p:spPr>
            <a:xfrm rot="2764164">
              <a:off x="4910448" y="2579681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ál 80">
              <a:extLst>
                <a:ext uri="{FF2B5EF4-FFF2-40B4-BE49-F238E27FC236}">
                  <a16:creationId xmlns:a16="http://schemas.microsoft.com/office/drawing/2014/main" id="{6F34C311-F66C-4F22-B164-0DCE4EC9745C}"/>
                </a:ext>
              </a:extLst>
            </p:cNvPr>
            <p:cNvSpPr/>
            <p:nvPr/>
          </p:nvSpPr>
          <p:spPr>
            <a:xfrm rot="2764164">
              <a:off x="4909063" y="2137731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ál 81">
              <a:extLst>
                <a:ext uri="{FF2B5EF4-FFF2-40B4-BE49-F238E27FC236}">
                  <a16:creationId xmlns:a16="http://schemas.microsoft.com/office/drawing/2014/main" id="{C42D3998-E669-4039-9F03-FF810CDA9018}"/>
                </a:ext>
              </a:extLst>
            </p:cNvPr>
            <p:cNvSpPr/>
            <p:nvPr/>
          </p:nvSpPr>
          <p:spPr>
            <a:xfrm rot="2764164">
              <a:off x="5216357" y="2151079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ál 82">
              <a:extLst>
                <a:ext uri="{FF2B5EF4-FFF2-40B4-BE49-F238E27FC236}">
                  <a16:creationId xmlns:a16="http://schemas.microsoft.com/office/drawing/2014/main" id="{EDFB1EBE-CDEF-45BE-93A3-12584DCAE827}"/>
                </a:ext>
              </a:extLst>
            </p:cNvPr>
            <p:cNvSpPr/>
            <p:nvPr/>
          </p:nvSpPr>
          <p:spPr>
            <a:xfrm rot="2764164">
              <a:off x="5143779" y="2494354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ál 83">
              <a:extLst>
                <a:ext uri="{FF2B5EF4-FFF2-40B4-BE49-F238E27FC236}">
                  <a16:creationId xmlns:a16="http://schemas.microsoft.com/office/drawing/2014/main" id="{7D3E03A8-9C0E-4384-9009-C661486EC8AB}"/>
                </a:ext>
              </a:extLst>
            </p:cNvPr>
            <p:cNvSpPr/>
            <p:nvPr/>
          </p:nvSpPr>
          <p:spPr>
            <a:xfrm rot="2764164">
              <a:off x="5566922" y="2032335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ál 84">
              <a:extLst>
                <a:ext uri="{FF2B5EF4-FFF2-40B4-BE49-F238E27FC236}">
                  <a16:creationId xmlns:a16="http://schemas.microsoft.com/office/drawing/2014/main" id="{467B0AD0-98E2-4ABD-85A8-B0724840C6D4}"/>
                </a:ext>
              </a:extLst>
            </p:cNvPr>
            <p:cNvSpPr/>
            <p:nvPr/>
          </p:nvSpPr>
          <p:spPr>
            <a:xfrm rot="2764164">
              <a:off x="5518697" y="2383727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ál 85">
              <a:extLst>
                <a:ext uri="{FF2B5EF4-FFF2-40B4-BE49-F238E27FC236}">
                  <a16:creationId xmlns:a16="http://schemas.microsoft.com/office/drawing/2014/main" id="{8B2CE0C8-3F4A-47D2-A0B9-E75837161A62}"/>
                </a:ext>
              </a:extLst>
            </p:cNvPr>
            <p:cNvSpPr/>
            <p:nvPr/>
          </p:nvSpPr>
          <p:spPr>
            <a:xfrm rot="2764164">
              <a:off x="5825991" y="2397075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ál 86">
              <a:extLst>
                <a:ext uri="{FF2B5EF4-FFF2-40B4-BE49-F238E27FC236}">
                  <a16:creationId xmlns:a16="http://schemas.microsoft.com/office/drawing/2014/main" id="{82B5D735-415F-4FA2-A9EC-45A4C9ECEE23}"/>
                </a:ext>
              </a:extLst>
            </p:cNvPr>
            <p:cNvSpPr/>
            <p:nvPr/>
          </p:nvSpPr>
          <p:spPr>
            <a:xfrm rot="2764164">
              <a:off x="5518697" y="2779770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ál 87">
              <a:extLst>
                <a:ext uri="{FF2B5EF4-FFF2-40B4-BE49-F238E27FC236}">
                  <a16:creationId xmlns:a16="http://schemas.microsoft.com/office/drawing/2014/main" id="{4FA65B14-9E3D-4EEF-857A-62F382458568}"/>
                </a:ext>
              </a:extLst>
            </p:cNvPr>
            <p:cNvSpPr/>
            <p:nvPr/>
          </p:nvSpPr>
          <p:spPr>
            <a:xfrm rot="2764164">
              <a:off x="6141127" y="2167704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ál 88">
              <a:extLst>
                <a:ext uri="{FF2B5EF4-FFF2-40B4-BE49-F238E27FC236}">
                  <a16:creationId xmlns:a16="http://schemas.microsoft.com/office/drawing/2014/main" id="{00A63006-A335-4B85-843F-A5E30F8A4901}"/>
                </a:ext>
              </a:extLst>
            </p:cNvPr>
            <p:cNvSpPr/>
            <p:nvPr/>
          </p:nvSpPr>
          <p:spPr>
            <a:xfrm rot="2764164">
              <a:off x="5825991" y="1710649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ál 89">
              <a:extLst>
                <a:ext uri="{FF2B5EF4-FFF2-40B4-BE49-F238E27FC236}">
                  <a16:creationId xmlns:a16="http://schemas.microsoft.com/office/drawing/2014/main" id="{46E4428E-8223-49D5-9082-647D87AD5572}"/>
                </a:ext>
              </a:extLst>
            </p:cNvPr>
            <p:cNvSpPr/>
            <p:nvPr/>
          </p:nvSpPr>
          <p:spPr>
            <a:xfrm rot="2764164">
              <a:off x="5313442" y="1746472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ál 90">
              <a:extLst>
                <a:ext uri="{FF2B5EF4-FFF2-40B4-BE49-F238E27FC236}">
                  <a16:creationId xmlns:a16="http://schemas.microsoft.com/office/drawing/2014/main" id="{709A1736-D847-4CD7-AE20-E709532F6B26}"/>
                </a:ext>
              </a:extLst>
            </p:cNvPr>
            <p:cNvSpPr/>
            <p:nvPr/>
          </p:nvSpPr>
          <p:spPr>
            <a:xfrm rot="2764164">
              <a:off x="5786339" y="2210716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ál 91">
              <a:extLst>
                <a:ext uri="{FF2B5EF4-FFF2-40B4-BE49-F238E27FC236}">
                  <a16:creationId xmlns:a16="http://schemas.microsoft.com/office/drawing/2014/main" id="{F68759A3-CDFF-425F-9257-3C452B762DB6}"/>
                </a:ext>
              </a:extLst>
            </p:cNvPr>
            <p:cNvSpPr/>
            <p:nvPr/>
          </p:nvSpPr>
          <p:spPr>
            <a:xfrm rot="2764164">
              <a:off x="6093633" y="2224064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ál 92">
              <a:extLst>
                <a:ext uri="{FF2B5EF4-FFF2-40B4-BE49-F238E27FC236}">
                  <a16:creationId xmlns:a16="http://schemas.microsoft.com/office/drawing/2014/main" id="{1EE9EDA3-2E85-447D-A2C1-06CCB7331DCC}"/>
                </a:ext>
              </a:extLst>
            </p:cNvPr>
            <p:cNvSpPr/>
            <p:nvPr/>
          </p:nvSpPr>
          <p:spPr>
            <a:xfrm rot="2764164">
              <a:off x="6021055" y="2567339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ál 93">
              <a:extLst>
                <a:ext uri="{FF2B5EF4-FFF2-40B4-BE49-F238E27FC236}">
                  <a16:creationId xmlns:a16="http://schemas.microsoft.com/office/drawing/2014/main" id="{1143AE62-4FD2-419B-B9DC-BDE3A4BD1261}"/>
                </a:ext>
              </a:extLst>
            </p:cNvPr>
            <p:cNvSpPr/>
            <p:nvPr/>
          </p:nvSpPr>
          <p:spPr>
            <a:xfrm rot="2764164">
              <a:off x="6444198" y="2105320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ál 94">
              <a:extLst>
                <a:ext uri="{FF2B5EF4-FFF2-40B4-BE49-F238E27FC236}">
                  <a16:creationId xmlns:a16="http://schemas.microsoft.com/office/drawing/2014/main" id="{94BC2606-C767-4EEF-AC7F-128F94F9F71B}"/>
                </a:ext>
              </a:extLst>
            </p:cNvPr>
            <p:cNvSpPr/>
            <p:nvPr/>
          </p:nvSpPr>
          <p:spPr>
            <a:xfrm rot="2764164">
              <a:off x="6395973" y="2456712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ál 95">
              <a:extLst>
                <a:ext uri="{FF2B5EF4-FFF2-40B4-BE49-F238E27FC236}">
                  <a16:creationId xmlns:a16="http://schemas.microsoft.com/office/drawing/2014/main" id="{ACC8ECC1-A7BB-4785-9CE6-AE06BF55E072}"/>
                </a:ext>
              </a:extLst>
            </p:cNvPr>
            <p:cNvSpPr/>
            <p:nvPr/>
          </p:nvSpPr>
          <p:spPr>
            <a:xfrm rot="2764164">
              <a:off x="6703267" y="2470060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ál 96">
              <a:extLst>
                <a:ext uri="{FF2B5EF4-FFF2-40B4-BE49-F238E27FC236}">
                  <a16:creationId xmlns:a16="http://schemas.microsoft.com/office/drawing/2014/main" id="{E991AE34-F003-4F35-AF25-D02103178842}"/>
                </a:ext>
              </a:extLst>
            </p:cNvPr>
            <p:cNvSpPr/>
            <p:nvPr/>
          </p:nvSpPr>
          <p:spPr>
            <a:xfrm rot="2764164">
              <a:off x="6395973" y="2852755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ál 97">
              <a:extLst>
                <a:ext uri="{FF2B5EF4-FFF2-40B4-BE49-F238E27FC236}">
                  <a16:creationId xmlns:a16="http://schemas.microsoft.com/office/drawing/2014/main" id="{26AA84D0-2506-4569-BE7C-38B8992C5B75}"/>
                </a:ext>
              </a:extLst>
            </p:cNvPr>
            <p:cNvSpPr/>
            <p:nvPr/>
          </p:nvSpPr>
          <p:spPr>
            <a:xfrm rot="2764164">
              <a:off x="7018403" y="2240689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ál 98">
              <a:extLst>
                <a:ext uri="{FF2B5EF4-FFF2-40B4-BE49-F238E27FC236}">
                  <a16:creationId xmlns:a16="http://schemas.microsoft.com/office/drawing/2014/main" id="{29280511-7156-4320-B5A2-B5615E01F3A9}"/>
                </a:ext>
              </a:extLst>
            </p:cNvPr>
            <p:cNvSpPr/>
            <p:nvPr/>
          </p:nvSpPr>
          <p:spPr>
            <a:xfrm rot="2764164">
              <a:off x="6703267" y="1783634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ál 99">
              <a:extLst>
                <a:ext uri="{FF2B5EF4-FFF2-40B4-BE49-F238E27FC236}">
                  <a16:creationId xmlns:a16="http://schemas.microsoft.com/office/drawing/2014/main" id="{DC8E2759-644A-45BF-BFD3-6BA024B65FC2}"/>
                </a:ext>
              </a:extLst>
            </p:cNvPr>
            <p:cNvSpPr/>
            <p:nvPr/>
          </p:nvSpPr>
          <p:spPr>
            <a:xfrm rot="2764164">
              <a:off x="6190718" y="1819457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ál 100">
              <a:extLst>
                <a:ext uri="{FF2B5EF4-FFF2-40B4-BE49-F238E27FC236}">
                  <a16:creationId xmlns:a16="http://schemas.microsoft.com/office/drawing/2014/main" id="{9524FCE0-F068-43D9-AD12-B027101D30D5}"/>
                </a:ext>
              </a:extLst>
            </p:cNvPr>
            <p:cNvSpPr/>
            <p:nvPr/>
          </p:nvSpPr>
          <p:spPr>
            <a:xfrm rot="2764164">
              <a:off x="5150135" y="2719874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ál 101">
              <a:extLst>
                <a:ext uri="{FF2B5EF4-FFF2-40B4-BE49-F238E27FC236}">
                  <a16:creationId xmlns:a16="http://schemas.microsoft.com/office/drawing/2014/main" id="{20C93620-13C7-4D03-BA7B-216464DEC0B0}"/>
                </a:ext>
              </a:extLst>
            </p:cNvPr>
            <p:cNvSpPr/>
            <p:nvPr/>
          </p:nvSpPr>
          <p:spPr>
            <a:xfrm rot="2764164">
              <a:off x="5457429" y="2733222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ál 102">
              <a:extLst>
                <a:ext uri="{FF2B5EF4-FFF2-40B4-BE49-F238E27FC236}">
                  <a16:creationId xmlns:a16="http://schemas.microsoft.com/office/drawing/2014/main" id="{2F212E16-9CB3-4565-974E-73C53D19B69B}"/>
                </a:ext>
              </a:extLst>
            </p:cNvPr>
            <p:cNvSpPr/>
            <p:nvPr/>
          </p:nvSpPr>
          <p:spPr>
            <a:xfrm rot="2764164">
              <a:off x="5384851" y="3076497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ál 103">
              <a:extLst>
                <a:ext uri="{FF2B5EF4-FFF2-40B4-BE49-F238E27FC236}">
                  <a16:creationId xmlns:a16="http://schemas.microsoft.com/office/drawing/2014/main" id="{D1EFEADF-CB8F-4853-BC51-5CFBA5FC0E7A}"/>
                </a:ext>
              </a:extLst>
            </p:cNvPr>
            <p:cNvSpPr/>
            <p:nvPr/>
          </p:nvSpPr>
          <p:spPr>
            <a:xfrm rot="2764164">
              <a:off x="5807994" y="2614478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ál 104">
              <a:extLst>
                <a:ext uri="{FF2B5EF4-FFF2-40B4-BE49-F238E27FC236}">
                  <a16:creationId xmlns:a16="http://schemas.microsoft.com/office/drawing/2014/main" id="{591AB9A5-77CE-4B44-97FF-162E60570A95}"/>
                </a:ext>
              </a:extLst>
            </p:cNvPr>
            <p:cNvSpPr/>
            <p:nvPr/>
          </p:nvSpPr>
          <p:spPr>
            <a:xfrm rot="2764164">
              <a:off x="5759769" y="2965870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ál 105">
              <a:extLst>
                <a:ext uri="{FF2B5EF4-FFF2-40B4-BE49-F238E27FC236}">
                  <a16:creationId xmlns:a16="http://schemas.microsoft.com/office/drawing/2014/main" id="{2251A466-5404-4F2E-8B05-61B4C3C100AC}"/>
                </a:ext>
              </a:extLst>
            </p:cNvPr>
            <p:cNvSpPr/>
            <p:nvPr/>
          </p:nvSpPr>
          <p:spPr>
            <a:xfrm rot="2764164">
              <a:off x="6067063" y="2979218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ál 106">
              <a:extLst>
                <a:ext uri="{FF2B5EF4-FFF2-40B4-BE49-F238E27FC236}">
                  <a16:creationId xmlns:a16="http://schemas.microsoft.com/office/drawing/2014/main" id="{BA12B1EF-C3D5-4415-A7E0-7714137D3032}"/>
                </a:ext>
              </a:extLst>
            </p:cNvPr>
            <p:cNvSpPr/>
            <p:nvPr/>
          </p:nvSpPr>
          <p:spPr>
            <a:xfrm rot="2764164">
              <a:off x="5759769" y="3361913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ál 107">
              <a:extLst>
                <a:ext uri="{FF2B5EF4-FFF2-40B4-BE49-F238E27FC236}">
                  <a16:creationId xmlns:a16="http://schemas.microsoft.com/office/drawing/2014/main" id="{6D143543-84B2-4452-93BD-7935CC3644B8}"/>
                </a:ext>
              </a:extLst>
            </p:cNvPr>
            <p:cNvSpPr/>
            <p:nvPr/>
          </p:nvSpPr>
          <p:spPr>
            <a:xfrm rot="2764164">
              <a:off x="6382199" y="2749847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ál 108">
              <a:extLst>
                <a:ext uri="{FF2B5EF4-FFF2-40B4-BE49-F238E27FC236}">
                  <a16:creationId xmlns:a16="http://schemas.microsoft.com/office/drawing/2014/main" id="{374B4441-83FD-4879-BE40-3DA34B3D4EB0}"/>
                </a:ext>
              </a:extLst>
            </p:cNvPr>
            <p:cNvSpPr/>
            <p:nvPr/>
          </p:nvSpPr>
          <p:spPr>
            <a:xfrm rot="2764164">
              <a:off x="6067063" y="2292792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ál 109">
              <a:extLst>
                <a:ext uri="{FF2B5EF4-FFF2-40B4-BE49-F238E27FC236}">
                  <a16:creationId xmlns:a16="http://schemas.microsoft.com/office/drawing/2014/main" id="{73A64B48-D982-4B82-9445-7BE73491D6E8}"/>
                </a:ext>
              </a:extLst>
            </p:cNvPr>
            <p:cNvSpPr/>
            <p:nvPr/>
          </p:nvSpPr>
          <p:spPr>
            <a:xfrm rot="2764164">
              <a:off x="5554514" y="2328615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ál 110">
              <a:extLst>
                <a:ext uri="{FF2B5EF4-FFF2-40B4-BE49-F238E27FC236}">
                  <a16:creationId xmlns:a16="http://schemas.microsoft.com/office/drawing/2014/main" id="{B98D4EEC-5DC4-43D3-8735-97FC8DE7146E}"/>
                </a:ext>
              </a:extLst>
            </p:cNvPr>
            <p:cNvSpPr/>
            <p:nvPr/>
          </p:nvSpPr>
          <p:spPr>
            <a:xfrm rot="2764164">
              <a:off x="6302638" y="1478581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ál 111">
              <a:extLst>
                <a:ext uri="{FF2B5EF4-FFF2-40B4-BE49-F238E27FC236}">
                  <a16:creationId xmlns:a16="http://schemas.microsoft.com/office/drawing/2014/main" id="{60FE73D9-2FE3-4430-B670-BF95DCB240B6}"/>
                </a:ext>
              </a:extLst>
            </p:cNvPr>
            <p:cNvSpPr/>
            <p:nvPr/>
          </p:nvSpPr>
          <p:spPr>
            <a:xfrm rot="2764164">
              <a:off x="6609932" y="1491929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ál 112">
              <a:extLst>
                <a:ext uri="{FF2B5EF4-FFF2-40B4-BE49-F238E27FC236}">
                  <a16:creationId xmlns:a16="http://schemas.microsoft.com/office/drawing/2014/main" id="{3379DAFD-2037-4B76-A298-64AE41D7C8D1}"/>
                </a:ext>
              </a:extLst>
            </p:cNvPr>
            <p:cNvSpPr/>
            <p:nvPr/>
          </p:nvSpPr>
          <p:spPr>
            <a:xfrm rot="2764164">
              <a:off x="6537354" y="1835204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ál 113">
              <a:extLst>
                <a:ext uri="{FF2B5EF4-FFF2-40B4-BE49-F238E27FC236}">
                  <a16:creationId xmlns:a16="http://schemas.microsoft.com/office/drawing/2014/main" id="{FA75DF1C-636A-448A-AC57-EA6B133F69C5}"/>
                </a:ext>
              </a:extLst>
            </p:cNvPr>
            <p:cNvSpPr/>
            <p:nvPr/>
          </p:nvSpPr>
          <p:spPr>
            <a:xfrm rot="2764164">
              <a:off x="6960497" y="1373185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ál 114">
              <a:extLst>
                <a:ext uri="{FF2B5EF4-FFF2-40B4-BE49-F238E27FC236}">
                  <a16:creationId xmlns:a16="http://schemas.microsoft.com/office/drawing/2014/main" id="{46D79F4B-93A9-41BC-86C5-DACD6D5C29CD}"/>
                </a:ext>
              </a:extLst>
            </p:cNvPr>
            <p:cNvSpPr/>
            <p:nvPr/>
          </p:nvSpPr>
          <p:spPr>
            <a:xfrm rot="2764164">
              <a:off x="6912272" y="1724577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ál 115">
              <a:extLst>
                <a:ext uri="{FF2B5EF4-FFF2-40B4-BE49-F238E27FC236}">
                  <a16:creationId xmlns:a16="http://schemas.microsoft.com/office/drawing/2014/main" id="{E156FAB1-2894-419B-ACC0-48861547832F}"/>
                </a:ext>
              </a:extLst>
            </p:cNvPr>
            <p:cNvSpPr/>
            <p:nvPr/>
          </p:nvSpPr>
          <p:spPr>
            <a:xfrm rot="2764164">
              <a:off x="7219566" y="1737925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ál 116">
              <a:extLst>
                <a:ext uri="{FF2B5EF4-FFF2-40B4-BE49-F238E27FC236}">
                  <a16:creationId xmlns:a16="http://schemas.microsoft.com/office/drawing/2014/main" id="{564C20D7-B843-4F32-8C59-E5296DB16F44}"/>
                </a:ext>
              </a:extLst>
            </p:cNvPr>
            <p:cNvSpPr/>
            <p:nvPr/>
          </p:nvSpPr>
          <p:spPr>
            <a:xfrm rot="2764164">
              <a:off x="6912272" y="2120620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ál 117">
              <a:extLst>
                <a:ext uri="{FF2B5EF4-FFF2-40B4-BE49-F238E27FC236}">
                  <a16:creationId xmlns:a16="http://schemas.microsoft.com/office/drawing/2014/main" id="{5BC9450B-BAAE-4723-9D9F-80F243E9DDA9}"/>
                </a:ext>
              </a:extLst>
            </p:cNvPr>
            <p:cNvSpPr/>
            <p:nvPr/>
          </p:nvSpPr>
          <p:spPr>
            <a:xfrm rot="2764164">
              <a:off x="7534702" y="1508554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ál 118">
              <a:extLst>
                <a:ext uri="{FF2B5EF4-FFF2-40B4-BE49-F238E27FC236}">
                  <a16:creationId xmlns:a16="http://schemas.microsoft.com/office/drawing/2014/main" id="{5F71FE77-FFFD-472F-933E-2FAD295DC57F}"/>
                </a:ext>
              </a:extLst>
            </p:cNvPr>
            <p:cNvSpPr/>
            <p:nvPr/>
          </p:nvSpPr>
          <p:spPr>
            <a:xfrm rot="2764164">
              <a:off x="7219566" y="1051499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ál 119">
              <a:extLst>
                <a:ext uri="{FF2B5EF4-FFF2-40B4-BE49-F238E27FC236}">
                  <a16:creationId xmlns:a16="http://schemas.microsoft.com/office/drawing/2014/main" id="{E9AA01EF-9BF3-4F03-AC06-F5F0546697C6}"/>
                </a:ext>
              </a:extLst>
            </p:cNvPr>
            <p:cNvSpPr/>
            <p:nvPr/>
          </p:nvSpPr>
          <p:spPr>
            <a:xfrm rot="2764164">
              <a:off x="6707017" y="1087322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ál 120">
              <a:extLst>
                <a:ext uri="{FF2B5EF4-FFF2-40B4-BE49-F238E27FC236}">
                  <a16:creationId xmlns:a16="http://schemas.microsoft.com/office/drawing/2014/main" id="{6FC51CDC-15A9-4A35-A784-0BEB84CC00BE}"/>
                </a:ext>
              </a:extLst>
            </p:cNvPr>
            <p:cNvSpPr/>
            <p:nvPr/>
          </p:nvSpPr>
          <p:spPr>
            <a:xfrm rot="2764164">
              <a:off x="3419644" y="3664444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ál 121">
              <a:extLst>
                <a:ext uri="{FF2B5EF4-FFF2-40B4-BE49-F238E27FC236}">
                  <a16:creationId xmlns:a16="http://schemas.microsoft.com/office/drawing/2014/main" id="{25EE80EE-FC69-4F71-A17E-3C47E7E038E0}"/>
                </a:ext>
              </a:extLst>
            </p:cNvPr>
            <p:cNvSpPr/>
            <p:nvPr/>
          </p:nvSpPr>
          <p:spPr>
            <a:xfrm rot="2764164">
              <a:off x="3726938" y="3677792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ál 122">
              <a:extLst>
                <a:ext uri="{FF2B5EF4-FFF2-40B4-BE49-F238E27FC236}">
                  <a16:creationId xmlns:a16="http://schemas.microsoft.com/office/drawing/2014/main" id="{A4A9DD5B-EDFF-4D97-A42F-A9ACA1D69052}"/>
                </a:ext>
              </a:extLst>
            </p:cNvPr>
            <p:cNvSpPr/>
            <p:nvPr/>
          </p:nvSpPr>
          <p:spPr>
            <a:xfrm rot="2764164">
              <a:off x="3654360" y="4021067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ál 123">
              <a:extLst>
                <a:ext uri="{FF2B5EF4-FFF2-40B4-BE49-F238E27FC236}">
                  <a16:creationId xmlns:a16="http://schemas.microsoft.com/office/drawing/2014/main" id="{2ECF9FD2-1CD6-47CC-A82E-FBC4F4176723}"/>
                </a:ext>
              </a:extLst>
            </p:cNvPr>
            <p:cNvSpPr/>
            <p:nvPr/>
          </p:nvSpPr>
          <p:spPr>
            <a:xfrm rot="2764164">
              <a:off x="4077503" y="3559048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ál 124">
              <a:extLst>
                <a:ext uri="{FF2B5EF4-FFF2-40B4-BE49-F238E27FC236}">
                  <a16:creationId xmlns:a16="http://schemas.microsoft.com/office/drawing/2014/main" id="{082FD5A9-5497-487B-976F-1E31B0554523}"/>
                </a:ext>
              </a:extLst>
            </p:cNvPr>
            <p:cNvSpPr/>
            <p:nvPr/>
          </p:nvSpPr>
          <p:spPr>
            <a:xfrm rot="2764164">
              <a:off x="4029278" y="3910440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ál 125">
              <a:extLst>
                <a:ext uri="{FF2B5EF4-FFF2-40B4-BE49-F238E27FC236}">
                  <a16:creationId xmlns:a16="http://schemas.microsoft.com/office/drawing/2014/main" id="{DDD6E7EF-87CE-4DA5-B008-DD7BBFE4611D}"/>
                </a:ext>
              </a:extLst>
            </p:cNvPr>
            <p:cNvSpPr/>
            <p:nvPr/>
          </p:nvSpPr>
          <p:spPr>
            <a:xfrm rot="2764164">
              <a:off x="4336572" y="3923788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ál 126">
              <a:extLst>
                <a:ext uri="{FF2B5EF4-FFF2-40B4-BE49-F238E27FC236}">
                  <a16:creationId xmlns:a16="http://schemas.microsoft.com/office/drawing/2014/main" id="{AB4D68F2-428D-466E-97D5-8034346C20A4}"/>
                </a:ext>
              </a:extLst>
            </p:cNvPr>
            <p:cNvSpPr/>
            <p:nvPr/>
          </p:nvSpPr>
          <p:spPr>
            <a:xfrm rot="2764164">
              <a:off x="4029278" y="4306483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ál 127">
              <a:extLst>
                <a:ext uri="{FF2B5EF4-FFF2-40B4-BE49-F238E27FC236}">
                  <a16:creationId xmlns:a16="http://schemas.microsoft.com/office/drawing/2014/main" id="{DD59B079-211A-4291-B0AA-D69DB8696AB9}"/>
                </a:ext>
              </a:extLst>
            </p:cNvPr>
            <p:cNvSpPr/>
            <p:nvPr/>
          </p:nvSpPr>
          <p:spPr>
            <a:xfrm rot="2764164">
              <a:off x="4651708" y="3694417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ál 128">
              <a:extLst>
                <a:ext uri="{FF2B5EF4-FFF2-40B4-BE49-F238E27FC236}">
                  <a16:creationId xmlns:a16="http://schemas.microsoft.com/office/drawing/2014/main" id="{5224CE5D-7845-46D5-A158-F557C94F0F98}"/>
                </a:ext>
              </a:extLst>
            </p:cNvPr>
            <p:cNvSpPr/>
            <p:nvPr/>
          </p:nvSpPr>
          <p:spPr>
            <a:xfrm rot="2764164">
              <a:off x="4336572" y="3237362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ál 129">
              <a:extLst>
                <a:ext uri="{FF2B5EF4-FFF2-40B4-BE49-F238E27FC236}">
                  <a16:creationId xmlns:a16="http://schemas.microsoft.com/office/drawing/2014/main" id="{B35A7BCF-7E6E-4386-AA9A-B6B1AA62A2AA}"/>
                </a:ext>
              </a:extLst>
            </p:cNvPr>
            <p:cNvSpPr/>
            <p:nvPr/>
          </p:nvSpPr>
          <p:spPr>
            <a:xfrm rot="2764164">
              <a:off x="3824023" y="3273185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ál 130">
              <a:extLst>
                <a:ext uri="{FF2B5EF4-FFF2-40B4-BE49-F238E27FC236}">
                  <a16:creationId xmlns:a16="http://schemas.microsoft.com/office/drawing/2014/main" id="{E20162D1-A7D1-4438-B406-8C3CD956A188}"/>
                </a:ext>
              </a:extLst>
            </p:cNvPr>
            <p:cNvSpPr/>
            <p:nvPr/>
          </p:nvSpPr>
          <p:spPr>
            <a:xfrm rot="2764164">
              <a:off x="4033099" y="2395502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ál 131">
              <a:extLst>
                <a:ext uri="{FF2B5EF4-FFF2-40B4-BE49-F238E27FC236}">
                  <a16:creationId xmlns:a16="http://schemas.microsoft.com/office/drawing/2014/main" id="{0F8F4115-6DFF-4BB5-BD27-E3A96AF3F71F}"/>
                </a:ext>
              </a:extLst>
            </p:cNvPr>
            <p:cNvSpPr/>
            <p:nvPr/>
          </p:nvSpPr>
          <p:spPr>
            <a:xfrm rot="2764164">
              <a:off x="4340393" y="2408850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ál 132">
              <a:extLst>
                <a:ext uri="{FF2B5EF4-FFF2-40B4-BE49-F238E27FC236}">
                  <a16:creationId xmlns:a16="http://schemas.microsoft.com/office/drawing/2014/main" id="{196B3BD5-6F8A-4FDC-BCA1-60D5E8C44C4B}"/>
                </a:ext>
              </a:extLst>
            </p:cNvPr>
            <p:cNvSpPr/>
            <p:nvPr/>
          </p:nvSpPr>
          <p:spPr>
            <a:xfrm rot="2764164">
              <a:off x="4267815" y="2752125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ál 133">
              <a:extLst>
                <a:ext uri="{FF2B5EF4-FFF2-40B4-BE49-F238E27FC236}">
                  <a16:creationId xmlns:a16="http://schemas.microsoft.com/office/drawing/2014/main" id="{301B8637-2848-4B17-B5FE-606A16B0B15E}"/>
                </a:ext>
              </a:extLst>
            </p:cNvPr>
            <p:cNvSpPr/>
            <p:nvPr/>
          </p:nvSpPr>
          <p:spPr>
            <a:xfrm rot="2764164">
              <a:off x="4690958" y="2290106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ál 134">
              <a:extLst>
                <a:ext uri="{FF2B5EF4-FFF2-40B4-BE49-F238E27FC236}">
                  <a16:creationId xmlns:a16="http://schemas.microsoft.com/office/drawing/2014/main" id="{23AB74A7-0CE2-4DF0-A9B9-9B4A41B2FF46}"/>
                </a:ext>
              </a:extLst>
            </p:cNvPr>
            <p:cNvSpPr/>
            <p:nvPr/>
          </p:nvSpPr>
          <p:spPr>
            <a:xfrm rot="2764164">
              <a:off x="4642733" y="2641498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ál 135">
              <a:extLst>
                <a:ext uri="{FF2B5EF4-FFF2-40B4-BE49-F238E27FC236}">
                  <a16:creationId xmlns:a16="http://schemas.microsoft.com/office/drawing/2014/main" id="{D589F8A9-DC73-4E0B-864C-C69DAB41297D}"/>
                </a:ext>
              </a:extLst>
            </p:cNvPr>
            <p:cNvSpPr/>
            <p:nvPr/>
          </p:nvSpPr>
          <p:spPr>
            <a:xfrm rot="2764164">
              <a:off x="4950027" y="2654846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ál 136">
              <a:extLst>
                <a:ext uri="{FF2B5EF4-FFF2-40B4-BE49-F238E27FC236}">
                  <a16:creationId xmlns:a16="http://schemas.microsoft.com/office/drawing/2014/main" id="{B9679EEC-3135-40C7-B7E3-C19147ABF25C}"/>
                </a:ext>
              </a:extLst>
            </p:cNvPr>
            <p:cNvSpPr/>
            <p:nvPr/>
          </p:nvSpPr>
          <p:spPr>
            <a:xfrm rot="2764164">
              <a:off x="4642733" y="3037541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ál 137">
              <a:extLst>
                <a:ext uri="{FF2B5EF4-FFF2-40B4-BE49-F238E27FC236}">
                  <a16:creationId xmlns:a16="http://schemas.microsoft.com/office/drawing/2014/main" id="{07F0EB1D-24A7-42EF-B599-71D615BA098E}"/>
                </a:ext>
              </a:extLst>
            </p:cNvPr>
            <p:cNvSpPr/>
            <p:nvPr/>
          </p:nvSpPr>
          <p:spPr>
            <a:xfrm rot="2764164">
              <a:off x="5265163" y="2425475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ál 138">
              <a:extLst>
                <a:ext uri="{FF2B5EF4-FFF2-40B4-BE49-F238E27FC236}">
                  <a16:creationId xmlns:a16="http://schemas.microsoft.com/office/drawing/2014/main" id="{37DBB4F4-E9AF-459C-86F7-79E0C514C063}"/>
                </a:ext>
              </a:extLst>
            </p:cNvPr>
            <p:cNvSpPr/>
            <p:nvPr/>
          </p:nvSpPr>
          <p:spPr>
            <a:xfrm rot="2764164">
              <a:off x="4950027" y="1968420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ál 139">
              <a:extLst>
                <a:ext uri="{FF2B5EF4-FFF2-40B4-BE49-F238E27FC236}">
                  <a16:creationId xmlns:a16="http://schemas.microsoft.com/office/drawing/2014/main" id="{BBDD6704-0CBC-4DF9-A422-C8503A11D1C2}"/>
                </a:ext>
              </a:extLst>
            </p:cNvPr>
            <p:cNvSpPr/>
            <p:nvPr/>
          </p:nvSpPr>
          <p:spPr>
            <a:xfrm rot="2764164">
              <a:off x="4437478" y="2004243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ál 140">
              <a:extLst>
                <a:ext uri="{FF2B5EF4-FFF2-40B4-BE49-F238E27FC236}">
                  <a16:creationId xmlns:a16="http://schemas.microsoft.com/office/drawing/2014/main" id="{427F28B8-790D-41BB-A572-E9CE6CF29218}"/>
                </a:ext>
              </a:extLst>
            </p:cNvPr>
            <p:cNvSpPr/>
            <p:nvPr/>
          </p:nvSpPr>
          <p:spPr>
            <a:xfrm rot="2764164">
              <a:off x="6721828" y="2042102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ál 141">
              <a:extLst>
                <a:ext uri="{FF2B5EF4-FFF2-40B4-BE49-F238E27FC236}">
                  <a16:creationId xmlns:a16="http://schemas.microsoft.com/office/drawing/2014/main" id="{058C8932-EEF3-4912-857F-90F2A7F3C071}"/>
                </a:ext>
              </a:extLst>
            </p:cNvPr>
            <p:cNvSpPr/>
            <p:nvPr/>
          </p:nvSpPr>
          <p:spPr>
            <a:xfrm rot="2764164">
              <a:off x="7029122" y="2055450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ál 142">
              <a:extLst>
                <a:ext uri="{FF2B5EF4-FFF2-40B4-BE49-F238E27FC236}">
                  <a16:creationId xmlns:a16="http://schemas.microsoft.com/office/drawing/2014/main" id="{38916BC2-84CE-4297-81EE-C2B12233EFFF}"/>
                </a:ext>
              </a:extLst>
            </p:cNvPr>
            <p:cNvSpPr/>
            <p:nvPr/>
          </p:nvSpPr>
          <p:spPr>
            <a:xfrm rot="2764164">
              <a:off x="6956544" y="2398725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ál 143">
              <a:extLst>
                <a:ext uri="{FF2B5EF4-FFF2-40B4-BE49-F238E27FC236}">
                  <a16:creationId xmlns:a16="http://schemas.microsoft.com/office/drawing/2014/main" id="{81F34526-C497-4325-A4C4-9BB9828C5253}"/>
                </a:ext>
              </a:extLst>
            </p:cNvPr>
            <p:cNvSpPr/>
            <p:nvPr/>
          </p:nvSpPr>
          <p:spPr>
            <a:xfrm rot="2764164">
              <a:off x="7379687" y="1936706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ál 144">
              <a:extLst>
                <a:ext uri="{FF2B5EF4-FFF2-40B4-BE49-F238E27FC236}">
                  <a16:creationId xmlns:a16="http://schemas.microsoft.com/office/drawing/2014/main" id="{A8A83867-CA52-4D71-8EE4-4F1069F5F19B}"/>
                </a:ext>
              </a:extLst>
            </p:cNvPr>
            <p:cNvSpPr/>
            <p:nvPr/>
          </p:nvSpPr>
          <p:spPr>
            <a:xfrm rot="2764164">
              <a:off x="7331462" y="2288098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ál 145">
              <a:extLst>
                <a:ext uri="{FF2B5EF4-FFF2-40B4-BE49-F238E27FC236}">
                  <a16:creationId xmlns:a16="http://schemas.microsoft.com/office/drawing/2014/main" id="{D7FC0CC5-D66E-4590-91C7-5C788093FD76}"/>
                </a:ext>
              </a:extLst>
            </p:cNvPr>
            <p:cNvSpPr/>
            <p:nvPr/>
          </p:nvSpPr>
          <p:spPr>
            <a:xfrm rot="2764164">
              <a:off x="7638756" y="2301446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ál 146">
              <a:extLst>
                <a:ext uri="{FF2B5EF4-FFF2-40B4-BE49-F238E27FC236}">
                  <a16:creationId xmlns:a16="http://schemas.microsoft.com/office/drawing/2014/main" id="{6352C250-9E42-4952-8D02-70C6FCD95E57}"/>
                </a:ext>
              </a:extLst>
            </p:cNvPr>
            <p:cNvSpPr/>
            <p:nvPr/>
          </p:nvSpPr>
          <p:spPr>
            <a:xfrm rot="2764164">
              <a:off x="7331462" y="2684141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ál 147">
              <a:extLst>
                <a:ext uri="{FF2B5EF4-FFF2-40B4-BE49-F238E27FC236}">
                  <a16:creationId xmlns:a16="http://schemas.microsoft.com/office/drawing/2014/main" id="{8065CB30-E3EC-413F-BC63-5FEB4D40DA6D}"/>
                </a:ext>
              </a:extLst>
            </p:cNvPr>
            <p:cNvSpPr/>
            <p:nvPr/>
          </p:nvSpPr>
          <p:spPr>
            <a:xfrm rot="2764164">
              <a:off x="7953892" y="2072075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ál 148">
              <a:extLst>
                <a:ext uri="{FF2B5EF4-FFF2-40B4-BE49-F238E27FC236}">
                  <a16:creationId xmlns:a16="http://schemas.microsoft.com/office/drawing/2014/main" id="{AF57A814-F021-4A63-BDC2-EBD466E0EC2D}"/>
                </a:ext>
              </a:extLst>
            </p:cNvPr>
            <p:cNvSpPr/>
            <p:nvPr/>
          </p:nvSpPr>
          <p:spPr>
            <a:xfrm rot="2764164">
              <a:off x="7638756" y="1615020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ál 149">
              <a:extLst>
                <a:ext uri="{FF2B5EF4-FFF2-40B4-BE49-F238E27FC236}">
                  <a16:creationId xmlns:a16="http://schemas.microsoft.com/office/drawing/2014/main" id="{CD3AA9E1-3D2D-420C-9755-5086D643C9D3}"/>
                </a:ext>
              </a:extLst>
            </p:cNvPr>
            <p:cNvSpPr/>
            <p:nvPr/>
          </p:nvSpPr>
          <p:spPr>
            <a:xfrm rot="2764164">
              <a:off x="7126207" y="1650843"/>
              <a:ext cx="216013" cy="21602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51" name="Přímá spojnice 150">
            <a:extLst>
              <a:ext uri="{FF2B5EF4-FFF2-40B4-BE49-F238E27FC236}">
                <a16:creationId xmlns:a16="http://schemas.microsoft.com/office/drawing/2014/main" id="{E77A5C09-B293-4FB6-9400-ABE5A1723CDC}"/>
              </a:ext>
            </a:extLst>
          </p:cNvPr>
          <p:cNvCxnSpPr>
            <a:cxnSpLocks/>
          </p:cNvCxnSpPr>
          <p:nvPr/>
        </p:nvCxnSpPr>
        <p:spPr>
          <a:xfrm rot="20112381" flipV="1">
            <a:off x="2411760" y="1537750"/>
            <a:ext cx="6048672" cy="2493491"/>
          </a:xfrm>
          <a:prstGeom prst="line">
            <a:avLst/>
          </a:prstGeom>
          <a:ln w="7620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ovéPole 151">
            <a:extLst>
              <a:ext uri="{FF2B5EF4-FFF2-40B4-BE49-F238E27FC236}">
                <a16:creationId xmlns:a16="http://schemas.microsoft.com/office/drawing/2014/main" id="{AB7E3567-86A2-41A1-B7AE-DD4A5F9F5ADE}"/>
              </a:ext>
            </a:extLst>
          </p:cNvPr>
          <p:cNvSpPr txBox="1"/>
          <p:nvPr/>
        </p:nvSpPr>
        <p:spPr>
          <a:xfrm>
            <a:off x="6554775" y="3833975"/>
            <a:ext cx="1257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6"/>
                </a:solidFill>
              </a:rPr>
              <a:t>R = 0,68</a:t>
            </a:r>
            <a:endParaRPr lang="en-US" b="1" dirty="0">
              <a:solidFill>
                <a:schemeClr val="accent6"/>
              </a:solidFill>
            </a:endParaRPr>
          </a:p>
        </p:txBody>
      </p:sp>
      <p:cxnSp>
        <p:nvCxnSpPr>
          <p:cNvPr id="153" name="Přímá spojnice 152">
            <a:extLst>
              <a:ext uri="{FF2B5EF4-FFF2-40B4-BE49-F238E27FC236}">
                <a16:creationId xmlns:a16="http://schemas.microsoft.com/office/drawing/2014/main" id="{0AA096E5-ACA9-4CDE-850E-D8340507B4BE}"/>
              </a:ext>
            </a:extLst>
          </p:cNvPr>
          <p:cNvCxnSpPr>
            <a:cxnSpLocks/>
          </p:cNvCxnSpPr>
          <p:nvPr/>
        </p:nvCxnSpPr>
        <p:spPr>
          <a:xfrm flipH="1">
            <a:off x="2004963" y="570382"/>
            <a:ext cx="5468631" cy="23248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Přímá spojnice 153">
            <a:extLst>
              <a:ext uri="{FF2B5EF4-FFF2-40B4-BE49-F238E27FC236}">
                <a16:creationId xmlns:a16="http://schemas.microsoft.com/office/drawing/2014/main" id="{230583EF-63C7-4AC9-829C-6FA8E8730FF5}"/>
              </a:ext>
            </a:extLst>
          </p:cNvPr>
          <p:cNvCxnSpPr>
            <a:cxnSpLocks/>
          </p:cNvCxnSpPr>
          <p:nvPr/>
        </p:nvCxnSpPr>
        <p:spPr>
          <a:xfrm flipH="1">
            <a:off x="2051720" y="4809909"/>
            <a:ext cx="1518534" cy="11624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Levá složená závorka 154">
            <a:extLst>
              <a:ext uri="{FF2B5EF4-FFF2-40B4-BE49-F238E27FC236}">
                <a16:creationId xmlns:a16="http://schemas.microsoft.com/office/drawing/2014/main" id="{C3F5F88C-E158-4266-B7F3-BAABD52679B0}"/>
              </a:ext>
            </a:extLst>
          </p:cNvPr>
          <p:cNvSpPr/>
          <p:nvPr/>
        </p:nvSpPr>
        <p:spPr>
          <a:xfrm>
            <a:off x="1205375" y="634506"/>
            <a:ext cx="857546" cy="4187027"/>
          </a:xfrm>
          <a:prstGeom prst="leftBrace">
            <a:avLst/>
          </a:prstGeom>
          <a:noFill/>
          <a:ln w="762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TextovéPole 155">
            <a:extLst>
              <a:ext uri="{FF2B5EF4-FFF2-40B4-BE49-F238E27FC236}">
                <a16:creationId xmlns:a16="http://schemas.microsoft.com/office/drawing/2014/main" id="{3185CD38-0EB6-496B-845D-08B3274FCF08}"/>
              </a:ext>
            </a:extLst>
          </p:cNvPr>
          <p:cNvSpPr txBox="1"/>
          <p:nvPr/>
        </p:nvSpPr>
        <p:spPr>
          <a:xfrm>
            <a:off x="3706488" y="4476891"/>
            <a:ext cx="5394934" cy="138485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 anchorCtr="0">
            <a:noAutofit/>
          </a:bodyPr>
          <a:lstStyle/>
          <a:p>
            <a:r>
              <a:rPr lang="cs-CZ" b="1" dirty="0">
                <a:solidFill>
                  <a:schemeClr val="accent6"/>
                </a:solidFill>
              </a:rPr>
              <a:t>Zde odlišné příjmy rodičů vedou k velmi výrazným rozdílům ve skóre žáků</a:t>
            </a:r>
          </a:p>
        </p:txBody>
      </p:sp>
    </p:spTree>
    <p:extLst>
      <p:ext uri="{BB962C8B-B14F-4D97-AF65-F5344CB8AC3E}">
        <p14:creationId xmlns:p14="http://schemas.microsoft.com/office/powerpoint/2010/main" val="1232640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D49BF6D7-32DC-4D87-8C48-1D4AA4540085}"/>
              </a:ext>
            </a:extLst>
          </p:cNvPr>
          <p:cNvCxnSpPr>
            <a:cxnSpLocks/>
          </p:cNvCxnSpPr>
          <p:nvPr/>
        </p:nvCxnSpPr>
        <p:spPr>
          <a:xfrm>
            <a:off x="971600" y="5229200"/>
            <a:ext cx="6768752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FD8AF034-9ABA-452F-A21E-25F7A2B4A78B}"/>
              </a:ext>
            </a:extLst>
          </p:cNvPr>
          <p:cNvCxnSpPr>
            <a:cxnSpLocks/>
          </p:cNvCxnSpPr>
          <p:nvPr/>
        </p:nvCxnSpPr>
        <p:spPr>
          <a:xfrm flipV="1">
            <a:off x="2051720" y="620688"/>
            <a:ext cx="0" cy="594928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0E460F7-405B-4D3A-AFE2-AB9CE56791C5}"/>
              </a:ext>
            </a:extLst>
          </p:cNvPr>
          <p:cNvSpPr txBox="1"/>
          <p:nvPr/>
        </p:nvSpPr>
        <p:spPr>
          <a:xfrm>
            <a:off x="3316239" y="6021288"/>
            <a:ext cx="3801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accent6"/>
                </a:solidFill>
              </a:rPr>
              <a:t>PŘÍJEM DOMÁCNOSTI RODIČŮ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EB71A1C-9958-4F75-963C-E949D37BD340}"/>
              </a:ext>
            </a:extLst>
          </p:cNvPr>
          <p:cNvSpPr txBox="1"/>
          <p:nvPr/>
        </p:nvSpPr>
        <p:spPr>
          <a:xfrm rot="16200000">
            <a:off x="-1888595" y="2328095"/>
            <a:ext cx="47628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>
                <a:solidFill>
                  <a:schemeClr val="accent6"/>
                </a:solidFill>
              </a:rPr>
              <a:t>SKÓRE MATEMATICKÝCH DOVEDNOSTÍ</a:t>
            </a:r>
          </a:p>
          <a:p>
            <a:pPr algn="ctr"/>
            <a:r>
              <a:rPr lang="cs-CZ" b="1" dirty="0">
                <a:solidFill>
                  <a:schemeClr val="accent6"/>
                </a:solidFill>
              </a:rPr>
              <a:t>0-100</a:t>
            </a:r>
            <a:endParaRPr lang="en-US" b="1" dirty="0">
              <a:solidFill>
                <a:schemeClr val="accent6"/>
              </a:solidFill>
            </a:endParaRPr>
          </a:p>
        </p:txBody>
      </p:sp>
      <p:pic>
        <p:nvPicPr>
          <p:cNvPr id="17" name="Picture 2" descr="Výsledek obrázku pro ŽÁK">
            <a:extLst>
              <a:ext uri="{FF2B5EF4-FFF2-40B4-BE49-F238E27FC236}">
                <a16:creationId xmlns:a16="http://schemas.microsoft.com/office/drawing/2014/main" id="{4C6A4229-85C0-437C-A3DD-7AC09288F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506" y="2054408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Výsledek obrázku pro ŽÁK">
            <a:extLst>
              <a:ext uri="{FF2B5EF4-FFF2-40B4-BE49-F238E27FC236}">
                <a16:creationId xmlns:a16="http://schemas.microsoft.com/office/drawing/2014/main" id="{999C205D-2DE5-4B80-9A42-1B53313C0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686" y="2547593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Výsledek obrázku pro ŽÁK">
            <a:extLst>
              <a:ext uri="{FF2B5EF4-FFF2-40B4-BE49-F238E27FC236}">
                <a16:creationId xmlns:a16="http://schemas.microsoft.com/office/drawing/2014/main" id="{A703C0EB-29C3-4117-A26D-8EA7C52EC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104" y="3254790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Výsledek obrázku pro ŽÁK">
            <a:extLst>
              <a:ext uri="{FF2B5EF4-FFF2-40B4-BE49-F238E27FC236}">
                <a16:creationId xmlns:a16="http://schemas.microsoft.com/office/drawing/2014/main" id="{40387797-4D7F-48D3-9F25-EE301EBBE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290" y="3559594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Výsledek obrázku pro ŽÁK">
            <a:extLst>
              <a:ext uri="{FF2B5EF4-FFF2-40B4-BE49-F238E27FC236}">
                <a16:creationId xmlns:a16="http://schemas.microsoft.com/office/drawing/2014/main" id="{8FE52064-8560-480F-8BD6-AA9361E3C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607" y="3105885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Výsledek obrázku pro ŽÁK">
            <a:extLst>
              <a:ext uri="{FF2B5EF4-FFF2-40B4-BE49-F238E27FC236}">
                <a16:creationId xmlns:a16="http://schemas.microsoft.com/office/drawing/2014/main" id="{9DF83321-4CF9-4884-B94F-3AB7E0EB7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974" y="2150777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Výsledek obrázku pro ŽÁK">
            <a:extLst>
              <a:ext uri="{FF2B5EF4-FFF2-40B4-BE49-F238E27FC236}">
                <a16:creationId xmlns:a16="http://schemas.microsoft.com/office/drawing/2014/main" id="{C0E9747C-34F4-4CBB-968D-FC1980F76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928" y="2357379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Výsledek obrázku pro ŽÁK">
            <a:extLst>
              <a:ext uri="{FF2B5EF4-FFF2-40B4-BE49-F238E27FC236}">
                <a16:creationId xmlns:a16="http://schemas.microsoft.com/office/drawing/2014/main" id="{ED0FE52E-64B0-481A-AFAB-4F772752A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252" y="1562656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Výsledek obrázku pro ŽÁK">
            <a:extLst>
              <a:ext uri="{FF2B5EF4-FFF2-40B4-BE49-F238E27FC236}">
                <a16:creationId xmlns:a16="http://schemas.microsoft.com/office/drawing/2014/main" id="{09D9BCF3-CD50-407C-BFF3-9B7278E0A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888" y="2315349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Výsledek obrázku pro ŽÁK">
            <a:extLst>
              <a:ext uri="{FF2B5EF4-FFF2-40B4-BE49-F238E27FC236}">
                <a16:creationId xmlns:a16="http://schemas.microsoft.com/office/drawing/2014/main" id="{41FD11E8-54C3-45A9-9E1F-31FC7C024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661" y="2889211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Výsledek obrázku pro ŽÁK">
            <a:extLst>
              <a:ext uri="{FF2B5EF4-FFF2-40B4-BE49-F238E27FC236}">
                <a16:creationId xmlns:a16="http://schemas.microsoft.com/office/drawing/2014/main" id="{62E6B726-346B-4C8B-BEDE-12646D335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457" y="2249241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Výsledek obrázku pro ŽÁK">
            <a:extLst>
              <a:ext uri="{FF2B5EF4-FFF2-40B4-BE49-F238E27FC236}">
                <a16:creationId xmlns:a16="http://schemas.microsoft.com/office/drawing/2014/main" id="{6FF9B71F-32D3-453E-9A61-4924D4DCF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726" y="1656161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Výsledek obrázku pro ŽÁK">
            <a:extLst>
              <a:ext uri="{FF2B5EF4-FFF2-40B4-BE49-F238E27FC236}">
                <a16:creationId xmlns:a16="http://schemas.microsoft.com/office/drawing/2014/main" id="{E0985C51-E602-4B68-B4B5-AB5FC168E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718" y="2031271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Výsledek obrázku pro ŽÁK">
            <a:extLst>
              <a:ext uri="{FF2B5EF4-FFF2-40B4-BE49-F238E27FC236}">
                <a16:creationId xmlns:a16="http://schemas.microsoft.com/office/drawing/2014/main" id="{EFFC6B58-FB68-4262-BD40-0E2FB92C4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868" y="1186352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Výsledek obrázku pro ŽÁK">
            <a:extLst>
              <a:ext uri="{FF2B5EF4-FFF2-40B4-BE49-F238E27FC236}">
                <a16:creationId xmlns:a16="http://schemas.microsoft.com/office/drawing/2014/main" id="{A948FAF8-6BDB-4B14-81E2-2B3148B9F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207" y="1538586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Výsledek obrázku pro ŽÁK">
            <a:extLst>
              <a:ext uri="{FF2B5EF4-FFF2-40B4-BE49-F238E27FC236}">
                <a16:creationId xmlns:a16="http://schemas.microsoft.com/office/drawing/2014/main" id="{73DA2997-C55C-4F77-9FBD-10044CFFF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605" y="3737605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Výsledek obrázku pro ŽÁK">
            <a:extLst>
              <a:ext uri="{FF2B5EF4-FFF2-40B4-BE49-F238E27FC236}">
                <a16:creationId xmlns:a16="http://schemas.microsoft.com/office/drawing/2014/main" id="{A19A5C1F-3191-4741-ABC2-DA909A8FC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333" y="1163569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Výsledek obrázku pro ŽÁK">
            <a:extLst>
              <a:ext uri="{FF2B5EF4-FFF2-40B4-BE49-F238E27FC236}">
                <a16:creationId xmlns:a16="http://schemas.microsoft.com/office/drawing/2014/main" id="{3879EF67-A08D-4143-89F4-A49DEF190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244" y="2930003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Výsledek obrázku pro ŽÁK">
            <a:extLst>
              <a:ext uri="{FF2B5EF4-FFF2-40B4-BE49-F238E27FC236}">
                <a16:creationId xmlns:a16="http://schemas.microsoft.com/office/drawing/2014/main" id="{1DCA2427-4FD4-4BE2-8127-42EDC7637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333" y="2936379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Výsledek obrázku pro ŽÁK">
            <a:extLst>
              <a:ext uri="{FF2B5EF4-FFF2-40B4-BE49-F238E27FC236}">
                <a16:creationId xmlns:a16="http://schemas.microsoft.com/office/drawing/2014/main" id="{92746031-90FC-4D93-A111-FDC61A309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981" y="2516322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Výsledek obrázku pro ŽÁK">
            <a:extLst>
              <a:ext uri="{FF2B5EF4-FFF2-40B4-BE49-F238E27FC236}">
                <a16:creationId xmlns:a16="http://schemas.microsoft.com/office/drawing/2014/main" id="{2CEB703F-846D-49E6-8C97-A428C4795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402" y="3491517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Výsledek obrázku pro ŽÁK">
            <a:extLst>
              <a:ext uri="{FF2B5EF4-FFF2-40B4-BE49-F238E27FC236}">
                <a16:creationId xmlns:a16="http://schemas.microsoft.com/office/drawing/2014/main" id="{479861BD-3133-4F10-B8EA-6BAA0712A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488" y="1766586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Výsledek obrázku pro ŽÁK">
            <a:extLst>
              <a:ext uri="{FF2B5EF4-FFF2-40B4-BE49-F238E27FC236}">
                <a16:creationId xmlns:a16="http://schemas.microsoft.com/office/drawing/2014/main" id="{6CF7AB28-8B21-4ACC-A450-96EC03A24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320" y="2044776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Výsledek obrázku pro ŽÁK">
            <a:extLst>
              <a:ext uri="{FF2B5EF4-FFF2-40B4-BE49-F238E27FC236}">
                <a16:creationId xmlns:a16="http://schemas.microsoft.com/office/drawing/2014/main" id="{CC795DE4-DFEB-4F4D-9565-2A3786F0F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167" y="3607676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Výsledek obrázku pro ŽÁK">
            <a:extLst>
              <a:ext uri="{FF2B5EF4-FFF2-40B4-BE49-F238E27FC236}">
                <a16:creationId xmlns:a16="http://schemas.microsoft.com/office/drawing/2014/main" id="{7722AB6E-174B-431F-8D96-8A552927C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00" y="2776222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Výsledek obrázku pro ŽÁK">
            <a:extLst>
              <a:ext uri="{FF2B5EF4-FFF2-40B4-BE49-F238E27FC236}">
                <a16:creationId xmlns:a16="http://schemas.microsoft.com/office/drawing/2014/main" id="{E8637BF5-E9D2-4642-BC8D-F11215E92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485" y="3704197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Výsledek obrázku pro ŽÁK">
            <a:extLst>
              <a:ext uri="{FF2B5EF4-FFF2-40B4-BE49-F238E27FC236}">
                <a16:creationId xmlns:a16="http://schemas.microsoft.com/office/drawing/2014/main" id="{39F25E3C-C91D-4ABD-81DF-44FC8BD64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584" y="2797079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Výsledek obrázku pro ŽÁK">
            <a:extLst>
              <a:ext uri="{FF2B5EF4-FFF2-40B4-BE49-F238E27FC236}">
                <a16:creationId xmlns:a16="http://schemas.microsoft.com/office/drawing/2014/main" id="{EFFF1539-FF61-488B-BAD3-9096C50AB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156" y="3148243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Výsledek obrázku pro ŽÁK">
            <a:extLst>
              <a:ext uri="{FF2B5EF4-FFF2-40B4-BE49-F238E27FC236}">
                <a16:creationId xmlns:a16="http://schemas.microsoft.com/office/drawing/2014/main" id="{A26B5444-3370-48CA-B7CD-5788DEF2C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929" y="2429085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0128E352-2433-41AF-AA16-8B5FBA6FC7FD}"/>
              </a:ext>
            </a:extLst>
          </p:cNvPr>
          <p:cNvCxnSpPr>
            <a:cxnSpLocks/>
          </p:cNvCxnSpPr>
          <p:nvPr/>
        </p:nvCxnSpPr>
        <p:spPr>
          <a:xfrm flipV="1">
            <a:off x="2483768" y="1186352"/>
            <a:ext cx="5589458" cy="3250760"/>
          </a:xfrm>
          <a:prstGeom prst="line">
            <a:avLst/>
          </a:prstGeom>
          <a:ln w="7620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ovéPole 51">
            <a:extLst>
              <a:ext uri="{FF2B5EF4-FFF2-40B4-BE49-F238E27FC236}">
                <a16:creationId xmlns:a16="http://schemas.microsoft.com/office/drawing/2014/main" id="{567CE645-CA73-471B-98CC-D277C37071A3}"/>
              </a:ext>
            </a:extLst>
          </p:cNvPr>
          <p:cNvSpPr txBox="1"/>
          <p:nvPr/>
        </p:nvSpPr>
        <p:spPr>
          <a:xfrm>
            <a:off x="2231552" y="162155"/>
            <a:ext cx="4434319" cy="9279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 anchorCtr="0">
            <a:noAutofit/>
          </a:bodyPr>
          <a:lstStyle/>
          <a:p>
            <a:r>
              <a:rPr lang="cs-CZ" b="1" dirty="0">
                <a:solidFill>
                  <a:schemeClr val="accent6"/>
                </a:solidFill>
              </a:rPr>
              <a:t>Zároveň regrese umožňuje predikovat...</a:t>
            </a:r>
            <a:endParaRPr lang="en-US" b="1" dirty="0">
              <a:solidFill>
                <a:schemeClr val="accent6"/>
              </a:solidFill>
            </a:endParaRPr>
          </a:p>
        </p:txBody>
      </p:sp>
      <p:pic>
        <p:nvPicPr>
          <p:cNvPr id="53" name="Picture 2" descr="Výsledek obrázku pro ŽÁK">
            <a:extLst>
              <a:ext uri="{FF2B5EF4-FFF2-40B4-BE49-F238E27FC236}">
                <a16:creationId xmlns:a16="http://schemas.microsoft.com/office/drawing/2014/main" id="{A8D940A8-F5A4-4446-8520-7E72A78E7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399" y="4038443"/>
            <a:ext cx="2024790" cy="313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Řečová bublina: oválný bublinový popisek 53">
            <a:extLst>
              <a:ext uri="{FF2B5EF4-FFF2-40B4-BE49-F238E27FC236}">
                <a16:creationId xmlns:a16="http://schemas.microsoft.com/office/drawing/2014/main" id="{4E195BE7-2D6E-4D30-99A5-C6FAA1C499AD}"/>
              </a:ext>
            </a:extLst>
          </p:cNvPr>
          <p:cNvSpPr/>
          <p:nvPr/>
        </p:nvSpPr>
        <p:spPr>
          <a:xfrm>
            <a:off x="5475004" y="2040184"/>
            <a:ext cx="3592703" cy="1445145"/>
          </a:xfrm>
          <a:prstGeom prst="wedgeEllipseCallout">
            <a:avLst>
              <a:gd name="adj1" fmla="val -23125"/>
              <a:gd name="adj2" fmla="val 118706"/>
            </a:avLst>
          </a:prstGeom>
          <a:solidFill>
            <a:schemeClr val="tx1">
              <a:lumMod val="8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accent6"/>
                </a:solidFill>
              </a:rPr>
              <a:t>AHOJ, JSEM BEDŘICH A JSEM TU NOVÝ...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099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D49BF6D7-32DC-4D87-8C48-1D4AA4540085}"/>
              </a:ext>
            </a:extLst>
          </p:cNvPr>
          <p:cNvCxnSpPr>
            <a:cxnSpLocks/>
          </p:cNvCxnSpPr>
          <p:nvPr/>
        </p:nvCxnSpPr>
        <p:spPr>
          <a:xfrm>
            <a:off x="971600" y="5229200"/>
            <a:ext cx="6768752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FD8AF034-9ABA-452F-A21E-25F7A2B4A78B}"/>
              </a:ext>
            </a:extLst>
          </p:cNvPr>
          <p:cNvCxnSpPr>
            <a:cxnSpLocks/>
          </p:cNvCxnSpPr>
          <p:nvPr/>
        </p:nvCxnSpPr>
        <p:spPr>
          <a:xfrm flipV="1">
            <a:off x="2051720" y="620688"/>
            <a:ext cx="0" cy="594928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0E460F7-405B-4D3A-AFE2-AB9CE56791C5}"/>
              </a:ext>
            </a:extLst>
          </p:cNvPr>
          <p:cNvSpPr txBox="1"/>
          <p:nvPr/>
        </p:nvSpPr>
        <p:spPr>
          <a:xfrm>
            <a:off x="3316239" y="6021288"/>
            <a:ext cx="3801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accent6"/>
                </a:solidFill>
              </a:rPr>
              <a:t>PŘÍJEM DOMÁCNOSTI RODIČŮ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EB71A1C-9958-4F75-963C-E949D37BD340}"/>
              </a:ext>
            </a:extLst>
          </p:cNvPr>
          <p:cNvSpPr txBox="1"/>
          <p:nvPr/>
        </p:nvSpPr>
        <p:spPr>
          <a:xfrm rot="16200000">
            <a:off x="-1888595" y="2328095"/>
            <a:ext cx="47628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>
                <a:solidFill>
                  <a:schemeClr val="accent6"/>
                </a:solidFill>
              </a:rPr>
              <a:t>SKÓRE MATEMATICKÝCH DOVEDNOSTÍ</a:t>
            </a:r>
          </a:p>
          <a:p>
            <a:pPr algn="ctr"/>
            <a:r>
              <a:rPr lang="cs-CZ" b="1" dirty="0">
                <a:solidFill>
                  <a:schemeClr val="accent6"/>
                </a:solidFill>
              </a:rPr>
              <a:t>0-100</a:t>
            </a:r>
            <a:endParaRPr lang="en-US" b="1" dirty="0">
              <a:solidFill>
                <a:schemeClr val="accent6"/>
              </a:solidFill>
            </a:endParaRPr>
          </a:p>
        </p:txBody>
      </p:sp>
      <p:pic>
        <p:nvPicPr>
          <p:cNvPr id="17" name="Picture 2" descr="Výsledek obrázku pro ŽÁK">
            <a:extLst>
              <a:ext uri="{FF2B5EF4-FFF2-40B4-BE49-F238E27FC236}">
                <a16:creationId xmlns:a16="http://schemas.microsoft.com/office/drawing/2014/main" id="{4C6A4229-85C0-437C-A3DD-7AC09288F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506" y="2054408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Výsledek obrázku pro ŽÁK">
            <a:extLst>
              <a:ext uri="{FF2B5EF4-FFF2-40B4-BE49-F238E27FC236}">
                <a16:creationId xmlns:a16="http://schemas.microsoft.com/office/drawing/2014/main" id="{999C205D-2DE5-4B80-9A42-1B53313C0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686" y="2547593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Výsledek obrázku pro ŽÁK">
            <a:extLst>
              <a:ext uri="{FF2B5EF4-FFF2-40B4-BE49-F238E27FC236}">
                <a16:creationId xmlns:a16="http://schemas.microsoft.com/office/drawing/2014/main" id="{A703C0EB-29C3-4117-A26D-8EA7C52EC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104" y="3254790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Výsledek obrázku pro ŽÁK">
            <a:extLst>
              <a:ext uri="{FF2B5EF4-FFF2-40B4-BE49-F238E27FC236}">
                <a16:creationId xmlns:a16="http://schemas.microsoft.com/office/drawing/2014/main" id="{40387797-4D7F-48D3-9F25-EE301EBBE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290" y="3559594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Výsledek obrázku pro ŽÁK">
            <a:extLst>
              <a:ext uri="{FF2B5EF4-FFF2-40B4-BE49-F238E27FC236}">
                <a16:creationId xmlns:a16="http://schemas.microsoft.com/office/drawing/2014/main" id="{8FE52064-8560-480F-8BD6-AA9361E3C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607" y="3105885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Výsledek obrázku pro ŽÁK">
            <a:extLst>
              <a:ext uri="{FF2B5EF4-FFF2-40B4-BE49-F238E27FC236}">
                <a16:creationId xmlns:a16="http://schemas.microsoft.com/office/drawing/2014/main" id="{9DF83321-4CF9-4884-B94F-3AB7E0EB7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974" y="2150777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Výsledek obrázku pro ŽÁK">
            <a:extLst>
              <a:ext uri="{FF2B5EF4-FFF2-40B4-BE49-F238E27FC236}">
                <a16:creationId xmlns:a16="http://schemas.microsoft.com/office/drawing/2014/main" id="{C0E9747C-34F4-4CBB-968D-FC1980F76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928" y="2357379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Výsledek obrázku pro ŽÁK">
            <a:extLst>
              <a:ext uri="{FF2B5EF4-FFF2-40B4-BE49-F238E27FC236}">
                <a16:creationId xmlns:a16="http://schemas.microsoft.com/office/drawing/2014/main" id="{ED0FE52E-64B0-481A-AFAB-4F772752A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252" y="1562656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Výsledek obrázku pro ŽÁK">
            <a:extLst>
              <a:ext uri="{FF2B5EF4-FFF2-40B4-BE49-F238E27FC236}">
                <a16:creationId xmlns:a16="http://schemas.microsoft.com/office/drawing/2014/main" id="{09D9BCF3-CD50-407C-BFF3-9B7278E0A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888" y="2315349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Výsledek obrázku pro ŽÁK">
            <a:extLst>
              <a:ext uri="{FF2B5EF4-FFF2-40B4-BE49-F238E27FC236}">
                <a16:creationId xmlns:a16="http://schemas.microsoft.com/office/drawing/2014/main" id="{41FD11E8-54C3-45A9-9E1F-31FC7C024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661" y="2889211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Výsledek obrázku pro ŽÁK">
            <a:extLst>
              <a:ext uri="{FF2B5EF4-FFF2-40B4-BE49-F238E27FC236}">
                <a16:creationId xmlns:a16="http://schemas.microsoft.com/office/drawing/2014/main" id="{62E6B726-346B-4C8B-BEDE-12646D335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457" y="2249241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Výsledek obrázku pro ŽÁK">
            <a:extLst>
              <a:ext uri="{FF2B5EF4-FFF2-40B4-BE49-F238E27FC236}">
                <a16:creationId xmlns:a16="http://schemas.microsoft.com/office/drawing/2014/main" id="{6FF9B71F-32D3-453E-9A61-4924D4DCF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726" y="1656161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Výsledek obrázku pro ŽÁK">
            <a:extLst>
              <a:ext uri="{FF2B5EF4-FFF2-40B4-BE49-F238E27FC236}">
                <a16:creationId xmlns:a16="http://schemas.microsoft.com/office/drawing/2014/main" id="{E0985C51-E602-4B68-B4B5-AB5FC168E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718" y="2031271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Výsledek obrázku pro ŽÁK">
            <a:extLst>
              <a:ext uri="{FF2B5EF4-FFF2-40B4-BE49-F238E27FC236}">
                <a16:creationId xmlns:a16="http://schemas.microsoft.com/office/drawing/2014/main" id="{EFFC6B58-FB68-4262-BD40-0E2FB92C4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868" y="1186352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Výsledek obrázku pro ŽÁK">
            <a:extLst>
              <a:ext uri="{FF2B5EF4-FFF2-40B4-BE49-F238E27FC236}">
                <a16:creationId xmlns:a16="http://schemas.microsoft.com/office/drawing/2014/main" id="{A948FAF8-6BDB-4B14-81E2-2B3148B9F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207" y="1538586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Výsledek obrázku pro ŽÁK">
            <a:extLst>
              <a:ext uri="{FF2B5EF4-FFF2-40B4-BE49-F238E27FC236}">
                <a16:creationId xmlns:a16="http://schemas.microsoft.com/office/drawing/2014/main" id="{73DA2997-C55C-4F77-9FBD-10044CFFF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605" y="3737605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Výsledek obrázku pro ŽÁK">
            <a:extLst>
              <a:ext uri="{FF2B5EF4-FFF2-40B4-BE49-F238E27FC236}">
                <a16:creationId xmlns:a16="http://schemas.microsoft.com/office/drawing/2014/main" id="{A19A5C1F-3191-4741-ABC2-DA909A8FC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333" y="1163569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Výsledek obrázku pro ŽÁK">
            <a:extLst>
              <a:ext uri="{FF2B5EF4-FFF2-40B4-BE49-F238E27FC236}">
                <a16:creationId xmlns:a16="http://schemas.microsoft.com/office/drawing/2014/main" id="{3879EF67-A08D-4143-89F4-A49DEF190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244" y="2930003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Výsledek obrázku pro ŽÁK">
            <a:extLst>
              <a:ext uri="{FF2B5EF4-FFF2-40B4-BE49-F238E27FC236}">
                <a16:creationId xmlns:a16="http://schemas.microsoft.com/office/drawing/2014/main" id="{1DCA2427-4FD4-4BE2-8127-42EDC7637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333" y="2936379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Výsledek obrázku pro ŽÁK">
            <a:extLst>
              <a:ext uri="{FF2B5EF4-FFF2-40B4-BE49-F238E27FC236}">
                <a16:creationId xmlns:a16="http://schemas.microsoft.com/office/drawing/2014/main" id="{92746031-90FC-4D93-A111-FDC61A309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981" y="2516322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Výsledek obrázku pro ŽÁK">
            <a:extLst>
              <a:ext uri="{FF2B5EF4-FFF2-40B4-BE49-F238E27FC236}">
                <a16:creationId xmlns:a16="http://schemas.microsoft.com/office/drawing/2014/main" id="{2CEB703F-846D-49E6-8C97-A428C4795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402" y="3491517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Výsledek obrázku pro ŽÁK">
            <a:extLst>
              <a:ext uri="{FF2B5EF4-FFF2-40B4-BE49-F238E27FC236}">
                <a16:creationId xmlns:a16="http://schemas.microsoft.com/office/drawing/2014/main" id="{479861BD-3133-4F10-B8EA-6BAA0712A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488" y="1766586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Výsledek obrázku pro ŽÁK">
            <a:extLst>
              <a:ext uri="{FF2B5EF4-FFF2-40B4-BE49-F238E27FC236}">
                <a16:creationId xmlns:a16="http://schemas.microsoft.com/office/drawing/2014/main" id="{6CF7AB28-8B21-4ACC-A450-96EC03A24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320" y="2044776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Výsledek obrázku pro ŽÁK">
            <a:extLst>
              <a:ext uri="{FF2B5EF4-FFF2-40B4-BE49-F238E27FC236}">
                <a16:creationId xmlns:a16="http://schemas.microsoft.com/office/drawing/2014/main" id="{CC795DE4-DFEB-4F4D-9565-2A3786F0F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167" y="3607676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Výsledek obrázku pro ŽÁK">
            <a:extLst>
              <a:ext uri="{FF2B5EF4-FFF2-40B4-BE49-F238E27FC236}">
                <a16:creationId xmlns:a16="http://schemas.microsoft.com/office/drawing/2014/main" id="{7722AB6E-174B-431F-8D96-8A552927C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00" y="2776222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Výsledek obrázku pro ŽÁK">
            <a:extLst>
              <a:ext uri="{FF2B5EF4-FFF2-40B4-BE49-F238E27FC236}">
                <a16:creationId xmlns:a16="http://schemas.microsoft.com/office/drawing/2014/main" id="{E8637BF5-E9D2-4642-BC8D-F11215E92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485" y="3704197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Výsledek obrázku pro ŽÁK">
            <a:extLst>
              <a:ext uri="{FF2B5EF4-FFF2-40B4-BE49-F238E27FC236}">
                <a16:creationId xmlns:a16="http://schemas.microsoft.com/office/drawing/2014/main" id="{39F25E3C-C91D-4ABD-81DF-44FC8BD64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584" y="2797079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Výsledek obrázku pro ŽÁK">
            <a:extLst>
              <a:ext uri="{FF2B5EF4-FFF2-40B4-BE49-F238E27FC236}">
                <a16:creationId xmlns:a16="http://schemas.microsoft.com/office/drawing/2014/main" id="{EFFF1539-FF61-488B-BAD3-9096C50AB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156" y="3148243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Výsledek obrázku pro ŽÁK">
            <a:extLst>
              <a:ext uri="{FF2B5EF4-FFF2-40B4-BE49-F238E27FC236}">
                <a16:creationId xmlns:a16="http://schemas.microsoft.com/office/drawing/2014/main" id="{A26B5444-3370-48CA-B7CD-5788DEF2C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929" y="2429085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0128E352-2433-41AF-AA16-8B5FBA6FC7FD}"/>
              </a:ext>
            </a:extLst>
          </p:cNvPr>
          <p:cNvCxnSpPr>
            <a:cxnSpLocks/>
          </p:cNvCxnSpPr>
          <p:nvPr/>
        </p:nvCxnSpPr>
        <p:spPr>
          <a:xfrm flipV="1">
            <a:off x="2483768" y="1186352"/>
            <a:ext cx="5589458" cy="3250760"/>
          </a:xfrm>
          <a:prstGeom prst="line">
            <a:avLst/>
          </a:prstGeom>
          <a:ln w="7620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ovéPole 51">
            <a:extLst>
              <a:ext uri="{FF2B5EF4-FFF2-40B4-BE49-F238E27FC236}">
                <a16:creationId xmlns:a16="http://schemas.microsoft.com/office/drawing/2014/main" id="{567CE645-CA73-471B-98CC-D277C37071A3}"/>
              </a:ext>
            </a:extLst>
          </p:cNvPr>
          <p:cNvSpPr txBox="1"/>
          <p:nvPr/>
        </p:nvSpPr>
        <p:spPr>
          <a:xfrm>
            <a:off x="2231552" y="162155"/>
            <a:ext cx="4434319" cy="9279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 anchorCtr="0">
            <a:noAutofit/>
          </a:bodyPr>
          <a:lstStyle/>
          <a:p>
            <a:r>
              <a:rPr lang="cs-CZ" b="1" dirty="0">
                <a:solidFill>
                  <a:schemeClr val="accent6"/>
                </a:solidFill>
              </a:rPr>
              <a:t>Zároveň regrese umožňuje predikovat...</a:t>
            </a:r>
            <a:endParaRPr lang="en-US" b="1" dirty="0">
              <a:solidFill>
                <a:schemeClr val="accent6"/>
              </a:solidFill>
            </a:endParaRPr>
          </a:p>
        </p:txBody>
      </p:sp>
      <p:pic>
        <p:nvPicPr>
          <p:cNvPr id="53" name="Picture 2" descr="Výsledek obrázku pro ŽÁK">
            <a:extLst>
              <a:ext uri="{FF2B5EF4-FFF2-40B4-BE49-F238E27FC236}">
                <a16:creationId xmlns:a16="http://schemas.microsoft.com/office/drawing/2014/main" id="{A8D940A8-F5A4-4446-8520-7E72A78E7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399" y="4038443"/>
            <a:ext cx="2024790" cy="313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Řečová bublina: oválný bublinový popisek 53">
            <a:extLst>
              <a:ext uri="{FF2B5EF4-FFF2-40B4-BE49-F238E27FC236}">
                <a16:creationId xmlns:a16="http://schemas.microsoft.com/office/drawing/2014/main" id="{4E195BE7-2D6E-4D30-99A5-C6FAA1C499AD}"/>
              </a:ext>
            </a:extLst>
          </p:cNvPr>
          <p:cNvSpPr/>
          <p:nvPr/>
        </p:nvSpPr>
        <p:spPr>
          <a:xfrm>
            <a:off x="5475004" y="2040184"/>
            <a:ext cx="3592703" cy="1445145"/>
          </a:xfrm>
          <a:prstGeom prst="wedgeEllipseCallout">
            <a:avLst>
              <a:gd name="adj1" fmla="val -12046"/>
              <a:gd name="adj2" fmla="val 106051"/>
            </a:avLst>
          </a:prstGeom>
          <a:solidFill>
            <a:schemeClr val="tx1">
              <a:lumMod val="8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accent6"/>
                </a:solidFill>
              </a:rPr>
              <a:t>VÍME, ŽE BEDŘICHOVI RODIČE VYDĚLÁVÁJÍ 90.000, ALE NEVÍME JAKÉ MÁ VÝSLEDKY</a:t>
            </a:r>
            <a:endParaRPr lang="en-US" sz="1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793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D49BF6D7-32DC-4D87-8C48-1D4AA4540085}"/>
              </a:ext>
            </a:extLst>
          </p:cNvPr>
          <p:cNvCxnSpPr>
            <a:cxnSpLocks/>
          </p:cNvCxnSpPr>
          <p:nvPr/>
        </p:nvCxnSpPr>
        <p:spPr>
          <a:xfrm>
            <a:off x="971600" y="5229200"/>
            <a:ext cx="6768752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FD8AF034-9ABA-452F-A21E-25F7A2B4A78B}"/>
              </a:ext>
            </a:extLst>
          </p:cNvPr>
          <p:cNvCxnSpPr>
            <a:cxnSpLocks/>
          </p:cNvCxnSpPr>
          <p:nvPr/>
        </p:nvCxnSpPr>
        <p:spPr>
          <a:xfrm flipV="1">
            <a:off x="2051720" y="620688"/>
            <a:ext cx="0" cy="594928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0E460F7-405B-4D3A-AFE2-AB9CE56791C5}"/>
              </a:ext>
            </a:extLst>
          </p:cNvPr>
          <p:cNvSpPr txBox="1"/>
          <p:nvPr/>
        </p:nvSpPr>
        <p:spPr>
          <a:xfrm>
            <a:off x="3316239" y="6021288"/>
            <a:ext cx="3801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accent6"/>
                </a:solidFill>
              </a:rPr>
              <a:t>PŘÍJEM DOMÁCNOSTI RODIČŮ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EB71A1C-9958-4F75-963C-E949D37BD340}"/>
              </a:ext>
            </a:extLst>
          </p:cNvPr>
          <p:cNvSpPr txBox="1"/>
          <p:nvPr/>
        </p:nvSpPr>
        <p:spPr>
          <a:xfrm rot="16200000">
            <a:off x="-1888595" y="2328095"/>
            <a:ext cx="47628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>
                <a:solidFill>
                  <a:schemeClr val="accent6"/>
                </a:solidFill>
              </a:rPr>
              <a:t>SKÓRE MATEMATICKÝCH DOVEDNOSTÍ</a:t>
            </a:r>
          </a:p>
          <a:p>
            <a:pPr algn="ctr"/>
            <a:r>
              <a:rPr lang="cs-CZ" b="1" dirty="0">
                <a:solidFill>
                  <a:schemeClr val="accent6"/>
                </a:solidFill>
              </a:rPr>
              <a:t>0-100</a:t>
            </a:r>
            <a:endParaRPr lang="en-US" b="1" dirty="0">
              <a:solidFill>
                <a:schemeClr val="accent6"/>
              </a:solidFill>
            </a:endParaRPr>
          </a:p>
        </p:txBody>
      </p:sp>
      <p:pic>
        <p:nvPicPr>
          <p:cNvPr id="17" name="Picture 2" descr="Výsledek obrázku pro ŽÁK">
            <a:extLst>
              <a:ext uri="{FF2B5EF4-FFF2-40B4-BE49-F238E27FC236}">
                <a16:creationId xmlns:a16="http://schemas.microsoft.com/office/drawing/2014/main" id="{4C6A4229-85C0-437C-A3DD-7AC09288F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506" y="2054408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Výsledek obrázku pro ŽÁK">
            <a:extLst>
              <a:ext uri="{FF2B5EF4-FFF2-40B4-BE49-F238E27FC236}">
                <a16:creationId xmlns:a16="http://schemas.microsoft.com/office/drawing/2014/main" id="{999C205D-2DE5-4B80-9A42-1B53313C0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686" y="2547593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Výsledek obrázku pro ŽÁK">
            <a:extLst>
              <a:ext uri="{FF2B5EF4-FFF2-40B4-BE49-F238E27FC236}">
                <a16:creationId xmlns:a16="http://schemas.microsoft.com/office/drawing/2014/main" id="{A703C0EB-29C3-4117-A26D-8EA7C52EC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104" y="3254790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Výsledek obrázku pro ŽÁK">
            <a:extLst>
              <a:ext uri="{FF2B5EF4-FFF2-40B4-BE49-F238E27FC236}">
                <a16:creationId xmlns:a16="http://schemas.microsoft.com/office/drawing/2014/main" id="{40387797-4D7F-48D3-9F25-EE301EBBE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290" y="3559594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Výsledek obrázku pro ŽÁK">
            <a:extLst>
              <a:ext uri="{FF2B5EF4-FFF2-40B4-BE49-F238E27FC236}">
                <a16:creationId xmlns:a16="http://schemas.microsoft.com/office/drawing/2014/main" id="{8FE52064-8560-480F-8BD6-AA9361E3C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607" y="3105885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Výsledek obrázku pro ŽÁK">
            <a:extLst>
              <a:ext uri="{FF2B5EF4-FFF2-40B4-BE49-F238E27FC236}">
                <a16:creationId xmlns:a16="http://schemas.microsoft.com/office/drawing/2014/main" id="{9DF83321-4CF9-4884-B94F-3AB7E0EB7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974" y="2150777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Výsledek obrázku pro ŽÁK">
            <a:extLst>
              <a:ext uri="{FF2B5EF4-FFF2-40B4-BE49-F238E27FC236}">
                <a16:creationId xmlns:a16="http://schemas.microsoft.com/office/drawing/2014/main" id="{C0E9747C-34F4-4CBB-968D-FC1980F76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928" y="2357379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Výsledek obrázku pro ŽÁK">
            <a:extLst>
              <a:ext uri="{FF2B5EF4-FFF2-40B4-BE49-F238E27FC236}">
                <a16:creationId xmlns:a16="http://schemas.microsoft.com/office/drawing/2014/main" id="{ED0FE52E-64B0-481A-AFAB-4F772752A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252" y="1562656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Výsledek obrázku pro ŽÁK">
            <a:extLst>
              <a:ext uri="{FF2B5EF4-FFF2-40B4-BE49-F238E27FC236}">
                <a16:creationId xmlns:a16="http://schemas.microsoft.com/office/drawing/2014/main" id="{09D9BCF3-CD50-407C-BFF3-9B7278E0A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888" y="2315349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Výsledek obrázku pro ŽÁK">
            <a:extLst>
              <a:ext uri="{FF2B5EF4-FFF2-40B4-BE49-F238E27FC236}">
                <a16:creationId xmlns:a16="http://schemas.microsoft.com/office/drawing/2014/main" id="{41FD11E8-54C3-45A9-9E1F-31FC7C024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661" y="2889211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Výsledek obrázku pro ŽÁK">
            <a:extLst>
              <a:ext uri="{FF2B5EF4-FFF2-40B4-BE49-F238E27FC236}">
                <a16:creationId xmlns:a16="http://schemas.microsoft.com/office/drawing/2014/main" id="{62E6B726-346B-4C8B-BEDE-12646D335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457" y="2249241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Výsledek obrázku pro ŽÁK">
            <a:extLst>
              <a:ext uri="{FF2B5EF4-FFF2-40B4-BE49-F238E27FC236}">
                <a16:creationId xmlns:a16="http://schemas.microsoft.com/office/drawing/2014/main" id="{6FF9B71F-32D3-453E-9A61-4924D4DCF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726" y="1656161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Výsledek obrázku pro ŽÁK">
            <a:extLst>
              <a:ext uri="{FF2B5EF4-FFF2-40B4-BE49-F238E27FC236}">
                <a16:creationId xmlns:a16="http://schemas.microsoft.com/office/drawing/2014/main" id="{E0985C51-E602-4B68-B4B5-AB5FC168E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718" y="2031271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Výsledek obrázku pro ŽÁK">
            <a:extLst>
              <a:ext uri="{FF2B5EF4-FFF2-40B4-BE49-F238E27FC236}">
                <a16:creationId xmlns:a16="http://schemas.microsoft.com/office/drawing/2014/main" id="{EFFC6B58-FB68-4262-BD40-0E2FB92C4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868" y="1186352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Výsledek obrázku pro ŽÁK">
            <a:extLst>
              <a:ext uri="{FF2B5EF4-FFF2-40B4-BE49-F238E27FC236}">
                <a16:creationId xmlns:a16="http://schemas.microsoft.com/office/drawing/2014/main" id="{A948FAF8-6BDB-4B14-81E2-2B3148B9F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207" y="1538586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Výsledek obrázku pro ŽÁK">
            <a:extLst>
              <a:ext uri="{FF2B5EF4-FFF2-40B4-BE49-F238E27FC236}">
                <a16:creationId xmlns:a16="http://schemas.microsoft.com/office/drawing/2014/main" id="{73DA2997-C55C-4F77-9FBD-10044CFFF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605" y="3737605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Výsledek obrázku pro ŽÁK">
            <a:extLst>
              <a:ext uri="{FF2B5EF4-FFF2-40B4-BE49-F238E27FC236}">
                <a16:creationId xmlns:a16="http://schemas.microsoft.com/office/drawing/2014/main" id="{A19A5C1F-3191-4741-ABC2-DA909A8FC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333" y="1163569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Výsledek obrázku pro ŽÁK">
            <a:extLst>
              <a:ext uri="{FF2B5EF4-FFF2-40B4-BE49-F238E27FC236}">
                <a16:creationId xmlns:a16="http://schemas.microsoft.com/office/drawing/2014/main" id="{3879EF67-A08D-4143-89F4-A49DEF190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244" y="2930003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Výsledek obrázku pro ŽÁK">
            <a:extLst>
              <a:ext uri="{FF2B5EF4-FFF2-40B4-BE49-F238E27FC236}">
                <a16:creationId xmlns:a16="http://schemas.microsoft.com/office/drawing/2014/main" id="{1DCA2427-4FD4-4BE2-8127-42EDC7637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333" y="2936379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Výsledek obrázku pro ŽÁK">
            <a:extLst>
              <a:ext uri="{FF2B5EF4-FFF2-40B4-BE49-F238E27FC236}">
                <a16:creationId xmlns:a16="http://schemas.microsoft.com/office/drawing/2014/main" id="{92746031-90FC-4D93-A111-FDC61A309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981" y="2516322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Výsledek obrázku pro ŽÁK">
            <a:extLst>
              <a:ext uri="{FF2B5EF4-FFF2-40B4-BE49-F238E27FC236}">
                <a16:creationId xmlns:a16="http://schemas.microsoft.com/office/drawing/2014/main" id="{2CEB703F-846D-49E6-8C97-A428C4795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402" y="3491517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Výsledek obrázku pro ŽÁK">
            <a:extLst>
              <a:ext uri="{FF2B5EF4-FFF2-40B4-BE49-F238E27FC236}">
                <a16:creationId xmlns:a16="http://schemas.microsoft.com/office/drawing/2014/main" id="{479861BD-3133-4F10-B8EA-6BAA0712A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488" y="1766586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Výsledek obrázku pro ŽÁK">
            <a:extLst>
              <a:ext uri="{FF2B5EF4-FFF2-40B4-BE49-F238E27FC236}">
                <a16:creationId xmlns:a16="http://schemas.microsoft.com/office/drawing/2014/main" id="{6CF7AB28-8B21-4ACC-A450-96EC03A24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320" y="2044776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Výsledek obrázku pro ŽÁK">
            <a:extLst>
              <a:ext uri="{FF2B5EF4-FFF2-40B4-BE49-F238E27FC236}">
                <a16:creationId xmlns:a16="http://schemas.microsoft.com/office/drawing/2014/main" id="{CC795DE4-DFEB-4F4D-9565-2A3786F0F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167" y="3607676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Výsledek obrázku pro ŽÁK">
            <a:extLst>
              <a:ext uri="{FF2B5EF4-FFF2-40B4-BE49-F238E27FC236}">
                <a16:creationId xmlns:a16="http://schemas.microsoft.com/office/drawing/2014/main" id="{7722AB6E-174B-431F-8D96-8A552927C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00" y="2776222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Výsledek obrázku pro ŽÁK">
            <a:extLst>
              <a:ext uri="{FF2B5EF4-FFF2-40B4-BE49-F238E27FC236}">
                <a16:creationId xmlns:a16="http://schemas.microsoft.com/office/drawing/2014/main" id="{E8637BF5-E9D2-4642-BC8D-F11215E92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485" y="3704197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Výsledek obrázku pro ŽÁK">
            <a:extLst>
              <a:ext uri="{FF2B5EF4-FFF2-40B4-BE49-F238E27FC236}">
                <a16:creationId xmlns:a16="http://schemas.microsoft.com/office/drawing/2014/main" id="{39F25E3C-C91D-4ABD-81DF-44FC8BD64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584" y="2797079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Výsledek obrázku pro ŽÁK">
            <a:extLst>
              <a:ext uri="{FF2B5EF4-FFF2-40B4-BE49-F238E27FC236}">
                <a16:creationId xmlns:a16="http://schemas.microsoft.com/office/drawing/2014/main" id="{EFFF1539-FF61-488B-BAD3-9096C50AB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156" y="3148243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Výsledek obrázku pro ŽÁK">
            <a:extLst>
              <a:ext uri="{FF2B5EF4-FFF2-40B4-BE49-F238E27FC236}">
                <a16:creationId xmlns:a16="http://schemas.microsoft.com/office/drawing/2014/main" id="{A26B5444-3370-48CA-B7CD-5788DEF2C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929" y="2429085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0128E352-2433-41AF-AA16-8B5FBA6FC7FD}"/>
              </a:ext>
            </a:extLst>
          </p:cNvPr>
          <p:cNvCxnSpPr>
            <a:cxnSpLocks/>
          </p:cNvCxnSpPr>
          <p:nvPr/>
        </p:nvCxnSpPr>
        <p:spPr>
          <a:xfrm flipV="1">
            <a:off x="2483768" y="1186352"/>
            <a:ext cx="5589458" cy="3250760"/>
          </a:xfrm>
          <a:prstGeom prst="line">
            <a:avLst/>
          </a:prstGeom>
          <a:ln w="7620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ovéPole 51">
            <a:extLst>
              <a:ext uri="{FF2B5EF4-FFF2-40B4-BE49-F238E27FC236}">
                <a16:creationId xmlns:a16="http://schemas.microsoft.com/office/drawing/2014/main" id="{567CE645-CA73-471B-98CC-D277C37071A3}"/>
              </a:ext>
            </a:extLst>
          </p:cNvPr>
          <p:cNvSpPr txBox="1"/>
          <p:nvPr/>
        </p:nvSpPr>
        <p:spPr>
          <a:xfrm>
            <a:off x="2239507" y="54852"/>
            <a:ext cx="4434319" cy="12916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 anchorCtr="0">
            <a:noAutofit/>
          </a:bodyPr>
          <a:lstStyle/>
          <a:p>
            <a:r>
              <a:rPr lang="cs-CZ" b="1" dirty="0">
                <a:solidFill>
                  <a:schemeClr val="accent6"/>
                </a:solidFill>
              </a:rPr>
              <a:t>Podle hodnoty nezávisle proměnné predikujeme pozici na přímce a z ní odečteme hodnotu závisle proměnné...</a:t>
            </a:r>
            <a:endParaRPr lang="en-US" b="1" dirty="0">
              <a:solidFill>
                <a:schemeClr val="accent6"/>
              </a:solidFill>
            </a:endParaRPr>
          </a:p>
        </p:txBody>
      </p:sp>
      <p:pic>
        <p:nvPicPr>
          <p:cNvPr id="53" name="Picture 2" descr="Výsledek obrázku pro ŽÁK">
            <a:extLst>
              <a:ext uri="{FF2B5EF4-FFF2-40B4-BE49-F238E27FC236}">
                <a16:creationId xmlns:a16="http://schemas.microsoft.com/office/drawing/2014/main" id="{A8D940A8-F5A4-4446-8520-7E72A78E7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023" y="451198"/>
            <a:ext cx="1144939" cy="1772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5" name="Přímá spojnice 54">
            <a:extLst>
              <a:ext uri="{FF2B5EF4-FFF2-40B4-BE49-F238E27FC236}">
                <a16:creationId xmlns:a16="http://schemas.microsoft.com/office/drawing/2014/main" id="{FCD23E58-893E-4949-903A-9B9997D0D373}"/>
              </a:ext>
            </a:extLst>
          </p:cNvPr>
          <p:cNvCxnSpPr>
            <a:cxnSpLocks/>
            <a:endCxn id="56" idx="0"/>
          </p:cNvCxnSpPr>
          <p:nvPr/>
        </p:nvCxnSpPr>
        <p:spPr>
          <a:xfrm flipH="1">
            <a:off x="7631482" y="1538586"/>
            <a:ext cx="32581" cy="375675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ovéPole 55">
            <a:extLst>
              <a:ext uri="{FF2B5EF4-FFF2-40B4-BE49-F238E27FC236}">
                <a16:creationId xmlns:a16="http://schemas.microsoft.com/office/drawing/2014/main" id="{2715EB62-AC62-47DC-B93E-1146E1066C1B}"/>
              </a:ext>
            </a:extLst>
          </p:cNvPr>
          <p:cNvSpPr txBox="1"/>
          <p:nvPr/>
        </p:nvSpPr>
        <p:spPr>
          <a:xfrm>
            <a:off x="7030195" y="5295344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accent1"/>
                </a:solidFill>
              </a:rPr>
              <a:t>90.000 Kč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57" name="Přímá spojnice 56">
            <a:extLst>
              <a:ext uri="{FF2B5EF4-FFF2-40B4-BE49-F238E27FC236}">
                <a16:creationId xmlns:a16="http://schemas.microsoft.com/office/drawing/2014/main" id="{7B57A9C6-2005-49AF-9E79-A1AA7D9C23DB}"/>
              </a:ext>
            </a:extLst>
          </p:cNvPr>
          <p:cNvCxnSpPr>
            <a:cxnSpLocks/>
          </p:cNvCxnSpPr>
          <p:nvPr/>
        </p:nvCxnSpPr>
        <p:spPr>
          <a:xfrm flipH="1" flipV="1">
            <a:off x="2062058" y="1538586"/>
            <a:ext cx="5087411" cy="24070"/>
          </a:xfrm>
          <a:prstGeom prst="line">
            <a:avLst/>
          </a:prstGeom>
          <a:ln w="5715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>
            <a:extLst>
              <a:ext uri="{FF2B5EF4-FFF2-40B4-BE49-F238E27FC236}">
                <a16:creationId xmlns:a16="http://schemas.microsoft.com/office/drawing/2014/main" id="{8334849B-9440-4973-9274-D607096F34E4}"/>
              </a:ext>
            </a:extLst>
          </p:cNvPr>
          <p:cNvSpPr txBox="1"/>
          <p:nvPr/>
        </p:nvSpPr>
        <p:spPr>
          <a:xfrm>
            <a:off x="899671" y="1239490"/>
            <a:ext cx="1128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B0F0"/>
                </a:solidFill>
              </a:rPr>
              <a:t>Odhad:</a:t>
            </a:r>
          </a:p>
          <a:p>
            <a:r>
              <a:rPr lang="cs-CZ" b="1" dirty="0">
                <a:solidFill>
                  <a:srgbClr val="00B0F0"/>
                </a:solidFill>
              </a:rPr>
              <a:t>85 bodů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58" name="TextovéPole 57">
            <a:extLst>
              <a:ext uri="{FF2B5EF4-FFF2-40B4-BE49-F238E27FC236}">
                <a16:creationId xmlns:a16="http://schemas.microsoft.com/office/drawing/2014/main" id="{D42CE23A-5C05-4239-AFAB-1CD6CC49CD0F}"/>
              </a:ext>
            </a:extLst>
          </p:cNvPr>
          <p:cNvSpPr txBox="1"/>
          <p:nvPr/>
        </p:nvSpPr>
        <p:spPr>
          <a:xfrm>
            <a:off x="-27254" y="2186907"/>
            <a:ext cx="3256008" cy="12828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 anchorCtr="0">
            <a:noAutofit/>
          </a:bodyPr>
          <a:lstStyle/>
          <a:p>
            <a:r>
              <a:rPr lang="cs-CZ" b="1" dirty="0">
                <a:solidFill>
                  <a:schemeClr val="accent6"/>
                </a:solidFill>
              </a:rPr>
              <a:t>BEDŘICH PRAVDĚPODOBNĚ  BUDE NÁŠ NOVÝ PREMIANT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333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44ED4283-794B-47EF-B590-904604834980}"/>
              </a:ext>
            </a:extLst>
          </p:cNvPr>
          <p:cNvSpPr txBox="1"/>
          <p:nvPr/>
        </p:nvSpPr>
        <p:spPr>
          <a:xfrm>
            <a:off x="1018831" y="687893"/>
            <a:ext cx="761224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chemeClr val="accent6"/>
                </a:solidFill>
              </a:rPr>
              <a:t>Příklad:</a:t>
            </a:r>
          </a:p>
          <a:p>
            <a:endParaRPr lang="cs-CZ" sz="3200" b="1" dirty="0">
              <a:solidFill>
                <a:schemeClr val="accent6"/>
              </a:solidFill>
            </a:endParaRPr>
          </a:p>
          <a:p>
            <a:r>
              <a:rPr lang="cs-CZ" sz="3200" b="1" dirty="0">
                <a:solidFill>
                  <a:schemeClr val="accent6"/>
                </a:solidFill>
              </a:rPr>
              <a:t>Z dat PISA zjišťuji vztah mezi: </a:t>
            </a:r>
          </a:p>
          <a:p>
            <a:endParaRPr lang="cs-CZ" sz="3200" b="1" dirty="0">
              <a:solidFill>
                <a:schemeClr val="accent6"/>
              </a:solidFill>
            </a:endParaRPr>
          </a:p>
          <a:p>
            <a:r>
              <a:rPr lang="cs-CZ" sz="3200" b="1" dirty="0">
                <a:solidFill>
                  <a:schemeClr val="accent6"/>
                </a:solidFill>
              </a:rPr>
              <a:t>matematickým skóre žáků</a:t>
            </a:r>
          </a:p>
          <a:p>
            <a:r>
              <a:rPr lang="cs-CZ" sz="3200" b="1" dirty="0">
                <a:solidFill>
                  <a:schemeClr val="accent6"/>
                </a:solidFill>
              </a:rPr>
              <a:t>a</a:t>
            </a:r>
          </a:p>
          <a:p>
            <a:r>
              <a:rPr lang="cs-CZ" sz="3200" b="1" dirty="0">
                <a:solidFill>
                  <a:schemeClr val="accent6"/>
                </a:solidFill>
              </a:rPr>
              <a:t>úrovní příjmů domácnosti v níž žijí</a:t>
            </a:r>
          </a:p>
          <a:p>
            <a:endParaRPr lang="cs-CZ" sz="3200" b="1" dirty="0">
              <a:solidFill>
                <a:schemeClr val="accent6"/>
              </a:solidFill>
            </a:endParaRPr>
          </a:p>
          <a:p>
            <a:r>
              <a:rPr lang="cs-CZ" sz="2800" b="1" dirty="0">
                <a:solidFill>
                  <a:schemeClr val="accent6"/>
                </a:solidFill>
              </a:rPr>
              <a:t>/pro přehlednost je vše v tomto příkladu vymyšleno a souvislost mezi příjmem a výkony žáků není zdaleka tak silná</a:t>
            </a:r>
            <a:endParaRPr lang="en-US" sz="28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8712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D2144EB8-EBC5-4D37-A6E7-92B2AC0735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75" t="17240" r="15350" b="13460"/>
          <a:stretch/>
        </p:blipFill>
        <p:spPr>
          <a:xfrm>
            <a:off x="251520" y="2348880"/>
            <a:ext cx="6480720" cy="396044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D47D0A9A-CBEB-45AC-B133-6B0A9A1610D1}"/>
              </a:ext>
            </a:extLst>
          </p:cNvPr>
          <p:cNvSpPr txBox="1"/>
          <p:nvPr/>
        </p:nvSpPr>
        <p:spPr>
          <a:xfrm>
            <a:off x="899592" y="116632"/>
            <a:ext cx="7200800" cy="19339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 anchorCtr="0">
            <a:noAutofit/>
          </a:bodyPr>
          <a:lstStyle/>
          <a:p>
            <a:r>
              <a:rPr lang="cs-CZ" b="1" dirty="0">
                <a:solidFill>
                  <a:schemeClr val="accent6"/>
                </a:solidFill>
              </a:rPr>
              <a:t>VAROVÁNÍ K PŘÍKLADU:</a:t>
            </a:r>
          </a:p>
          <a:p>
            <a:r>
              <a:rPr lang="cs-CZ" b="1" dirty="0">
                <a:solidFill>
                  <a:schemeClr val="accent6"/>
                </a:solidFill>
              </a:rPr>
              <a:t>Omluvte prosím stigmatizující a potenciálně </a:t>
            </a:r>
            <a:r>
              <a:rPr lang="cs-CZ" b="1" dirty="0" err="1">
                <a:solidFill>
                  <a:schemeClr val="accent6"/>
                </a:solidFill>
              </a:rPr>
              <a:t>stereotypizující</a:t>
            </a:r>
            <a:r>
              <a:rPr lang="cs-CZ" b="1" dirty="0">
                <a:solidFill>
                  <a:schemeClr val="accent6"/>
                </a:solidFill>
              </a:rPr>
              <a:t> charakter přechozího příkladu – děti chudých se neučí o tolik hůře jako děti bohatých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55931DE-5145-4525-AD85-4207D46268A9}"/>
              </a:ext>
            </a:extLst>
          </p:cNvPr>
          <p:cNvSpPr txBox="1"/>
          <p:nvPr/>
        </p:nvSpPr>
        <p:spPr>
          <a:xfrm>
            <a:off x="4300823" y="3645024"/>
            <a:ext cx="4862834" cy="19339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 anchorCtr="0">
            <a:noAutofit/>
          </a:bodyPr>
          <a:lstStyle/>
          <a:p>
            <a:r>
              <a:rPr lang="cs-CZ" b="1" dirty="0">
                <a:solidFill>
                  <a:schemeClr val="accent6"/>
                </a:solidFill>
              </a:rPr>
              <a:t>Výsledky z reálných dat PISA 2012</a:t>
            </a:r>
          </a:p>
          <a:p>
            <a:endParaRPr lang="cs-CZ" b="1" dirty="0">
              <a:solidFill>
                <a:schemeClr val="accent6"/>
              </a:solidFill>
            </a:endParaRPr>
          </a:p>
          <a:p>
            <a:r>
              <a:rPr lang="en-US" sz="1400" b="1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https://www.csicr.cz/</a:t>
            </a:r>
            <a:r>
              <a:rPr lang="en-US" sz="1400" b="1" dirty="0" err="1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Csicr</a:t>
            </a:r>
            <a:r>
              <a:rPr lang="en-US" sz="1400" b="1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/media/</a:t>
            </a:r>
            <a:r>
              <a:rPr lang="en-US" sz="1400" b="1" dirty="0" err="1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Prilohy</a:t>
            </a:r>
            <a:r>
              <a:rPr lang="en-US" sz="1400" b="1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/PDF_el._</a:t>
            </a:r>
            <a:r>
              <a:rPr lang="en-US" sz="1400" b="1" dirty="0" err="1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publikace</a:t>
            </a:r>
            <a:r>
              <a:rPr lang="en-US" sz="1400" b="1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/Mezinárodní%20šetření/PISA_2012_SA.pdf</a:t>
            </a:r>
            <a:endParaRPr lang="cs-CZ" sz="1400" b="1" dirty="0">
              <a:solidFill>
                <a:srgbClr val="002060"/>
              </a:solidFill>
            </a:endParaRPr>
          </a:p>
          <a:p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0143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D47D0A9A-CBEB-45AC-B133-6B0A9A1610D1}"/>
              </a:ext>
            </a:extLst>
          </p:cNvPr>
          <p:cNvSpPr txBox="1"/>
          <p:nvPr/>
        </p:nvSpPr>
        <p:spPr>
          <a:xfrm>
            <a:off x="257246" y="107186"/>
            <a:ext cx="8494938" cy="12633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 anchorCtr="0">
            <a:noAutofit/>
          </a:bodyPr>
          <a:lstStyle/>
          <a:p>
            <a:r>
              <a:rPr lang="cs-CZ" sz="2400" b="1" dirty="0">
                <a:solidFill>
                  <a:schemeClr val="accent2"/>
                </a:solidFill>
                <a:latin typeface="Tahoma"/>
                <a:ea typeface="Tahoma"/>
                <a:cs typeface="Tahoma"/>
              </a:rPr>
              <a:t>S regresní analýzou opouštíme oblast popisných statistik a vstupujeme na pole modelovaní.</a:t>
            </a:r>
            <a:endParaRPr lang="cs-CZ" sz="2400" b="1" dirty="0">
              <a:solidFill>
                <a:schemeClr val="accent2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A507DD0-3276-4E2F-B849-5EB66F79DABD}"/>
              </a:ext>
            </a:extLst>
          </p:cNvPr>
          <p:cNvSpPr txBox="1"/>
          <p:nvPr/>
        </p:nvSpPr>
        <p:spPr>
          <a:xfrm>
            <a:off x="257245" y="1448558"/>
            <a:ext cx="3951278" cy="3124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 anchorCtr="0">
            <a:noAutofit/>
          </a:bodyPr>
          <a:lstStyle/>
          <a:p>
            <a:r>
              <a:rPr lang="cs-CZ" sz="2400" b="1" dirty="0">
                <a:solidFill>
                  <a:schemeClr val="accent2"/>
                </a:solidFill>
                <a:latin typeface="Tahoma"/>
                <a:ea typeface="Tahoma"/>
                <a:cs typeface="Tahoma"/>
              </a:rPr>
              <a:t>Model je vždy abstrakce - odhlížíme od detailů ve prospěch zachycení důležitého vzorce</a:t>
            </a:r>
          </a:p>
          <a:p>
            <a:endParaRPr lang="cs-CZ" sz="2400" b="1" dirty="0">
              <a:solidFill>
                <a:schemeClr val="accent2"/>
              </a:solidFill>
              <a:ea typeface="Tahoma"/>
              <a:cs typeface="Tahoma"/>
            </a:endParaRPr>
          </a:p>
          <a:p>
            <a:r>
              <a:rPr lang="cs-CZ" sz="2400" b="1" dirty="0">
                <a:solidFill>
                  <a:schemeClr val="accent2"/>
                </a:solidFill>
                <a:latin typeface="Tahoma"/>
                <a:ea typeface="Tahoma"/>
                <a:cs typeface="Tahoma"/>
              </a:rPr>
              <a:t>Srov.</a:t>
            </a:r>
          </a:p>
          <a:p>
            <a:r>
              <a:rPr lang="cs-CZ" sz="2400" b="1" dirty="0">
                <a:solidFill>
                  <a:schemeClr val="accent2"/>
                </a:solidFill>
                <a:latin typeface="Tahoma"/>
                <a:ea typeface="Tahoma"/>
                <a:cs typeface="Tahoma"/>
              </a:rPr>
              <a:t>Letecký snímek vs.</a:t>
            </a:r>
          </a:p>
          <a:p>
            <a:r>
              <a:rPr lang="cs-CZ" sz="2400" b="1" dirty="0">
                <a:solidFill>
                  <a:schemeClr val="accent2"/>
                </a:solidFill>
                <a:latin typeface="Tahoma"/>
                <a:ea typeface="Tahoma"/>
                <a:cs typeface="Tahoma"/>
              </a:rPr>
              <a:t>mapa</a:t>
            </a:r>
            <a:endParaRPr lang="cs-CZ" sz="2400" b="1" dirty="0">
              <a:solidFill>
                <a:schemeClr val="accent2"/>
              </a:solidFill>
              <a:ea typeface="Tahoma"/>
              <a:cs typeface="Tahoma"/>
            </a:endParaRPr>
          </a:p>
        </p:txBody>
      </p:sp>
      <p:pic>
        <p:nvPicPr>
          <p:cNvPr id="6" name="Obrázek 6" descr="Obsah obrázku text, mapa, fotka, různé&#10;&#10;Popis vygenerovaný s velmi vysokou mírou spolehlivosti">
            <a:extLst>
              <a:ext uri="{FF2B5EF4-FFF2-40B4-BE49-F238E27FC236}">
                <a16:creationId xmlns:a16="http://schemas.microsoft.com/office/drawing/2014/main" id="{CD72DD5F-7BBF-457C-AE2D-4D903A140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154" y="1446549"/>
            <a:ext cx="4934736" cy="5410184"/>
          </a:xfrm>
          <a:prstGeom prst="rect">
            <a:avLst/>
          </a:prstGeom>
        </p:spPr>
      </p:pic>
      <p:pic>
        <p:nvPicPr>
          <p:cNvPr id="8" name="Obrázek 8" descr="Obsah obrázku text, mapa&#10;&#10;Popis vygenerovaný s velmi vysokou mírou spolehlivosti">
            <a:extLst>
              <a:ext uri="{FF2B5EF4-FFF2-40B4-BE49-F238E27FC236}">
                <a16:creationId xmlns:a16="http://schemas.microsoft.com/office/drawing/2014/main" id="{324F620C-F48F-4402-96D4-E4232906B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748" y="4305557"/>
            <a:ext cx="2743200" cy="255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77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D47D0A9A-CBEB-45AC-B133-6B0A9A1610D1}"/>
              </a:ext>
            </a:extLst>
          </p:cNvPr>
          <p:cNvSpPr txBox="1"/>
          <p:nvPr/>
        </p:nvSpPr>
        <p:spPr>
          <a:xfrm>
            <a:off x="257246" y="107186"/>
            <a:ext cx="8494938" cy="12633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 anchorCtr="0">
            <a:noAutofit/>
          </a:bodyPr>
          <a:lstStyle/>
          <a:p>
            <a:r>
              <a:rPr lang="cs-CZ" sz="2400" b="1" dirty="0">
                <a:solidFill>
                  <a:schemeClr val="accent2"/>
                </a:solidFill>
                <a:latin typeface="Tahoma"/>
                <a:ea typeface="Tahoma"/>
                <a:cs typeface="Tahoma"/>
              </a:rPr>
              <a:t>U MODELŮ LZE OBECNĚ UVAŽOVAT O DVOU ASPEKTECH:</a:t>
            </a:r>
            <a:endParaRPr lang="cs-CZ" sz="2400" b="1" dirty="0">
              <a:solidFill>
                <a:schemeClr val="accent2"/>
              </a:solidFill>
              <a:ea typeface="Tahoma"/>
              <a:cs typeface="Tahoma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A507DD0-3276-4E2F-B849-5EB66F79DABD}"/>
              </a:ext>
            </a:extLst>
          </p:cNvPr>
          <p:cNvSpPr txBox="1"/>
          <p:nvPr/>
        </p:nvSpPr>
        <p:spPr>
          <a:xfrm>
            <a:off x="257245" y="1448558"/>
            <a:ext cx="8494939" cy="227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 anchorCtr="0">
            <a:noAutofit/>
          </a:bodyPr>
          <a:lstStyle/>
          <a:p>
            <a:r>
              <a:rPr lang="cs-CZ" sz="2400" b="1" dirty="0">
                <a:solidFill>
                  <a:schemeClr val="accent2"/>
                </a:solidFill>
                <a:latin typeface="Tahoma"/>
                <a:ea typeface="Tahoma"/>
                <a:cs typeface="Tahoma"/>
              </a:rPr>
              <a:t>PARAMETRY MODELU: co model říká 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accent2"/>
                </a:solidFill>
                <a:latin typeface="Tahoma"/>
                <a:ea typeface="Tahoma"/>
                <a:cs typeface="Tahoma"/>
              </a:rPr>
              <a:t>jaký tvar má souvislost, 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solidFill>
                  <a:schemeClr val="accent2"/>
                </a:solidFill>
                <a:latin typeface="Tahoma"/>
                <a:ea typeface="Tahoma"/>
                <a:cs typeface="Tahoma"/>
              </a:rPr>
              <a:t>jaký je sklon přímky...</a:t>
            </a:r>
          </a:p>
          <a:p>
            <a:endParaRPr lang="cs-CZ" sz="2400" b="1" dirty="0">
              <a:solidFill>
                <a:schemeClr val="accent2"/>
              </a:solidFill>
              <a:latin typeface="Tahoma"/>
              <a:ea typeface="Tahoma"/>
              <a:cs typeface="Tahoma"/>
            </a:endParaRPr>
          </a:p>
          <a:p>
            <a:r>
              <a:rPr lang="cs-CZ" sz="2400" b="1" dirty="0">
                <a:solidFill>
                  <a:schemeClr val="accent2"/>
                </a:solidFill>
                <a:latin typeface="Tahoma"/>
                <a:ea typeface="Tahoma"/>
                <a:cs typeface="Tahoma"/>
              </a:rPr>
              <a:t>Regresní rovnice a její členy</a:t>
            </a:r>
            <a:endParaRPr lang="cs-CZ" sz="2400" b="1" dirty="0">
              <a:solidFill>
                <a:schemeClr val="accent2"/>
              </a:solidFill>
              <a:ea typeface="Tahoma"/>
              <a:cs typeface="Tahoma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F7156CC-A3B9-42BF-9141-C66041627130}"/>
              </a:ext>
            </a:extLst>
          </p:cNvPr>
          <p:cNvSpPr txBox="1"/>
          <p:nvPr/>
        </p:nvSpPr>
        <p:spPr>
          <a:xfrm>
            <a:off x="257245" y="3933056"/>
            <a:ext cx="8494939" cy="27022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 anchorCtr="0">
            <a:noAutofit/>
          </a:bodyPr>
          <a:lstStyle/>
          <a:p>
            <a:r>
              <a:rPr lang="cs-CZ" sz="2400" b="1" dirty="0">
                <a:solidFill>
                  <a:schemeClr val="accent2"/>
                </a:solidFill>
                <a:latin typeface="Tahoma"/>
                <a:ea typeface="Tahoma"/>
                <a:cs typeface="Tahoma"/>
              </a:rPr>
              <a:t>VHODNOST MODELU: jak dobře model reprezentuje data, jak "sedí„</a:t>
            </a:r>
          </a:p>
          <a:p>
            <a:endParaRPr lang="cs-CZ" sz="2400" b="1" dirty="0">
              <a:solidFill>
                <a:schemeClr val="accent2"/>
              </a:solidFill>
              <a:latin typeface="Tahoma"/>
              <a:ea typeface="Tahoma"/>
              <a:cs typeface="Tahoma"/>
            </a:endParaRPr>
          </a:p>
          <a:p>
            <a:r>
              <a:rPr lang="cs-CZ" sz="2400" b="1" dirty="0">
                <a:solidFill>
                  <a:schemeClr val="accent2"/>
                </a:solidFill>
                <a:ea typeface="Tahoma" pitchFamily="34" charset="0"/>
                <a:cs typeface="Tahoma" pitchFamily="34" charset="0"/>
              </a:rPr>
              <a:t>Míry vhodnosti modelu </a:t>
            </a:r>
          </a:p>
          <a:p>
            <a:r>
              <a:rPr lang="cs-CZ" sz="2400" dirty="0">
                <a:solidFill>
                  <a:schemeClr val="accent2"/>
                </a:solidFill>
                <a:latin typeface="Tahoma"/>
                <a:ea typeface="Tahoma"/>
                <a:cs typeface="Tahoma"/>
              </a:rPr>
              <a:t>(nový význam R</a:t>
            </a:r>
            <a:r>
              <a:rPr lang="cs-CZ" sz="2400" baseline="30000" dirty="0">
                <a:solidFill>
                  <a:schemeClr val="accent2"/>
                </a:solidFill>
                <a:latin typeface="Tahoma"/>
                <a:ea typeface="Tahoma"/>
                <a:cs typeface="Tahoma"/>
              </a:rPr>
              <a:t>2</a:t>
            </a:r>
            <a:r>
              <a:rPr lang="cs-CZ" sz="2400" dirty="0">
                <a:solidFill>
                  <a:schemeClr val="accent2"/>
                </a:solidFill>
                <a:latin typeface="Tahoma"/>
                <a:ea typeface="Tahoma"/>
                <a:cs typeface="Tahoma"/>
              </a:rPr>
              <a:t> – zde </a:t>
            </a:r>
          </a:p>
          <a:p>
            <a:r>
              <a:rPr lang="cs-CZ" sz="2400" dirty="0">
                <a:solidFill>
                  <a:schemeClr val="accent2"/>
                </a:solidFill>
                <a:latin typeface="Tahoma"/>
                <a:ea typeface="Tahoma"/>
                <a:cs typeface="Tahoma"/>
              </a:rPr>
              <a:t>jako míra vhodnosti modelu, </a:t>
            </a:r>
          </a:p>
          <a:p>
            <a:r>
              <a:rPr lang="cs-CZ" sz="2400" dirty="0">
                <a:solidFill>
                  <a:schemeClr val="accent2"/>
                </a:solidFill>
                <a:latin typeface="Tahoma"/>
                <a:ea typeface="Tahoma"/>
                <a:cs typeface="Tahoma"/>
              </a:rPr>
              <a:t>podobně také ANOVA – analýza rozptylu)</a:t>
            </a:r>
            <a:endParaRPr lang="cs-CZ" sz="2400" dirty="0">
              <a:solidFill>
                <a:schemeClr val="accent2"/>
              </a:solidFill>
              <a:ea typeface="Tahoma"/>
              <a:cs typeface="Tahoma"/>
            </a:endParaRPr>
          </a:p>
        </p:txBody>
      </p:sp>
      <p:pic>
        <p:nvPicPr>
          <p:cNvPr id="63492" name="Picture 4" descr="Výsledek obrázku pro regression scatterplo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66"/>
          <a:stretch/>
        </p:blipFill>
        <p:spPr bwMode="auto">
          <a:xfrm>
            <a:off x="4932039" y="2174442"/>
            <a:ext cx="3616079" cy="125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4" name="Picture 6" descr="Výsledek obrázku pro regression scatterplots strong wea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0"/>
          <a:stretch/>
        </p:blipFill>
        <p:spPr bwMode="auto">
          <a:xfrm>
            <a:off x="5271898" y="4478920"/>
            <a:ext cx="3391642" cy="161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1773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5688"/>
            <a:ext cx="8229600" cy="414337"/>
          </a:xfrm>
        </p:spPr>
        <p:txBody>
          <a:bodyPr/>
          <a:lstStyle/>
          <a:p>
            <a:r>
              <a:rPr lang="cs-CZ" altLang="cs-CZ" sz="3700" b="1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Cíl lineární regrese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607040"/>
            <a:ext cx="8999662" cy="181384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cs-CZ" altLang="cs-CZ" sz="280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Sumarizovat vztah mezi dvěma proměnnými ve formě </a:t>
            </a:r>
            <a:r>
              <a:rPr lang="cs-CZ" altLang="cs-CZ" sz="2800" b="1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rovnice přímky </a:t>
            </a:r>
            <a:r>
              <a:rPr lang="cs-CZ" altLang="cs-CZ" sz="280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(neboť předpokládáme lineární, tj. přímkový vztah) prostřednictvím výpočtu </a:t>
            </a:r>
            <a:r>
              <a:rPr lang="cs-CZ" altLang="cs-CZ" sz="2800" b="1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regresního koeficientu: </a:t>
            </a: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cs-CZ" altLang="cs-CZ" sz="280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			</a:t>
            </a:r>
            <a:endParaRPr lang="cs-CZ" altLang="cs-CZ" sz="3000" dirty="0">
              <a:solidFill>
                <a:srgbClr val="000000"/>
              </a:solidFill>
              <a:effectLst/>
              <a:latin typeface="Cambria" panose="02040503050406030204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611560" y="3356992"/>
            <a:ext cx="8064896" cy="337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cs-CZ" altLang="cs-CZ" sz="2600" b="1" i="1" u="sng" dirty="0">
                <a:solidFill>
                  <a:srgbClr val="000000"/>
                </a:solidFill>
                <a:latin typeface="Cambria" panose="02040503050406030204" pitchFamily="18" charset="0"/>
              </a:rPr>
              <a:t>y</a:t>
            </a:r>
            <a:r>
              <a:rPr lang="cs-CZ" altLang="cs-CZ" sz="2600" b="1" i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cs-CZ" altLang="cs-CZ" sz="2600" dirty="0">
                <a:solidFill>
                  <a:srgbClr val="000000"/>
                </a:solidFill>
                <a:latin typeface="Cambria" panose="02040503050406030204" pitchFamily="18" charset="0"/>
              </a:rPr>
              <a:t>…. hodnota závisle proměnné, tu chceme predikovat 	(</a:t>
            </a:r>
            <a:r>
              <a:rPr lang="cs-CZ" altLang="cs-CZ" sz="2600" i="1" dirty="0" err="1">
                <a:solidFill>
                  <a:srgbClr val="000000"/>
                </a:solidFill>
                <a:latin typeface="Cambria" panose="02040503050406030204" pitchFamily="18" charset="0"/>
              </a:rPr>
              <a:t>outcome</a:t>
            </a:r>
            <a:r>
              <a:rPr lang="cs-CZ" altLang="cs-CZ" sz="2600" dirty="0">
                <a:solidFill>
                  <a:srgbClr val="000000"/>
                </a:solidFill>
                <a:latin typeface="Cambria" panose="02040503050406030204" pitchFamily="18" charset="0"/>
              </a:rPr>
              <a:t>)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rPr lang="cs-CZ" altLang="cs-CZ" sz="2600" b="1" i="1" u="sng" dirty="0">
                <a:solidFill>
                  <a:srgbClr val="000000"/>
                </a:solidFill>
                <a:latin typeface="Cambria" panose="02040503050406030204" pitchFamily="18" charset="0"/>
              </a:rPr>
              <a:t>a</a:t>
            </a:r>
            <a:r>
              <a:rPr lang="cs-CZ" altLang="cs-CZ" sz="2600" b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cs-CZ" altLang="cs-CZ" sz="2600" dirty="0">
                <a:solidFill>
                  <a:srgbClr val="000000"/>
                </a:solidFill>
                <a:latin typeface="Cambria" panose="02040503050406030204" pitchFamily="18" charset="0"/>
              </a:rPr>
              <a:t>…. parametr, který říká, v jakém bodě přímka protíná 	vertikální osu Y (hodnota Y, když X = 0), </a:t>
            </a:r>
          </a:p>
          <a:p>
            <a:pPr>
              <a:spcAft>
                <a:spcPct val="20000"/>
              </a:spcAft>
              <a:buFont typeface="Wingdings" pitchFamily="2" charset="2"/>
              <a:buNone/>
            </a:pPr>
            <a:r>
              <a:rPr lang="cs-CZ" altLang="cs-CZ" sz="2600" b="1" i="1" u="sng" dirty="0">
                <a:solidFill>
                  <a:srgbClr val="000000"/>
                </a:solidFill>
                <a:latin typeface="Cambria" panose="02040503050406030204" pitchFamily="18" charset="0"/>
              </a:rPr>
              <a:t>b</a:t>
            </a:r>
            <a:r>
              <a:rPr lang="cs-CZ" altLang="cs-CZ" sz="2600" b="1" i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cs-CZ" altLang="cs-CZ" sz="2600" dirty="0">
                <a:solidFill>
                  <a:srgbClr val="000000"/>
                </a:solidFill>
                <a:latin typeface="Cambria" panose="02040503050406030204" pitchFamily="18" charset="0"/>
              </a:rPr>
              <a:t>….</a:t>
            </a:r>
            <a:r>
              <a:rPr lang="cs-CZ" altLang="cs-CZ" sz="2600" i="1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cs-CZ" altLang="cs-CZ" sz="2600" dirty="0">
                <a:solidFill>
                  <a:srgbClr val="000000"/>
                </a:solidFill>
                <a:latin typeface="Cambria" panose="02040503050406030204" pitchFamily="18" charset="0"/>
              </a:rPr>
              <a:t>regresní koeficient</a:t>
            </a:r>
            <a:r>
              <a:rPr lang="cs-CZ" altLang="cs-CZ" sz="2600" i="1" dirty="0">
                <a:solidFill>
                  <a:srgbClr val="000000"/>
                </a:solidFill>
                <a:latin typeface="Cambria" panose="02040503050406030204" pitchFamily="18" charset="0"/>
              </a:rPr>
              <a:t> -- </a:t>
            </a:r>
            <a:r>
              <a:rPr lang="cs-CZ" altLang="cs-CZ" sz="2600" dirty="0">
                <a:solidFill>
                  <a:srgbClr val="000000"/>
                </a:solidFill>
                <a:latin typeface="Cambria" panose="02040503050406030204" pitchFamily="18" charset="0"/>
              </a:rPr>
              <a:t>určuje směr přímky, (</a:t>
            </a:r>
            <a:r>
              <a:rPr lang="cs-CZ" altLang="cs-CZ" sz="2600" i="1" dirty="0" err="1">
                <a:solidFill>
                  <a:srgbClr val="000000"/>
                </a:solidFill>
                <a:latin typeface="Cambria" panose="02040503050406030204" pitchFamily="18" charset="0"/>
              </a:rPr>
              <a:t>predictor</a:t>
            </a:r>
            <a:r>
              <a:rPr lang="cs-CZ" altLang="cs-CZ" sz="2600" dirty="0">
                <a:solidFill>
                  <a:srgbClr val="000000"/>
                </a:solidFill>
                <a:latin typeface="Cambria" panose="02040503050406030204" pitchFamily="18" charset="0"/>
              </a:rPr>
              <a:t>)</a:t>
            </a:r>
          </a:p>
          <a:p>
            <a:pPr>
              <a:spcAft>
                <a:spcPct val="20000"/>
              </a:spcAft>
              <a:buNone/>
            </a:pPr>
            <a:r>
              <a:rPr lang="cs-CZ" altLang="cs-CZ" sz="2600" b="1" i="1" u="sng" dirty="0">
                <a:solidFill>
                  <a:srgbClr val="000000"/>
                </a:solidFill>
                <a:latin typeface="Cambria" panose="02040503050406030204" pitchFamily="18" charset="0"/>
              </a:rPr>
              <a:t>x </a:t>
            </a:r>
            <a:r>
              <a:rPr lang="cs-CZ" altLang="cs-CZ" sz="2600" dirty="0">
                <a:solidFill>
                  <a:srgbClr val="000000"/>
                </a:solidFill>
                <a:latin typeface="Cambria" panose="02040503050406030204" pitchFamily="18" charset="0"/>
              </a:rPr>
              <a:t>.… hodnota nezávisle proměnné, slouží k predikci 	hodnoty </a:t>
            </a:r>
            <a:r>
              <a:rPr lang="cs-CZ" altLang="cs-CZ" sz="2600" i="1" u="sng" dirty="0">
                <a:solidFill>
                  <a:srgbClr val="000000"/>
                </a:solidFill>
                <a:latin typeface="Cambria" panose="02040503050406030204" pitchFamily="18" charset="0"/>
              </a:rPr>
              <a:t>y</a:t>
            </a:r>
            <a:r>
              <a:rPr lang="cs-CZ" altLang="cs-CZ" sz="26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8F335F8-7A57-4AEE-B0FF-74E31E38BCA6}"/>
              </a:ext>
            </a:extLst>
          </p:cNvPr>
          <p:cNvSpPr txBox="1"/>
          <p:nvPr/>
        </p:nvSpPr>
        <p:spPr>
          <a:xfrm>
            <a:off x="2195736" y="2492896"/>
            <a:ext cx="511256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900" b="1" dirty="0">
                <a:solidFill>
                  <a:srgbClr val="000000"/>
                </a:solidFill>
                <a:latin typeface="Cambria" panose="02040503050406030204" pitchFamily="18" charset="0"/>
              </a:rPr>
              <a:t>y = a + b*x 	</a:t>
            </a:r>
            <a:r>
              <a:rPr lang="cs-CZ" altLang="cs-CZ" sz="2900" dirty="0">
                <a:solidFill>
                  <a:srgbClr val="000000"/>
                </a:solidFill>
                <a:latin typeface="Cambria" panose="02040503050406030204" pitchFamily="18" charset="0"/>
              </a:rPr>
              <a:t>(Y = b</a:t>
            </a:r>
            <a:r>
              <a:rPr lang="cs-CZ" altLang="cs-CZ" sz="2900" baseline="-25000" dirty="0">
                <a:solidFill>
                  <a:srgbClr val="000000"/>
                </a:solidFill>
                <a:latin typeface="Cambria" panose="02040503050406030204" pitchFamily="18" charset="0"/>
              </a:rPr>
              <a:t>0</a:t>
            </a:r>
            <a:r>
              <a:rPr lang="cs-CZ" altLang="cs-CZ" sz="2900" dirty="0">
                <a:solidFill>
                  <a:srgbClr val="000000"/>
                </a:solidFill>
                <a:latin typeface="Cambria" panose="02040503050406030204" pitchFamily="18" charset="0"/>
              </a:rPr>
              <a:t> + b</a:t>
            </a:r>
            <a:r>
              <a:rPr lang="cs-CZ" altLang="cs-CZ" sz="2900" baseline="-25000" dirty="0">
                <a:solidFill>
                  <a:srgbClr val="000000"/>
                </a:solidFill>
                <a:latin typeface="Cambria" panose="02040503050406030204" pitchFamily="18" charset="0"/>
              </a:rPr>
              <a:t>1</a:t>
            </a:r>
            <a:r>
              <a:rPr lang="cs-CZ" altLang="cs-CZ" sz="2900" dirty="0">
                <a:solidFill>
                  <a:srgbClr val="000000"/>
                </a:solidFill>
                <a:latin typeface="Cambria" panose="02040503050406030204" pitchFamily="18" charset="0"/>
              </a:rPr>
              <a:t>* X</a:t>
            </a:r>
            <a:r>
              <a:rPr lang="cs-CZ" altLang="cs-CZ" sz="2900" baseline="-25000" dirty="0">
                <a:solidFill>
                  <a:srgbClr val="000000"/>
                </a:solidFill>
                <a:latin typeface="Cambria" panose="02040503050406030204" pitchFamily="18" charset="0"/>
              </a:rPr>
              <a:t>1</a:t>
            </a:r>
            <a:r>
              <a:rPr lang="cs-CZ" altLang="cs-CZ" sz="2900" dirty="0">
                <a:solidFill>
                  <a:srgbClr val="000000"/>
                </a:solidFill>
                <a:latin typeface="Cambria" panose="02040503050406030204" pitchFamily="18" charset="0"/>
              </a:rPr>
              <a:t>)</a:t>
            </a:r>
            <a:endParaRPr lang="cs-CZ" sz="29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12201" t="13460" r="35038" b="6530"/>
          <a:stretch/>
        </p:blipFill>
        <p:spPr>
          <a:xfrm>
            <a:off x="683570" y="1"/>
            <a:ext cx="4833632" cy="4581128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D47D0A9A-CBEB-45AC-B133-6B0A9A1610D1}"/>
              </a:ext>
            </a:extLst>
          </p:cNvPr>
          <p:cNvSpPr txBox="1"/>
          <p:nvPr/>
        </p:nvSpPr>
        <p:spPr>
          <a:xfrm>
            <a:off x="0" y="4581129"/>
            <a:ext cx="9144000" cy="22768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 anchorCtr="0">
            <a:noAutofit/>
          </a:bodyPr>
          <a:lstStyle/>
          <a:p>
            <a:r>
              <a:rPr lang="cs-CZ" b="1" dirty="0">
                <a:solidFill>
                  <a:schemeClr val="accent6"/>
                </a:solidFill>
              </a:rPr>
              <a:t>Vždy ale musí obsahovat dva členy (které se však taky nazývají různě):</a:t>
            </a:r>
            <a:endParaRPr lang="cs-CZ" dirty="0">
              <a:solidFill>
                <a:schemeClr val="accent6"/>
              </a:solidFill>
            </a:endParaRPr>
          </a:p>
          <a:p>
            <a:pPr lvl="0"/>
            <a:endParaRPr lang="cs-CZ" dirty="0">
              <a:solidFill>
                <a:schemeClr val="accent6"/>
              </a:solidFill>
            </a:endParaRPr>
          </a:p>
          <a:p>
            <a:pPr lvl="0"/>
            <a:r>
              <a:rPr lang="cs-CZ" dirty="0">
                <a:solidFill>
                  <a:schemeClr val="accent6"/>
                </a:solidFill>
              </a:rPr>
              <a:t>Něco, co určuje, </a:t>
            </a:r>
            <a:r>
              <a:rPr lang="cs-CZ" sz="2800" b="1" u="sng" dirty="0">
                <a:solidFill>
                  <a:schemeClr val="accent6"/>
                </a:solidFill>
              </a:rPr>
              <a:t>kde přímka protíná osu </a:t>
            </a:r>
            <a:r>
              <a:rPr lang="cs-CZ" dirty="0">
                <a:solidFill>
                  <a:schemeClr val="accent6"/>
                </a:solidFill>
              </a:rPr>
              <a:t>Y – to je nutné pro její umístění v rovině – názvy: </a:t>
            </a:r>
            <a:r>
              <a:rPr lang="cs-CZ" i="1" dirty="0">
                <a:solidFill>
                  <a:schemeClr val="accent6"/>
                </a:solidFill>
              </a:rPr>
              <a:t>konstanta, posunutí, </a:t>
            </a:r>
            <a:r>
              <a:rPr lang="cs-CZ" i="1" dirty="0" err="1">
                <a:solidFill>
                  <a:schemeClr val="accent6"/>
                </a:solidFill>
              </a:rPr>
              <a:t>intercept</a:t>
            </a:r>
            <a:endParaRPr lang="cs-CZ" dirty="0">
              <a:solidFill>
                <a:schemeClr val="accent6"/>
              </a:solidFill>
            </a:endParaRPr>
          </a:p>
          <a:p>
            <a:r>
              <a:rPr lang="cs-CZ" dirty="0">
                <a:solidFill>
                  <a:schemeClr val="accent6"/>
                </a:solidFill>
              </a:rPr>
              <a:t>Něco, co určuje </a:t>
            </a:r>
            <a:r>
              <a:rPr lang="cs-CZ" sz="2800" b="1" dirty="0">
                <a:solidFill>
                  <a:schemeClr val="accent6"/>
                </a:solidFill>
              </a:rPr>
              <a:t>sklon přímky</a:t>
            </a:r>
            <a:r>
              <a:rPr lang="cs-CZ" dirty="0">
                <a:solidFill>
                  <a:schemeClr val="accent6"/>
                </a:solidFill>
              </a:rPr>
              <a:t>: </a:t>
            </a:r>
            <a:r>
              <a:rPr lang="cs-CZ" i="1" dirty="0">
                <a:solidFill>
                  <a:schemeClr val="accent6"/>
                </a:solidFill>
              </a:rPr>
              <a:t>směrnice, koeficient, </a:t>
            </a:r>
            <a:r>
              <a:rPr lang="cs-CZ" i="1" dirty="0" err="1">
                <a:solidFill>
                  <a:schemeClr val="accent6"/>
                </a:solidFill>
              </a:rPr>
              <a:t>slope</a:t>
            </a:r>
            <a:endParaRPr lang="cs-CZ" sz="2400" b="1" dirty="0">
              <a:solidFill>
                <a:schemeClr val="accent6"/>
              </a:solidFill>
              <a:ea typeface="Tahoma"/>
              <a:cs typeface="Tahoma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027365" y="1412776"/>
            <a:ext cx="2781404" cy="1569660"/>
          </a:xfrm>
          <a:prstGeom prst="rect">
            <a:avLst/>
          </a:prstGeom>
          <a:solidFill>
            <a:srgbClr val="C0E399"/>
          </a:solidFill>
        </p:spPr>
        <p:txBody>
          <a:bodyPr wrap="square">
            <a:spAutoFit/>
          </a:bodyPr>
          <a:lstStyle/>
          <a:p>
            <a:r>
              <a:rPr lang="cs-CZ" altLang="cs-CZ" sz="3200" b="1" dirty="0">
                <a:solidFill>
                  <a:srgbClr val="000000"/>
                </a:solidFill>
                <a:latin typeface="+mj-lt"/>
              </a:rPr>
              <a:t>nejčastěji</a:t>
            </a:r>
          </a:p>
          <a:p>
            <a:endParaRPr lang="cs-CZ" altLang="cs-CZ" sz="3200" b="1" dirty="0">
              <a:solidFill>
                <a:srgbClr val="000000"/>
              </a:solidFill>
              <a:latin typeface="+mj-lt"/>
            </a:endParaRPr>
          </a:p>
          <a:p>
            <a:r>
              <a:rPr lang="cs-CZ" altLang="cs-CZ" sz="3200" b="1" dirty="0">
                <a:solidFill>
                  <a:srgbClr val="000000"/>
                </a:solidFill>
                <a:latin typeface="+mj-lt"/>
              </a:rPr>
              <a:t>y = a + b*x </a:t>
            </a:r>
            <a:endParaRPr lang="cs-CZ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927294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9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4"/>
          <a:stretch>
            <a:fillRect/>
          </a:stretch>
        </p:blipFill>
        <p:spPr bwMode="auto">
          <a:xfrm>
            <a:off x="208380" y="941443"/>
            <a:ext cx="7315948" cy="5615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AutoShape 14"/>
          <p:cNvSpPr>
            <a:spLocks noChangeArrowheads="1"/>
          </p:cNvSpPr>
          <p:nvPr/>
        </p:nvSpPr>
        <p:spPr bwMode="auto">
          <a:xfrm>
            <a:off x="2887919" y="4184985"/>
            <a:ext cx="1799903" cy="792286"/>
          </a:xfrm>
          <a:prstGeom prst="wedgeRectCallout">
            <a:avLst>
              <a:gd name="adj1" fmla="val -156727"/>
              <a:gd name="adj2" fmla="val 23556"/>
            </a:avLst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cs-CZ" altLang="cs-CZ" sz="2000" b="1" dirty="0">
                <a:solidFill>
                  <a:srgbClr val="000000"/>
                </a:solidFill>
                <a:latin typeface="Cambria" panose="02040503050406030204" pitchFamily="18" charset="0"/>
              </a:rPr>
              <a:t>a = Konstanta</a:t>
            </a:r>
            <a:r>
              <a:rPr lang="cs-CZ" altLang="cs-CZ" sz="2000" dirty="0">
                <a:solidFill>
                  <a:srgbClr val="000000"/>
                </a:solidFill>
                <a:latin typeface="Cambria" panose="02040503050406030204" pitchFamily="18" charset="0"/>
              </a:rPr>
              <a:t> (</a:t>
            </a:r>
            <a:r>
              <a:rPr lang="cs-CZ" altLang="cs-CZ" sz="2000" i="1" dirty="0" err="1">
                <a:solidFill>
                  <a:srgbClr val="000000"/>
                </a:solidFill>
                <a:latin typeface="Cambria" panose="02040503050406030204" pitchFamily="18" charset="0"/>
              </a:rPr>
              <a:t>intercept</a:t>
            </a:r>
            <a:r>
              <a:rPr lang="cs-CZ" altLang="cs-CZ" sz="2000" dirty="0">
                <a:solidFill>
                  <a:srgbClr val="000000"/>
                </a:solidFill>
                <a:latin typeface="Cambria" panose="02040503050406030204" pitchFamily="18" charset="0"/>
              </a:rPr>
              <a:t>)</a:t>
            </a:r>
            <a:endParaRPr lang="en-GB" altLang="cs-CZ" sz="20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7176" name="AutoShape 15"/>
          <p:cNvSpPr>
            <a:spLocks noChangeArrowheads="1"/>
          </p:cNvSpPr>
          <p:nvPr/>
        </p:nvSpPr>
        <p:spPr bwMode="auto">
          <a:xfrm>
            <a:off x="1835696" y="1772816"/>
            <a:ext cx="3024336" cy="648072"/>
          </a:xfrm>
          <a:prstGeom prst="wedgeRectCallout">
            <a:avLst>
              <a:gd name="adj1" fmla="val 57495"/>
              <a:gd name="adj2" fmla="val 107843"/>
            </a:avLst>
          </a:prstGeom>
          <a:solidFill>
            <a:srgbClr val="FFFF99"/>
          </a:solidFill>
          <a:ln w="9525" cap="rnd">
            <a:solidFill>
              <a:srgbClr val="000000"/>
            </a:solidFill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cs-CZ" altLang="cs-CZ" sz="2000" b="1" dirty="0">
                <a:solidFill>
                  <a:srgbClr val="000000"/>
                </a:solidFill>
                <a:latin typeface="Cambria" panose="02040503050406030204" pitchFamily="18" charset="0"/>
              </a:rPr>
              <a:t>b = Regresní koeficient</a:t>
            </a:r>
            <a:r>
              <a:rPr lang="cs-CZ" altLang="cs-CZ" sz="2000" dirty="0">
                <a:solidFill>
                  <a:srgbClr val="000000"/>
                </a:solidFill>
                <a:latin typeface="Cambria" panose="02040503050406030204" pitchFamily="18" charset="0"/>
              </a:rPr>
              <a:t> (</a:t>
            </a:r>
            <a:r>
              <a:rPr lang="cs-CZ" altLang="cs-CZ" sz="2000" i="1" dirty="0" err="1">
                <a:solidFill>
                  <a:srgbClr val="000000"/>
                </a:solidFill>
                <a:latin typeface="Cambria" panose="02040503050406030204" pitchFamily="18" charset="0"/>
              </a:rPr>
              <a:t>slope</a:t>
            </a:r>
            <a:r>
              <a:rPr lang="cs-CZ" altLang="cs-CZ" sz="2000" dirty="0">
                <a:solidFill>
                  <a:srgbClr val="000000"/>
                </a:solidFill>
                <a:latin typeface="Cambria" panose="02040503050406030204" pitchFamily="18" charset="0"/>
              </a:rPr>
              <a:t>)</a:t>
            </a:r>
            <a:endParaRPr lang="en-GB" altLang="cs-CZ" sz="20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73DD2D0-0D52-41C4-9648-E7CD88DDF82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361856" y="3933056"/>
            <a:ext cx="2674640" cy="648072"/>
          </a:xfrm>
          <a:solidFill>
            <a:schemeClr val="bg2">
              <a:lumMod val="10000"/>
              <a:lumOff val="90000"/>
            </a:schemeClr>
          </a:solidFill>
          <a:ln w="15875">
            <a:solidFill>
              <a:srgbClr val="000000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3400" b="1" dirty="0"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y = a + b * x</a:t>
            </a:r>
            <a:endParaRPr lang="en-GB" altLang="cs-CZ" sz="3400" b="1" dirty="0"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06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nimBg="1"/>
      <p:bldP spid="717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D49BF6D7-32DC-4D87-8C48-1D4AA4540085}"/>
              </a:ext>
            </a:extLst>
          </p:cNvPr>
          <p:cNvCxnSpPr>
            <a:cxnSpLocks/>
          </p:cNvCxnSpPr>
          <p:nvPr/>
        </p:nvCxnSpPr>
        <p:spPr>
          <a:xfrm>
            <a:off x="971600" y="5229200"/>
            <a:ext cx="6768752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FD8AF034-9ABA-452F-A21E-25F7A2B4A78B}"/>
              </a:ext>
            </a:extLst>
          </p:cNvPr>
          <p:cNvCxnSpPr>
            <a:cxnSpLocks/>
          </p:cNvCxnSpPr>
          <p:nvPr/>
        </p:nvCxnSpPr>
        <p:spPr>
          <a:xfrm flipV="1">
            <a:off x="2051720" y="620688"/>
            <a:ext cx="0" cy="594928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0E460F7-405B-4D3A-AFE2-AB9CE56791C5}"/>
              </a:ext>
            </a:extLst>
          </p:cNvPr>
          <p:cNvSpPr txBox="1"/>
          <p:nvPr/>
        </p:nvSpPr>
        <p:spPr>
          <a:xfrm>
            <a:off x="3316239" y="6021288"/>
            <a:ext cx="3801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accent6"/>
                </a:solidFill>
              </a:rPr>
              <a:t>PŘÍJEM DOMÁCNOSTI RODIČŮ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EB71A1C-9958-4F75-963C-E949D37BD340}"/>
              </a:ext>
            </a:extLst>
          </p:cNvPr>
          <p:cNvSpPr txBox="1"/>
          <p:nvPr/>
        </p:nvSpPr>
        <p:spPr>
          <a:xfrm rot="16200000">
            <a:off x="-1125087" y="2386677"/>
            <a:ext cx="47628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>
                <a:solidFill>
                  <a:schemeClr val="accent6"/>
                </a:solidFill>
              </a:rPr>
              <a:t>SKÓRE MATEMATICKÝCH DOVEDNOSTÍ</a:t>
            </a:r>
          </a:p>
          <a:p>
            <a:pPr algn="ctr"/>
            <a:r>
              <a:rPr lang="cs-CZ" b="1" dirty="0">
                <a:solidFill>
                  <a:schemeClr val="accent6"/>
                </a:solidFill>
              </a:rPr>
              <a:t>0-100</a:t>
            </a:r>
            <a:endParaRPr lang="en-US" b="1" dirty="0">
              <a:solidFill>
                <a:schemeClr val="accent6"/>
              </a:solidFill>
            </a:endParaRPr>
          </a:p>
        </p:txBody>
      </p:sp>
      <p:pic>
        <p:nvPicPr>
          <p:cNvPr id="17" name="Picture 2" descr="Výsledek obrázku pro ŽÁK">
            <a:extLst>
              <a:ext uri="{FF2B5EF4-FFF2-40B4-BE49-F238E27FC236}">
                <a16:creationId xmlns:a16="http://schemas.microsoft.com/office/drawing/2014/main" id="{4C6A4229-85C0-437C-A3DD-7AC09288F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506" y="2054408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Výsledek obrázku pro ŽÁK">
            <a:extLst>
              <a:ext uri="{FF2B5EF4-FFF2-40B4-BE49-F238E27FC236}">
                <a16:creationId xmlns:a16="http://schemas.microsoft.com/office/drawing/2014/main" id="{999C205D-2DE5-4B80-9A42-1B53313C0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686" y="2547593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Výsledek obrázku pro ŽÁK">
            <a:extLst>
              <a:ext uri="{FF2B5EF4-FFF2-40B4-BE49-F238E27FC236}">
                <a16:creationId xmlns:a16="http://schemas.microsoft.com/office/drawing/2014/main" id="{A703C0EB-29C3-4117-A26D-8EA7C52EC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104" y="3254790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Výsledek obrázku pro ŽÁK">
            <a:extLst>
              <a:ext uri="{FF2B5EF4-FFF2-40B4-BE49-F238E27FC236}">
                <a16:creationId xmlns:a16="http://schemas.microsoft.com/office/drawing/2014/main" id="{40387797-4D7F-48D3-9F25-EE301EBBE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290" y="3559594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Výsledek obrázku pro ŽÁK">
            <a:extLst>
              <a:ext uri="{FF2B5EF4-FFF2-40B4-BE49-F238E27FC236}">
                <a16:creationId xmlns:a16="http://schemas.microsoft.com/office/drawing/2014/main" id="{8FE52064-8560-480F-8BD6-AA9361E3C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607" y="3105885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Výsledek obrázku pro ŽÁK">
            <a:extLst>
              <a:ext uri="{FF2B5EF4-FFF2-40B4-BE49-F238E27FC236}">
                <a16:creationId xmlns:a16="http://schemas.microsoft.com/office/drawing/2014/main" id="{9DF83321-4CF9-4884-B94F-3AB7E0EB7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974" y="2150777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Výsledek obrázku pro ŽÁK">
            <a:extLst>
              <a:ext uri="{FF2B5EF4-FFF2-40B4-BE49-F238E27FC236}">
                <a16:creationId xmlns:a16="http://schemas.microsoft.com/office/drawing/2014/main" id="{C0E9747C-34F4-4CBB-968D-FC1980F76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928" y="2357379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Výsledek obrázku pro ŽÁK">
            <a:extLst>
              <a:ext uri="{FF2B5EF4-FFF2-40B4-BE49-F238E27FC236}">
                <a16:creationId xmlns:a16="http://schemas.microsoft.com/office/drawing/2014/main" id="{ED0FE52E-64B0-481A-AFAB-4F772752A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252" y="1562656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Výsledek obrázku pro ŽÁK">
            <a:extLst>
              <a:ext uri="{FF2B5EF4-FFF2-40B4-BE49-F238E27FC236}">
                <a16:creationId xmlns:a16="http://schemas.microsoft.com/office/drawing/2014/main" id="{09D9BCF3-CD50-407C-BFF3-9B7278E0A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888" y="2315349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Výsledek obrázku pro ŽÁK">
            <a:extLst>
              <a:ext uri="{FF2B5EF4-FFF2-40B4-BE49-F238E27FC236}">
                <a16:creationId xmlns:a16="http://schemas.microsoft.com/office/drawing/2014/main" id="{41FD11E8-54C3-45A9-9E1F-31FC7C024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661" y="2889211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Výsledek obrázku pro ŽÁK">
            <a:extLst>
              <a:ext uri="{FF2B5EF4-FFF2-40B4-BE49-F238E27FC236}">
                <a16:creationId xmlns:a16="http://schemas.microsoft.com/office/drawing/2014/main" id="{62E6B726-346B-4C8B-BEDE-12646D335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457" y="2249241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Výsledek obrázku pro ŽÁK">
            <a:extLst>
              <a:ext uri="{FF2B5EF4-FFF2-40B4-BE49-F238E27FC236}">
                <a16:creationId xmlns:a16="http://schemas.microsoft.com/office/drawing/2014/main" id="{6FF9B71F-32D3-453E-9A61-4924D4DCF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726" y="1656161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Výsledek obrázku pro ŽÁK">
            <a:extLst>
              <a:ext uri="{FF2B5EF4-FFF2-40B4-BE49-F238E27FC236}">
                <a16:creationId xmlns:a16="http://schemas.microsoft.com/office/drawing/2014/main" id="{E0985C51-E602-4B68-B4B5-AB5FC168E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718" y="2031271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Výsledek obrázku pro ŽÁK">
            <a:extLst>
              <a:ext uri="{FF2B5EF4-FFF2-40B4-BE49-F238E27FC236}">
                <a16:creationId xmlns:a16="http://schemas.microsoft.com/office/drawing/2014/main" id="{EFFC6B58-FB68-4262-BD40-0E2FB92C4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868" y="1186352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Výsledek obrázku pro ŽÁK">
            <a:extLst>
              <a:ext uri="{FF2B5EF4-FFF2-40B4-BE49-F238E27FC236}">
                <a16:creationId xmlns:a16="http://schemas.microsoft.com/office/drawing/2014/main" id="{A948FAF8-6BDB-4B14-81E2-2B3148B9F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207" y="1538586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Výsledek obrázku pro ŽÁK">
            <a:extLst>
              <a:ext uri="{FF2B5EF4-FFF2-40B4-BE49-F238E27FC236}">
                <a16:creationId xmlns:a16="http://schemas.microsoft.com/office/drawing/2014/main" id="{73DA2997-C55C-4F77-9FBD-10044CFFF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605" y="3737605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Výsledek obrázku pro ŽÁK">
            <a:extLst>
              <a:ext uri="{FF2B5EF4-FFF2-40B4-BE49-F238E27FC236}">
                <a16:creationId xmlns:a16="http://schemas.microsoft.com/office/drawing/2014/main" id="{A19A5C1F-3191-4741-ABC2-DA909A8FC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333" y="1163569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Výsledek obrázku pro ŽÁK">
            <a:extLst>
              <a:ext uri="{FF2B5EF4-FFF2-40B4-BE49-F238E27FC236}">
                <a16:creationId xmlns:a16="http://schemas.microsoft.com/office/drawing/2014/main" id="{3879EF67-A08D-4143-89F4-A49DEF190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244" y="2930003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Výsledek obrázku pro ŽÁK">
            <a:extLst>
              <a:ext uri="{FF2B5EF4-FFF2-40B4-BE49-F238E27FC236}">
                <a16:creationId xmlns:a16="http://schemas.microsoft.com/office/drawing/2014/main" id="{1DCA2427-4FD4-4BE2-8127-42EDC7637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333" y="2936379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Výsledek obrázku pro ŽÁK">
            <a:extLst>
              <a:ext uri="{FF2B5EF4-FFF2-40B4-BE49-F238E27FC236}">
                <a16:creationId xmlns:a16="http://schemas.microsoft.com/office/drawing/2014/main" id="{92746031-90FC-4D93-A111-FDC61A309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981" y="2516322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Výsledek obrázku pro ŽÁK">
            <a:extLst>
              <a:ext uri="{FF2B5EF4-FFF2-40B4-BE49-F238E27FC236}">
                <a16:creationId xmlns:a16="http://schemas.microsoft.com/office/drawing/2014/main" id="{2CEB703F-846D-49E6-8C97-A428C4795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402" y="3491517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Výsledek obrázku pro ŽÁK">
            <a:extLst>
              <a:ext uri="{FF2B5EF4-FFF2-40B4-BE49-F238E27FC236}">
                <a16:creationId xmlns:a16="http://schemas.microsoft.com/office/drawing/2014/main" id="{479861BD-3133-4F10-B8EA-6BAA0712A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488" y="1766586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Výsledek obrázku pro ŽÁK">
            <a:extLst>
              <a:ext uri="{FF2B5EF4-FFF2-40B4-BE49-F238E27FC236}">
                <a16:creationId xmlns:a16="http://schemas.microsoft.com/office/drawing/2014/main" id="{6CF7AB28-8B21-4ACC-A450-96EC03A24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320" y="2044776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Výsledek obrázku pro ŽÁK">
            <a:extLst>
              <a:ext uri="{FF2B5EF4-FFF2-40B4-BE49-F238E27FC236}">
                <a16:creationId xmlns:a16="http://schemas.microsoft.com/office/drawing/2014/main" id="{CC795DE4-DFEB-4F4D-9565-2A3786F0F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167" y="3607676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Výsledek obrázku pro ŽÁK">
            <a:extLst>
              <a:ext uri="{FF2B5EF4-FFF2-40B4-BE49-F238E27FC236}">
                <a16:creationId xmlns:a16="http://schemas.microsoft.com/office/drawing/2014/main" id="{7722AB6E-174B-431F-8D96-8A552927C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00" y="2776222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Výsledek obrázku pro ŽÁK">
            <a:extLst>
              <a:ext uri="{FF2B5EF4-FFF2-40B4-BE49-F238E27FC236}">
                <a16:creationId xmlns:a16="http://schemas.microsoft.com/office/drawing/2014/main" id="{E8637BF5-E9D2-4642-BC8D-F11215E92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485" y="3704197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Výsledek obrázku pro ŽÁK">
            <a:extLst>
              <a:ext uri="{FF2B5EF4-FFF2-40B4-BE49-F238E27FC236}">
                <a16:creationId xmlns:a16="http://schemas.microsoft.com/office/drawing/2014/main" id="{39F25E3C-C91D-4ABD-81DF-44FC8BD64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584" y="2797079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Výsledek obrázku pro ŽÁK">
            <a:extLst>
              <a:ext uri="{FF2B5EF4-FFF2-40B4-BE49-F238E27FC236}">
                <a16:creationId xmlns:a16="http://schemas.microsoft.com/office/drawing/2014/main" id="{EFFF1539-FF61-488B-BAD3-9096C50AB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156" y="3148243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Výsledek obrázku pro ŽÁK">
            <a:extLst>
              <a:ext uri="{FF2B5EF4-FFF2-40B4-BE49-F238E27FC236}">
                <a16:creationId xmlns:a16="http://schemas.microsoft.com/office/drawing/2014/main" id="{A26B5444-3370-48CA-B7CD-5788DEF2C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929" y="2429085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0128E352-2433-41AF-AA16-8B5FBA6FC7FD}"/>
              </a:ext>
            </a:extLst>
          </p:cNvPr>
          <p:cNvCxnSpPr>
            <a:cxnSpLocks/>
          </p:cNvCxnSpPr>
          <p:nvPr/>
        </p:nvCxnSpPr>
        <p:spPr>
          <a:xfrm flipV="1">
            <a:off x="2051720" y="1186352"/>
            <a:ext cx="6021506" cy="3466784"/>
          </a:xfrm>
          <a:prstGeom prst="line">
            <a:avLst/>
          </a:prstGeom>
          <a:ln w="7620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bdélník 53"/>
          <p:cNvSpPr/>
          <p:nvPr/>
        </p:nvSpPr>
        <p:spPr>
          <a:xfrm>
            <a:off x="1579500" y="185844"/>
            <a:ext cx="7564500" cy="1569660"/>
          </a:xfrm>
          <a:prstGeom prst="rect">
            <a:avLst/>
          </a:prstGeom>
          <a:solidFill>
            <a:srgbClr val="C0E399"/>
          </a:solidFill>
        </p:spPr>
        <p:txBody>
          <a:bodyPr wrap="square">
            <a:spAutoFit/>
          </a:bodyPr>
          <a:lstStyle/>
          <a:p>
            <a:r>
              <a:rPr lang="cs-CZ" altLang="cs-CZ" sz="3200" b="1" dirty="0">
                <a:solidFill>
                  <a:srgbClr val="000000"/>
                </a:solidFill>
                <a:latin typeface="+mj-lt"/>
              </a:rPr>
              <a:t>Takže například:</a:t>
            </a:r>
          </a:p>
          <a:p>
            <a:endParaRPr lang="cs-CZ" altLang="cs-CZ" sz="3200" b="1" dirty="0">
              <a:solidFill>
                <a:srgbClr val="000000"/>
              </a:solidFill>
              <a:latin typeface="+mj-lt"/>
            </a:endParaRPr>
          </a:p>
          <a:p>
            <a:r>
              <a:rPr lang="cs-CZ" altLang="cs-CZ" sz="3200" b="1" dirty="0">
                <a:solidFill>
                  <a:srgbClr val="000000"/>
                </a:solidFill>
                <a:latin typeface="+mj-lt"/>
              </a:rPr>
              <a:t>skóre = 15 + 0,005*příjem rodičů </a:t>
            </a:r>
            <a:endParaRPr lang="cs-CZ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946176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D49BF6D7-32DC-4D87-8C48-1D4AA4540085}"/>
              </a:ext>
            </a:extLst>
          </p:cNvPr>
          <p:cNvCxnSpPr>
            <a:cxnSpLocks/>
          </p:cNvCxnSpPr>
          <p:nvPr/>
        </p:nvCxnSpPr>
        <p:spPr>
          <a:xfrm>
            <a:off x="971600" y="5229200"/>
            <a:ext cx="6768752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FD8AF034-9ABA-452F-A21E-25F7A2B4A78B}"/>
              </a:ext>
            </a:extLst>
          </p:cNvPr>
          <p:cNvCxnSpPr>
            <a:cxnSpLocks/>
          </p:cNvCxnSpPr>
          <p:nvPr/>
        </p:nvCxnSpPr>
        <p:spPr>
          <a:xfrm flipV="1">
            <a:off x="2051720" y="620688"/>
            <a:ext cx="0" cy="594928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0E460F7-405B-4D3A-AFE2-AB9CE56791C5}"/>
              </a:ext>
            </a:extLst>
          </p:cNvPr>
          <p:cNvSpPr txBox="1"/>
          <p:nvPr/>
        </p:nvSpPr>
        <p:spPr>
          <a:xfrm>
            <a:off x="3316239" y="6021288"/>
            <a:ext cx="3801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accent6"/>
                </a:solidFill>
              </a:rPr>
              <a:t>PŘÍJEM DOMÁCNOSTI RODIČŮ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EB71A1C-9958-4F75-963C-E949D37BD340}"/>
              </a:ext>
            </a:extLst>
          </p:cNvPr>
          <p:cNvSpPr txBox="1"/>
          <p:nvPr/>
        </p:nvSpPr>
        <p:spPr>
          <a:xfrm rot="16200000">
            <a:off x="-1125087" y="2386677"/>
            <a:ext cx="47628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>
                <a:solidFill>
                  <a:schemeClr val="accent6"/>
                </a:solidFill>
              </a:rPr>
              <a:t>SKÓRE MATEMATICKÝCH DOVEDNOSTÍ</a:t>
            </a:r>
          </a:p>
          <a:p>
            <a:pPr algn="ctr"/>
            <a:r>
              <a:rPr lang="cs-CZ" b="1" dirty="0">
                <a:solidFill>
                  <a:schemeClr val="accent6"/>
                </a:solidFill>
              </a:rPr>
              <a:t>0-100</a:t>
            </a:r>
            <a:endParaRPr lang="en-US" b="1" dirty="0">
              <a:solidFill>
                <a:schemeClr val="accent6"/>
              </a:solidFill>
            </a:endParaRPr>
          </a:p>
        </p:txBody>
      </p:sp>
      <p:pic>
        <p:nvPicPr>
          <p:cNvPr id="17" name="Picture 2" descr="Výsledek obrázku pro ŽÁK">
            <a:extLst>
              <a:ext uri="{FF2B5EF4-FFF2-40B4-BE49-F238E27FC236}">
                <a16:creationId xmlns:a16="http://schemas.microsoft.com/office/drawing/2014/main" id="{4C6A4229-85C0-437C-A3DD-7AC09288F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506" y="2054408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Výsledek obrázku pro ŽÁK">
            <a:extLst>
              <a:ext uri="{FF2B5EF4-FFF2-40B4-BE49-F238E27FC236}">
                <a16:creationId xmlns:a16="http://schemas.microsoft.com/office/drawing/2014/main" id="{999C205D-2DE5-4B80-9A42-1B53313C0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686" y="2547593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Výsledek obrázku pro ŽÁK">
            <a:extLst>
              <a:ext uri="{FF2B5EF4-FFF2-40B4-BE49-F238E27FC236}">
                <a16:creationId xmlns:a16="http://schemas.microsoft.com/office/drawing/2014/main" id="{A703C0EB-29C3-4117-A26D-8EA7C52EC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104" y="3254790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Výsledek obrázku pro ŽÁK">
            <a:extLst>
              <a:ext uri="{FF2B5EF4-FFF2-40B4-BE49-F238E27FC236}">
                <a16:creationId xmlns:a16="http://schemas.microsoft.com/office/drawing/2014/main" id="{40387797-4D7F-48D3-9F25-EE301EBBE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290" y="3559594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Výsledek obrázku pro ŽÁK">
            <a:extLst>
              <a:ext uri="{FF2B5EF4-FFF2-40B4-BE49-F238E27FC236}">
                <a16:creationId xmlns:a16="http://schemas.microsoft.com/office/drawing/2014/main" id="{8FE52064-8560-480F-8BD6-AA9361E3C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607" y="3105885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Výsledek obrázku pro ŽÁK">
            <a:extLst>
              <a:ext uri="{FF2B5EF4-FFF2-40B4-BE49-F238E27FC236}">
                <a16:creationId xmlns:a16="http://schemas.microsoft.com/office/drawing/2014/main" id="{9DF83321-4CF9-4884-B94F-3AB7E0EB7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974" y="2150777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Výsledek obrázku pro ŽÁK">
            <a:extLst>
              <a:ext uri="{FF2B5EF4-FFF2-40B4-BE49-F238E27FC236}">
                <a16:creationId xmlns:a16="http://schemas.microsoft.com/office/drawing/2014/main" id="{C0E9747C-34F4-4CBB-968D-FC1980F76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928" y="2357379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Výsledek obrázku pro ŽÁK">
            <a:extLst>
              <a:ext uri="{FF2B5EF4-FFF2-40B4-BE49-F238E27FC236}">
                <a16:creationId xmlns:a16="http://schemas.microsoft.com/office/drawing/2014/main" id="{ED0FE52E-64B0-481A-AFAB-4F772752A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252" y="1562656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Výsledek obrázku pro ŽÁK">
            <a:extLst>
              <a:ext uri="{FF2B5EF4-FFF2-40B4-BE49-F238E27FC236}">
                <a16:creationId xmlns:a16="http://schemas.microsoft.com/office/drawing/2014/main" id="{09D9BCF3-CD50-407C-BFF3-9B7278E0A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888" y="2315349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Výsledek obrázku pro ŽÁK">
            <a:extLst>
              <a:ext uri="{FF2B5EF4-FFF2-40B4-BE49-F238E27FC236}">
                <a16:creationId xmlns:a16="http://schemas.microsoft.com/office/drawing/2014/main" id="{41FD11E8-54C3-45A9-9E1F-31FC7C024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661" y="2889211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Výsledek obrázku pro ŽÁK">
            <a:extLst>
              <a:ext uri="{FF2B5EF4-FFF2-40B4-BE49-F238E27FC236}">
                <a16:creationId xmlns:a16="http://schemas.microsoft.com/office/drawing/2014/main" id="{62E6B726-346B-4C8B-BEDE-12646D335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457" y="2249241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Výsledek obrázku pro ŽÁK">
            <a:extLst>
              <a:ext uri="{FF2B5EF4-FFF2-40B4-BE49-F238E27FC236}">
                <a16:creationId xmlns:a16="http://schemas.microsoft.com/office/drawing/2014/main" id="{6FF9B71F-32D3-453E-9A61-4924D4DCF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726" y="1656161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Výsledek obrázku pro ŽÁK">
            <a:extLst>
              <a:ext uri="{FF2B5EF4-FFF2-40B4-BE49-F238E27FC236}">
                <a16:creationId xmlns:a16="http://schemas.microsoft.com/office/drawing/2014/main" id="{E0985C51-E602-4B68-B4B5-AB5FC168E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718" y="2031271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Výsledek obrázku pro ŽÁK">
            <a:extLst>
              <a:ext uri="{FF2B5EF4-FFF2-40B4-BE49-F238E27FC236}">
                <a16:creationId xmlns:a16="http://schemas.microsoft.com/office/drawing/2014/main" id="{EFFC6B58-FB68-4262-BD40-0E2FB92C4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868" y="1186352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Výsledek obrázku pro ŽÁK">
            <a:extLst>
              <a:ext uri="{FF2B5EF4-FFF2-40B4-BE49-F238E27FC236}">
                <a16:creationId xmlns:a16="http://schemas.microsoft.com/office/drawing/2014/main" id="{A948FAF8-6BDB-4B14-81E2-2B3148B9F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207" y="1538586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Výsledek obrázku pro ŽÁK">
            <a:extLst>
              <a:ext uri="{FF2B5EF4-FFF2-40B4-BE49-F238E27FC236}">
                <a16:creationId xmlns:a16="http://schemas.microsoft.com/office/drawing/2014/main" id="{73DA2997-C55C-4F77-9FBD-10044CFFF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605" y="3737605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Výsledek obrázku pro ŽÁK">
            <a:extLst>
              <a:ext uri="{FF2B5EF4-FFF2-40B4-BE49-F238E27FC236}">
                <a16:creationId xmlns:a16="http://schemas.microsoft.com/office/drawing/2014/main" id="{A19A5C1F-3191-4741-ABC2-DA909A8FC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333" y="1163569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Výsledek obrázku pro ŽÁK">
            <a:extLst>
              <a:ext uri="{FF2B5EF4-FFF2-40B4-BE49-F238E27FC236}">
                <a16:creationId xmlns:a16="http://schemas.microsoft.com/office/drawing/2014/main" id="{3879EF67-A08D-4143-89F4-A49DEF190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244" y="2930003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Výsledek obrázku pro ŽÁK">
            <a:extLst>
              <a:ext uri="{FF2B5EF4-FFF2-40B4-BE49-F238E27FC236}">
                <a16:creationId xmlns:a16="http://schemas.microsoft.com/office/drawing/2014/main" id="{1DCA2427-4FD4-4BE2-8127-42EDC7637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333" y="2936379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Výsledek obrázku pro ŽÁK">
            <a:extLst>
              <a:ext uri="{FF2B5EF4-FFF2-40B4-BE49-F238E27FC236}">
                <a16:creationId xmlns:a16="http://schemas.microsoft.com/office/drawing/2014/main" id="{92746031-90FC-4D93-A111-FDC61A309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981" y="2516322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Výsledek obrázku pro ŽÁK">
            <a:extLst>
              <a:ext uri="{FF2B5EF4-FFF2-40B4-BE49-F238E27FC236}">
                <a16:creationId xmlns:a16="http://schemas.microsoft.com/office/drawing/2014/main" id="{2CEB703F-846D-49E6-8C97-A428C4795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402" y="3491517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Výsledek obrázku pro ŽÁK">
            <a:extLst>
              <a:ext uri="{FF2B5EF4-FFF2-40B4-BE49-F238E27FC236}">
                <a16:creationId xmlns:a16="http://schemas.microsoft.com/office/drawing/2014/main" id="{479861BD-3133-4F10-B8EA-6BAA0712A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488" y="1766586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Výsledek obrázku pro ŽÁK">
            <a:extLst>
              <a:ext uri="{FF2B5EF4-FFF2-40B4-BE49-F238E27FC236}">
                <a16:creationId xmlns:a16="http://schemas.microsoft.com/office/drawing/2014/main" id="{6CF7AB28-8B21-4ACC-A450-96EC03A24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320" y="2044776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Výsledek obrázku pro ŽÁK">
            <a:extLst>
              <a:ext uri="{FF2B5EF4-FFF2-40B4-BE49-F238E27FC236}">
                <a16:creationId xmlns:a16="http://schemas.microsoft.com/office/drawing/2014/main" id="{CC795DE4-DFEB-4F4D-9565-2A3786F0F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167" y="3607676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Výsledek obrázku pro ŽÁK">
            <a:extLst>
              <a:ext uri="{FF2B5EF4-FFF2-40B4-BE49-F238E27FC236}">
                <a16:creationId xmlns:a16="http://schemas.microsoft.com/office/drawing/2014/main" id="{7722AB6E-174B-431F-8D96-8A552927C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00" y="2776222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Výsledek obrázku pro ŽÁK">
            <a:extLst>
              <a:ext uri="{FF2B5EF4-FFF2-40B4-BE49-F238E27FC236}">
                <a16:creationId xmlns:a16="http://schemas.microsoft.com/office/drawing/2014/main" id="{E8637BF5-E9D2-4642-BC8D-F11215E92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485" y="3704197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Výsledek obrázku pro ŽÁK">
            <a:extLst>
              <a:ext uri="{FF2B5EF4-FFF2-40B4-BE49-F238E27FC236}">
                <a16:creationId xmlns:a16="http://schemas.microsoft.com/office/drawing/2014/main" id="{39F25E3C-C91D-4ABD-81DF-44FC8BD64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584" y="2797079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Výsledek obrázku pro ŽÁK">
            <a:extLst>
              <a:ext uri="{FF2B5EF4-FFF2-40B4-BE49-F238E27FC236}">
                <a16:creationId xmlns:a16="http://schemas.microsoft.com/office/drawing/2014/main" id="{EFFF1539-FF61-488B-BAD3-9096C50AB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156" y="3148243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Výsledek obrázku pro ŽÁK">
            <a:extLst>
              <a:ext uri="{FF2B5EF4-FFF2-40B4-BE49-F238E27FC236}">
                <a16:creationId xmlns:a16="http://schemas.microsoft.com/office/drawing/2014/main" id="{A26B5444-3370-48CA-B7CD-5788DEF2C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929" y="2429085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0128E352-2433-41AF-AA16-8B5FBA6FC7FD}"/>
              </a:ext>
            </a:extLst>
          </p:cNvPr>
          <p:cNvCxnSpPr>
            <a:cxnSpLocks/>
          </p:cNvCxnSpPr>
          <p:nvPr/>
        </p:nvCxnSpPr>
        <p:spPr>
          <a:xfrm flipV="1">
            <a:off x="2051720" y="1186352"/>
            <a:ext cx="6021506" cy="3466784"/>
          </a:xfrm>
          <a:prstGeom prst="line">
            <a:avLst/>
          </a:prstGeom>
          <a:ln w="76200">
            <a:solidFill>
              <a:srgbClr val="008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bdélník 53"/>
          <p:cNvSpPr/>
          <p:nvPr/>
        </p:nvSpPr>
        <p:spPr>
          <a:xfrm>
            <a:off x="315593" y="4520119"/>
            <a:ext cx="8623982" cy="2431435"/>
          </a:xfrm>
          <a:prstGeom prst="rect">
            <a:avLst/>
          </a:prstGeom>
          <a:solidFill>
            <a:srgbClr val="C0E399"/>
          </a:solidFill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000000"/>
                </a:solidFill>
                <a:latin typeface="+mj-lt"/>
              </a:rPr>
              <a:t>Takže například:</a:t>
            </a:r>
          </a:p>
          <a:p>
            <a:endParaRPr lang="cs-CZ" altLang="cs-CZ" sz="2400" b="1" dirty="0">
              <a:solidFill>
                <a:srgbClr val="000000"/>
              </a:solidFill>
              <a:latin typeface="+mj-lt"/>
            </a:endParaRPr>
          </a:p>
          <a:p>
            <a:r>
              <a:rPr lang="cs-CZ" altLang="cs-CZ" sz="2400" b="1" dirty="0">
                <a:solidFill>
                  <a:srgbClr val="000000"/>
                </a:solidFill>
                <a:latin typeface="+mj-lt"/>
              </a:rPr>
              <a:t>Jestliže se příjem domácnosti zvýší o korunu, zvýší se skóre žáka o 0,005 bodu </a:t>
            </a:r>
          </a:p>
          <a:p>
            <a:r>
              <a:rPr lang="cs-CZ" altLang="cs-CZ" sz="2400" dirty="0">
                <a:solidFill>
                  <a:srgbClr val="000000"/>
                </a:solidFill>
                <a:latin typeface="+mj-lt"/>
              </a:rPr>
              <a:t>… jestliže se zvýší o 1000 Kč, zvýší se skóre o 5 bodů</a:t>
            </a:r>
          </a:p>
          <a:p>
            <a:endParaRPr lang="cs-CZ" sz="32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0245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2"/>
            <a:ext cx="8229600" cy="1134963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Podmínky pro užití lineární regresní analýzy: 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9388" y="1557338"/>
            <a:ext cx="8713787" cy="5111750"/>
          </a:xfrm>
        </p:spPr>
        <p:txBody>
          <a:bodyPr/>
          <a:lstStyle/>
          <a:p>
            <a:pPr marL="531813" indent="-531813">
              <a:spcAft>
                <a:spcPct val="20000"/>
              </a:spcAft>
              <a:buClr>
                <a:schemeClr val="tx2"/>
              </a:buClr>
              <a:buSzTx/>
              <a:buNone/>
            </a:pPr>
            <a:r>
              <a:rPr lang="cs-CZ" altLang="cs-CZ" dirty="0">
                <a:solidFill>
                  <a:srgbClr val="000000"/>
                </a:solidFill>
                <a:effectLst/>
              </a:rPr>
              <a:t>1. Vztah mezi analyzovanými proměnnými musí být lineární, </a:t>
            </a:r>
          </a:p>
          <a:p>
            <a:pPr marL="450850" indent="-450850">
              <a:spcAft>
                <a:spcPct val="20000"/>
              </a:spcAft>
              <a:buClr>
                <a:schemeClr val="tx2"/>
              </a:buClr>
              <a:buSzTx/>
              <a:buNone/>
            </a:pPr>
            <a:r>
              <a:rPr lang="cs-CZ" altLang="cs-CZ" dirty="0">
                <a:solidFill>
                  <a:srgbClr val="000000"/>
                </a:solidFill>
                <a:effectLst/>
              </a:rPr>
              <a:t>2. závisle proměnná Y je měřena na intervalové úrovni a nezávisle proměnná X je buď intervalová, nebo dichotomická, </a:t>
            </a:r>
          </a:p>
          <a:p>
            <a:pPr marL="531813" indent="-531813">
              <a:spcAft>
                <a:spcPct val="20000"/>
              </a:spcAft>
              <a:buClr>
                <a:schemeClr val="tx2"/>
              </a:buClr>
              <a:buSzTx/>
              <a:buNone/>
            </a:pPr>
            <a:r>
              <a:rPr lang="cs-CZ" altLang="cs-CZ" dirty="0">
                <a:solidFill>
                  <a:srgbClr val="000000"/>
                </a:solidFill>
                <a:effectLst/>
              </a:rPr>
              <a:t>3. obě proměnné by měly být přibližně normálně rozloženy</a:t>
            </a:r>
          </a:p>
          <a:p>
            <a:pPr marL="531813" indent="-531813">
              <a:spcAft>
                <a:spcPct val="20000"/>
              </a:spcAft>
              <a:buClr>
                <a:schemeClr val="tx2"/>
              </a:buClr>
              <a:buSzTx/>
              <a:buNone/>
            </a:pPr>
            <a:r>
              <a:rPr lang="cs-CZ" altLang="cs-CZ" dirty="0">
                <a:solidFill>
                  <a:srgbClr val="000000"/>
                </a:solidFill>
                <a:effectLst/>
              </a:rPr>
              <a:t>4. V datech není přítomna </a:t>
            </a:r>
            <a:r>
              <a:rPr lang="cs-CZ" altLang="cs-CZ" dirty="0" err="1">
                <a:solidFill>
                  <a:srgbClr val="000000"/>
                </a:solidFill>
                <a:effectLst/>
              </a:rPr>
              <a:t>heteroskedasticita</a:t>
            </a:r>
            <a:endParaRPr lang="cs-CZ" altLang="cs-CZ" dirty="0">
              <a:solidFill>
                <a:srgbClr val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01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D49BF6D7-32DC-4D87-8C48-1D4AA4540085}"/>
              </a:ext>
            </a:extLst>
          </p:cNvPr>
          <p:cNvCxnSpPr>
            <a:cxnSpLocks/>
          </p:cNvCxnSpPr>
          <p:nvPr/>
        </p:nvCxnSpPr>
        <p:spPr>
          <a:xfrm>
            <a:off x="971600" y="5229200"/>
            <a:ext cx="6768752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FD8AF034-9ABA-452F-A21E-25F7A2B4A78B}"/>
              </a:ext>
            </a:extLst>
          </p:cNvPr>
          <p:cNvCxnSpPr>
            <a:cxnSpLocks/>
          </p:cNvCxnSpPr>
          <p:nvPr/>
        </p:nvCxnSpPr>
        <p:spPr>
          <a:xfrm flipV="1">
            <a:off x="2051720" y="620688"/>
            <a:ext cx="0" cy="594928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0E460F7-405B-4D3A-AFE2-AB9CE56791C5}"/>
              </a:ext>
            </a:extLst>
          </p:cNvPr>
          <p:cNvSpPr txBox="1"/>
          <p:nvPr/>
        </p:nvSpPr>
        <p:spPr>
          <a:xfrm>
            <a:off x="2699792" y="5530252"/>
            <a:ext cx="4591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accent6"/>
                </a:solidFill>
              </a:rPr>
              <a:t>OSA X – HODNOTY JEDNÉ PROMĚNNÉ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EB71A1C-9958-4F75-963C-E949D37BD340}"/>
              </a:ext>
            </a:extLst>
          </p:cNvPr>
          <p:cNvSpPr txBox="1"/>
          <p:nvPr/>
        </p:nvSpPr>
        <p:spPr>
          <a:xfrm rot="16200000">
            <a:off x="-673009" y="2337305"/>
            <a:ext cx="4666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accent6"/>
                </a:solidFill>
              </a:rPr>
              <a:t>OSA Y – HODNOTY DRUHÉ PROMĚNNÉ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0EFB6663-39EE-47EB-9E38-9CDCFE9E71E0}"/>
              </a:ext>
            </a:extLst>
          </p:cNvPr>
          <p:cNvSpPr txBox="1"/>
          <p:nvPr/>
        </p:nvSpPr>
        <p:spPr>
          <a:xfrm>
            <a:off x="2915816" y="195272"/>
            <a:ext cx="5112554" cy="10014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 anchorCtr="0">
            <a:noAutofit/>
          </a:bodyPr>
          <a:lstStyle/>
          <a:p>
            <a:r>
              <a:rPr lang="cs-CZ" b="1" dirty="0">
                <a:solidFill>
                  <a:schemeClr val="accent6"/>
                </a:solidFill>
              </a:rPr>
              <a:t>Pro regresní modelování je typická představa dat v souřadné soustavě...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63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D49BF6D7-32DC-4D87-8C48-1D4AA4540085}"/>
              </a:ext>
            </a:extLst>
          </p:cNvPr>
          <p:cNvCxnSpPr>
            <a:cxnSpLocks/>
          </p:cNvCxnSpPr>
          <p:nvPr/>
        </p:nvCxnSpPr>
        <p:spPr>
          <a:xfrm>
            <a:off x="971600" y="5229200"/>
            <a:ext cx="6768752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FD8AF034-9ABA-452F-A21E-25F7A2B4A78B}"/>
              </a:ext>
            </a:extLst>
          </p:cNvPr>
          <p:cNvCxnSpPr>
            <a:cxnSpLocks/>
          </p:cNvCxnSpPr>
          <p:nvPr/>
        </p:nvCxnSpPr>
        <p:spPr>
          <a:xfrm flipV="1">
            <a:off x="2051720" y="620688"/>
            <a:ext cx="0" cy="594928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0E460F7-405B-4D3A-AFE2-AB9CE56791C5}"/>
              </a:ext>
            </a:extLst>
          </p:cNvPr>
          <p:cNvSpPr txBox="1"/>
          <p:nvPr/>
        </p:nvSpPr>
        <p:spPr>
          <a:xfrm>
            <a:off x="3316239" y="6021288"/>
            <a:ext cx="3801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accent6"/>
                </a:solidFill>
              </a:rPr>
              <a:t>PŘÍJEM DOMÁCNOSTI RODIČŮ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EB71A1C-9958-4F75-963C-E949D37BD340}"/>
              </a:ext>
            </a:extLst>
          </p:cNvPr>
          <p:cNvSpPr txBox="1"/>
          <p:nvPr/>
        </p:nvSpPr>
        <p:spPr>
          <a:xfrm rot="16200000">
            <a:off x="-1888595" y="2328095"/>
            <a:ext cx="47628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>
                <a:solidFill>
                  <a:schemeClr val="accent6"/>
                </a:solidFill>
              </a:rPr>
              <a:t>SKÓRE MATEMATICKÝCH DOVEDNOSTÍ</a:t>
            </a:r>
          </a:p>
          <a:p>
            <a:pPr algn="ctr"/>
            <a:r>
              <a:rPr lang="cs-CZ" b="1" dirty="0">
                <a:solidFill>
                  <a:schemeClr val="accent6"/>
                </a:solidFill>
              </a:rPr>
              <a:t>0-100</a:t>
            </a:r>
            <a:endParaRPr lang="en-US" b="1" dirty="0">
              <a:solidFill>
                <a:schemeClr val="accent6"/>
              </a:solidFill>
            </a:endParaRPr>
          </a:p>
        </p:txBody>
      </p:sp>
      <p:pic>
        <p:nvPicPr>
          <p:cNvPr id="63490" name="Picture 2" descr="Výsledek obrázku pro ŽÁK">
            <a:extLst>
              <a:ext uri="{FF2B5EF4-FFF2-40B4-BE49-F238E27FC236}">
                <a16:creationId xmlns:a16="http://schemas.microsoft.com/office/drawing/2014/main" id="{E53DB447-0A72-4977-8BA7-70E61BF4C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51" y="1206114"/>
            <a:ext cx="933564" cy="144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8454FF3C-020D-4284-B7A1-D675B5545D81}"/>
              </a:ext>
            </a:extLst>
          </p:cNvPr>
          <p:cNvCxnSpPr>
            <a:cxnSpLocks/>
            <a:stCxn id="63490" idx="2"/>
          </p:cNvCxnSpPr>
          <p:nvPr/>
        </p:nvCxnSpPr>
        <p:spPr>
          <a:xfrm>
            <a:off x="6500833" y="2651260"/>
            <a:ext cx="37274" cy="2518002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19586C2C-50B9-4E86-8427-1D052DD16E1D}"/>
              </a:ext>
            </a:extLst>
          </p:cNvPr>
          <p:cNvCxnSpPr>
            <a:cxnSpLocks/>
          </p:cNvCxnSpPr>
          <p:nvPr/>
        </p:nvCxnSpPr>
        <p:spPr>
          <a:xfrm>
            <a:off x="2051720" y="1988625"/>
            <a:ext cx="3888432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A00F684C-B1F9-40F6-9946-02D717119F88}"/>
              </a:ext>
            </a:extLst>
          </p:cNvPr>
          <p:cNvSpPr txBox="1"/>
          <p:nvPr/>
        </p:nvSpPr>
        <p:spPr>
          <a:xfrm>
            <a:off x="6017911" y="5363496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accent1"/>
                </a:solidFill>
              </a:rPr>
              <a:t>68.500 Kč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A3204816-EA29-4FC4-A4B9-23A1647CEC46}"/>
              </a:ext>
            </a:extLst>
          </p:cNvPr>
          <p:cNvSpPr txBox="1"/>
          <p:nvPr/>
        </p:nvSpPr>
        <p:spPr>
          <a:xfrm>
            <a:off x="1032886" y="1803959"/>
            <a:ext cx="114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1"/>
                </a:solidFill>
              </a:rPr>
              <a:t>80 bodů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9" name="Řečová bublina: oválný bublinový popisek 18">
            <a:extLst>
              <a:ext uri="{FF2B5EF4-FFF2-40B4-BE49-F238E27FC236}">
                <a16:creationId xmlns:a16="http://schemas.microsoft.com/office/drawing/2014/main" id="{E7BF0315-FA60-417B-8661-C4E599C6E467}"/>
              </a:ext>
            </a:extLst>
          </p:cNvPr>
          <p:cNvSpPr/>
          <p:nvPr/>
        </p:nvSpPr>
        <p:spPr>
          <a:xfrm>
            <a:off x="2411764" y="318480"/>
            <a:ext cx="3592703" cy="1445145"/>
          </a:xfrm>
          <a:prstGeom prst="wedgeEllipseCallout">
            <a:avLst>
              <a:gd name="adj1" fmla="val 52931"/>
              <a:gd name="adj2" fmla="val 46499"/>
            </a:avLst>
          </a:prstGeom>
          <a:solidFill>
            <a:schemeClr val="tx1">
              <a:lumMod val="8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accent6"/>
                </a:solidFill>
              </a:rPr>
              <a:t>Zde máme Artura: jeho rodiče jsou poměrně bohatí a má dobré výsledky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882DC176-B4FC-47B9-A783-ED69D23B09EF}"/>
              </a:ext>
            </a:extLst>
          </p:cNvPr>
          <p:cNvSpPr txBox="1"/>
          <p:nvPr/>
        </p:nvSpPr>
        <p:spPr>
          <a:xfrm>
            <a:off x="942141" y="3094588"/>
            <a:ext cx="5112554" cy="10014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 anchorCtr="0">
            <a:noAutofit/>
          </a:bodyPr>
          <a:lstStyle/>
          <a:p>
            <a:r>
              <a:rPr lang="cs-CZ" b="1" dirty="0">
                <a:solidFill>
                  <a:schemeClr val="accent6"/>
                </a:solidFill>
              </a:rPr>
              <a:t>Představme si tedy, že vynášíme jednotlivé případy do bodového grafu...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622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D49BF6D7-32DC-4D87-8C48-1D4AA4540085}"/>
              </a:ext>
            </a:extLst>
          </p:cNvPr>
          <p:cNvCxnSpPr>
            <a:cxnSpLocks/>
          </p:cNvCxnSpPr>
          <p:nvPr/>
        </p:nvCxnSpPr>
        <p:spPr>
          <a:xfrm>
            <a:off x="971600" y="5229200"/>
            <a:ext cx="6768752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FD8AF034-9ABA-452F-A21E-25F7A2B4A78B}"/>
              </a:ext>
            </a:extLst>
          </p:cNvPr>
          <p:cNvCxnSpPr>
            <a:cxnSpLocks/>
          </p:cNvCxnSpPr>
          <p:nvPr/>
        </p:nvCxnSpPr>
        <p:spPr>
          <a:xfrm flipV="1">
            <a:off x="2051720" y="620688"/>
            <a:ext cx="0" cy="594928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0E460F7-405B-4D3A-AFE2-AB9CE56791C5}"/>
              </a:ext>
            </a:extLst>
          </p:cNvPr>
          <p:cNvSpPr txBox="1"/>
          <p:nvPr/>
        </p:nvSpPr>
        <p:spPr>
          <a:xfrm>
            <a:off x="3316239" y="6021288"/>
            <a:ext cx="3801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accent6"/>
                </a:solidFill>
              </a:rPr>
              <a:t>PŘÍJEM DOMÁCNOSTI RODIČŮ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EB71A1C-9958-4F75-963C-E949D37BD340}"/>
              </a:ext>
            </a:extLst>
          </p:cNvPr>
          <p:cNvSpPr txBox="1"/>
          <p:nvPr/>
        </p:nvSpPr>
        <p:spPr>
          <a:xfrm rot="16200000">
            <a:off x="-1888595" y="2328095"/>
            <a:ext cx="47628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>
                <a:solidFill>
                  <a:schemeClr val="accent6"/>
                </a:solidFill>
              </a:rPr>
              <a:t>SKÓRE MATEMATICKÝCH DOVEDNOSTÍ</a:t>
            </a:r>
          </a:p>
          <a:p>
            <a:pPr algn="ctr"/>
            <a:r>
              <a:rPr lang="cs-CZ" b="1" dirty="0">
                <a:solidFill>
                  <a:schemeClr val="accent6"/>
                </a:solidFill>
              </a:rPr>
              <a:t>0-100</a:t>
            </a:r>
            <a:endParaRPr lang="en-US" b="1" dirty="0">
              <a:solidFill>
                <a:schemeClr val="accent6"/>
              </a:solidFill>
            </a:endParaRPr>
          </a:p>
        </p:txBody>
      </p:sp>
      <p:pic>
        <p:nvPicPr>
          <p:cNvPr id="63490" name="Picture 2" descr="Výsledek obrázku pro ŽÁK">
            <a:extLst>
              <a:ext uri="{FF2B5EF4-FFF2-40B4-BE49-F238E27FC236}">
                <a16:creationId xmlns:a16="http://schemas.microsoft.com/office/drawing/2014/main" id="{E53DB447-0A72-4977-8BA7-70E61BF4C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89" y="2994459"/>
            <a:ext cx="933564" cy="144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8454FF3C-020D-4284-B7A1-D675B5545D81}"/>
              </a:ext>
            </a:extLst>
          </p:cNvPr>
          <p:cNvCxnSpPr>
            <a:cxnSpLocks/>
          </p:cNvCxnSpPr>
          <p:nvPr/>
        </p:nvCxnSpPr>
        <p:spPr>
          <a:xfrm>
            <a:off x="3851920" y="4266679"/>
            <a:ext cx="0" cy="962521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19586C2C-50B9-4E86-8427-1D052DD16E1D}"/>
              </a:ext>
            </a:extLst>
          </p:cNvPr>
          <p:cNvCxnSpPr>
            <a:cxnSpLocks/>
          </p:cNvCxnSpPr>
          <p:nvPr/>
        </p:nvCxnSpPr>
        <p:spPr>
          <a:xfrm>
            <a:off x="2051720" y="3717032"/>
            <a:ext cx="1080120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A00F684C-B1F9-40F6-9946-02D717119F88}"/>
              </a:ext>
            </a:extLst>
          </p:cNvPr>
          <p:cNvSpPr txBox="1"/>
          <p:nvPr/>
        </p:nvSpPr>
        <p:spPr>
          <a:xfrm>
            <a:off x="3393062" y="5342493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accent1"/>
                </a:solidFill>
              </a:rPr>
              <a:t>13.900 Kč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A3204816-EA29-4FC4-A4B9-23A1647CEC46}"/>
              </a:ext>
            </a:extLst>
          </p:cNvPr>
          <p:cNvSpPr txBox="1"/>
          <p:nvPr/>
        </p:nvSpPr>
        <p:spPr>
          <a:xfrm>
            <a:off x="971600" y="3519101"/>
            <a:ext cx="114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1"/>
                </a:solidFill>
              </a:rPr>
              <a:t>30 bodů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9" name="Řečová bublina: oválný bublinový popisek 18">
            <a:extLst>
              <a:ext uri="{FF2B5EF4-FFF2-40B4-BE49-F238E27FC236}">
                <a16:creationId xmlns:a16="http://schemas.microsoft.com/office/drawing/2014/main" id="{E7BF0315-FA60-417B-8661-C4E599C6E467}"/>
              </a:ext>
            </a:extLst>
          </p:cNvPr>
          <p:cNvSpPr/>
          <p:nvPr/>
        </p:nvSpPr>
        <p:spPr>
          <a:xfrm>
            <a:off x="4515115" y="1930965"/>
            <a:ext cx="3592703" cy="1445145"/>
          </a:xfrm>
          <a:prstGeom prst="wedgeEllipseCallout">
            <a:avLst>
              <a:gd name="adj1" fmla="val -59356"/>
              <a:gd name="adj2" fmla="val 79997"/>
            </a:avLst>
          </a:prstGeom>
          <a:solidFill>
            <a:schemeClr val="tx1">
              <a:lumMod val="8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accent6"/>
                </a:solidFill>
              </a:rPr>
              <a:t>Zde máme Adama: jeho rodiče jsou poměrně chudí a má špatné výsledky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796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D49BF6D7-32DC-4D87-8C48-1D4AA4540085}"/>
              </a:ext>
            </a:extLst>
          </p:cNvPr>
          <p:cNvCxnSpPr>
            <a:cxnSpLocks/>
          </p:cNvCxnSpPr>
          <p:nvPr/>
        </p:nvCxnSpPr>
        <p:spPr>
          <a:xfrm>
            <a:off x="971600" y="5229200"/>
            <a:ext cx="6768752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FD8AF034-9ABA-452F-A21E-25F7A2B4A78B}"/>
              </a:ext>
            </a:extLst>
          </p:cNvPr>
          <p:cNvCxnSpPr>
            <a:cxnSpLocks/>
          </p:cNvCxnSpPr>
          <p:nvPr/>
        </p:nvCxnSpPr>
        <p:spPr>
          <a:xfrm flipV="1">
            <a:off x="2051720" y="620688"/>
            <a:ext cx="0" cy="594928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0E460F7-405B-4D3A-AFE2-AB9CE56791C5}"/>
              </a:ext>
            </a:extLst>
          </p:cNvPr>
          <p:cNvSpPr txBox="1"/>
          <p:nvPr/>
        </p:nvSpPr>
        <p:spPr>
          <a:xfrm>
            <a:off x="3316239" y="6021288"/>
            <a:ext cx="3801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accent6"/>
                </a:solidFill>
              </a:rPr>
              <a:t>PŘÍJEM DOMÁCNOSTI RODIČŮ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EB71A1C-9958-4F75-963C-E949D37BD340}"/>
              </a:ext>
            </a:extLst>
          </p:cNvPr>
          <p:cNvSpPr txBox="1"/>
          <p:nvPr/>
        </p:nvSpPr>
        <p:spPr>
          <a:xfrm rot="16200000">
            <a:off x="-1888595" y="2328095"/>
            <a:ext cx="47628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>
                <a:solidFill>
                  <a:schemeClr val="accent6"/>
                </a:solidFill>
              </a:rPr>
              <a:t>SKÓRE MATEMATICKÝCH DOVEDNOSTÍ</a:t>
            </a:r>
          </a:p>
          <a:p>
            <a:pPr algn="ctr"/>
            <a:r>
              <a:rPr lang="cs-CZ" b="1" dirty="0">
                <a:solidFill>
                  <a:schemeClr val="accent6"/>
                </a:solidFill>
              </a:rPr>
              <a:t>0-100</a:t>
            </a:r>
            <a:endParaRPr lang="en-US" b="1" dirty="0">
              <a:solidFill>
                <a:schemeClr val="accent6"/>
              </a:solidFill>
            </a:endParaRPr>
          </a:p>
        </p:txBody>
      </p:sp>
      <p:pic>
        <p:nvPicPr>
          <p:cNvPr id="63490" name="Picture 2" descr="Výsledek obrázku pro ŽÁK">
            <a:extLst>
              <a:ext uri="{FF2B5EF4-FFF2-40B4-BE49-F238E27FC236}">
                <a16:creationId xmlns:a16="http://schemas.microsoft.com/office/drawing/2014/main" id="{E53DB447-0A72-4977-8BA7-70E61BF4C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434" y="1284056"/>
            <a:ext cx="933564" cy="144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8454FF3C-020D-4284-B7A1-D675B5545D81}"/>
              </a:ext>
            </a:extLst>
          </p:cNvPr>
          <p:cNvCxnSpPr>
            <a:cxnSpLocks/>
            <a:stCxn id="63490" idx="2"/>
          </p:cNvCxnSpPr>
          <p:nvPr/>
        </p:nvCxnSpPr>
        <p:spPr>
          <a:xfrm>
            <a:off x="4839216" y="2729202"/>
            <a:ext cx="13917" cy="249999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19586C2C-50B9-4E86-8427-1D052DD16E1D}"/>
              </a:ext>
            </a:extLst>
          </p:cNvPr>
          <p:cNvCxnSpPr>
            <a:cxnSpLocks/>
          </p:cNvCxnSpPr>
          <p:nvPr/>
        </p:nvCxnSpPr>
        <p:spPr>
          <a:xfrm>
            <a:off x="2115099" y="2040184"/>
            <a:ext cx="2240877" cy="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A00F684C-B1F9-40F6-9946-02D717119F88}"/>
              </a:ext>
            </a:extLst>
          </p:cNvPr>
          <p:cNvSpPr txBox="1"/>
          <p:nvPr/>
        </p:nvSpPr>
        <p:spPr>
          <a:xfrm>
            <a:off x="4339426" y="5345585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accent1"/>
                </a:solidFill>
              </a:rPr>
              <a:t>28.300 Kč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A3204816-EA29-4FC4-A4B9-23A1647CEC46}"/>
              </a:ext>
            </a:extLst>
          </p:cNvPr>
          <p:cNvSpPr txBox="1"/>
          <p:nvPr/>
        </p:nvSpPr>
        <p:spPr>
          <a:xfrm>
            <a:off x="971600" y="1855518"/>
            <a:ext cx="114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accent1"/>
                </a:solidFill>
              </a:rPr>
              <a:t>70 bodů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9" name="Řečová bublina: oválný bublinový popisek 18">
            <a:extLst>
              <a:ext uri="{FF2B5EF4-FFF2-40B4-BE49-F238E27FC236}">
                <a16:creationId xmlns:a16="http://schemas.microsoft.com/office/drawing/2014/main" id="{E7BF0315-FA60-417B-8661-C4E599C6E467}"/>
              </a:ext>
            </a:extLst>
          </p:cNvPr>
          <p:cNvSpPr/>
          <p:nvPr/>
        </p:nvSpPr>
        <p:spPr>
          <a:xfrm>
            <a:off x="5475004" y="2040184"/>
            <a:ext cx="3592703" cy="1445145"/>
          </a:xfrm>
          <a:prstGeom prst="wedgeEllipseCallout">
            <a:avLst>
              <a:gd name="adj1" fmla="val -57260"/>
              <a:gd name="adj2" fmla="val -77071"/>
            </a:avLst>
          </a:prstGeom>
          <a:solidFill>
            <a:schemeClr val="tx1">
              <a:lumMod val="8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accent6"/>
                </a:solidFill>
              </a:rPr>
              <a:t>Zde máme Andreu: její rodiče jsou na tom průměrně a Andrea má celkem dobré výsledky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281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D49BF6D7-32DC-4D87-8C48-1D4AA4540085}"/>
              </a:ext>
            </a:extLst>
          </p:cNvPr>
          <p:cNvCxnSpPr>
            <a:cxnSpLocks/>
          </p:cNvCxnSpPr>
          <p:nvPr/>
        </p:nvCxnSpPr>
        <p:spPr>
          <a:xfrm>
            <a:off x="971600" y="5229200"/>
            <a:ext cx="6768752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FD8AF034-9ABA-452F-A21E-25F7A2B4A78B}"/>
              </a:ext>
            </a:extLst>
          </p:cNvPr>
          <p:cNvCxnSpPr>
            <a:cxnSpLocks/>
          </p:cNvCxnSpPr>
          <p:nvPr/>
        </p:nvCxnSpPr>
        <p:spPr>
          <a:xfrm flipV="1">
            <a:off x="2051720" y="620688"/>
            <a:ext cx="0" cy="594928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0E460F7-405B-4D3A-AFE2-AB9CE56791C5}"/>
              </a:ext>
            </a:extLst>
          </p:cNvPr>
          <p:cNvSpPr txBox="1"/>
          <p:nvPr/>
        </p:nvSpPr>
        <p:spPr>
          <a:xfrm>
            <a:off x="3316239" y="6021288"/>
            <a:ext cx="3801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accent6"/>
                </a:solidFill>
              </a:rPr>
              <a:t>PŘÍJEM DOMÁCNOSTI RODIČŮ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EB71A1C-9958-4F75-963C-E949D37BD340}"/>
              </a:ext>
            </a:extLst>
          </p:cNvPr>
          <p:cNvSpPr txBox="1"/>
          <p:nvPr/>
        </p:nvSpPr>
        <p:spPr>
          <a:xfrm rot="16200000">
            <a:off x="-1888595" y="2328095"/>
            <a:ext cx="47628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>
                <a:solidFill>
                  <a:schemeClr val="accent6"/>
                </a:solidFill>
              </a:rPr>
              <a:t>SKÓRE MATEMATICKÝCH DOVEDNOSTÍ</a:t>
            </a:r>
          </a:p>
          <a:p>
            <a:pPr algn="ctr"/>
            <a:r>
              <a:rPr lang="cs-CZ" b="1" dirty="0">
                <a:solidFill>
                  <a:schemeClr val="accent6"/>
                </a:solidFill>
              </a:rPr>
              <a:t>0-100</a:t>
            </a:r>
            <a:endParaRPr lang="en-US" b="1" dirty="0">
              <a:solidFill>
                <a:schemeClr val="accent6"/>
              </a:solidFill>
            </a:endParaRPr>
          </a:p>
        </p:txBody>
      </p:sp>
      <p:pic>
        <p:nvPicPr>
          <p:cNvPr id="63490" name="Picture 2" descr="Výsledek obrázku pro ŽÁK">
            <a:extLst>
              <a:ext uri="{FF2B5EF4-FFF2-40B4-BE49-F238E27FC236}">
                <a16:creationId xmlns:a16="http://schemas.microsoft.com/office/drawing/2014/main" id="{E53DB447-0A72-4977-8BA7-70E61BF4C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434" y="1284056"/>
            <a:ext cx="933564" cy="144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Výsledek obrázku pro ŽÁK">
            <a:extLst>
              <a:ext uri="{FF2B5EF4-FFF2-40B4-BE49-F238E27FC236}">
                <a16:creationId xmlns:a16="http://schemas.microsoft.com/office/drawing/2014/main" id="{ECA63550-EC88-4B85-A619-AF73D581B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980728"/>
            <a:ext cx="933564" cy="144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Výsledek obrázku pro ŽÁK">
            <a:extLst>
              <a:ext uri="{FF2B5EF4-FFF2-40B4-BE49-F238E27FC236}">
                <a16:creationId xmlns:a16="http://schemas.microsoft.com/office/drawing/2014/main" id="{334D8834-EC62-4A61-86CC-5A496ED6D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89" y="2994459"/>
            <a:ext cx="933564" cy="144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1EE9301C-40A2-4DB6-97CB-0CAD5CB455CD}"/>
              </a:ext>
            </a:extLst>
          </p:cNvPr>
          <p:cNvSpPr txBox="1"/>
          <p:nvPr/>
        </p:nvSpPr>
        <p:spPr>
          <a:xfrm>
            <a:off x="3281838" y="4413254"/>
            <a:ext cx="7569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err="1">
                <a:solidFill>
                  <a:schemeClr val="accent6"/>
                </a:solidFill>
              </a:rPr>
              <a:t>adam</a:t>
            </a:r>
            <a:endParaRPr lang="en-US" sz="1600" b="1" dirty="0">
              <a:solidFill>
                <a:schemeClr val="accent6"/>
              </a:solidFill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2A80035F-B573-4695-BF75-2A77476F04D2}"/>
              </a:ext>
            </a:extLst>
          </p:cNvPr>
          <p:cNvSpPr txBox="1"/>
          <p:nvPr/>
        </p:nvSpPr>
        <p:spPr>
          <a:xfrm>
            <a:off x="6188786" y="2314789"/>
            <a:ext cx="7040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err="1">
                <a:solidFill>
                  <a:schemeClr val="accent6"/>
                </a:solidFill>
              </a:rPr>
              <a:t>artur</a:t>
            </a:r>
            <a:endParaRPr lang="en-US" sz="1600" b="1" dirty="0">
              <a:solidFill>
                <a:schemeClr val="accent6"/>
              </a:solidFill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FF69A2C4-7A8E-490A-BB93-0D5832051670}"/>
              </a:ext>
            </a:extLst>
          </p:cNvPr>
          <p:cNvSpPr txBox="1"/>
          <p:nvPr/>
        </p:nvSpPr>
        <p:spPr>
          <a:xfrm>
            <a:off x="4508546" y="2554736"/>
            <a:ext cx="9044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err="1">
                <a:solidFill>
                  <a:schemeClr val="accent6"/>
                </a:solidFill>
              </a:rPr>
              <a:t>andrea</a:t>
            </a:r>
            <a:endParaRPr lang="en-US" sz="1600" b="1" dirty="0">
              <a:solidFill>
                <a:schemeClr val="accent6"/>
              </a:solidFill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1252454F-6B1E-498D-85FF-AE53FA8E2CC8}"/>
              </a:ext>
            </a:extLst>
          </p:cNvPr>
          <p:cNvSpPr txBox="1"/>
          <p:nvPr/>
        </p:nvSpPr>
        <p:spPr>
          <a:xfrm>
            <a:off x="4716015" y="3215469"/>
            <a:ext cx="4320481" cy="10776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 anchorCtr="0">
            <a:noAutofit/>
          </a:bodyPr>
          <a:lstStyle/>
          <a:p>
            <a:r>
              <a:rPr lang="cs-CZ" b="1" dirty="0">
                <a:solidFill>
                  <a:schemeClr val="accent6"/>
                </a:solidFill>
              </a:rPr>
              <a:t>Takto vypadají uspořádaná data za tři žáky...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881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D49BF6D7-32DC-4D87-8C48-1D4AA4540085}"/>
              </a:ext>
            </a:extLst>
          </p:cNvPr>
          <p:cNvCxnSpPr>
            <a:cxnSpLocks/>
          </p:cNvCxnSpPr>
          <p:nvPr/>
        </p:nvCxnSpPr>
        <p:spPr>
          <a:xfrm>
            <a:off x="971600" y="5229200"/>
            <a:ext cx="6768752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FD8AF034-9ABA-452F-A21E-25F7A2B4A78B}"/>
              </a:ext>
            </a:extLst>
          </p:cNvPr>
          <p:cNvCxnSpPr>
            <a:cxnSpLocks/>
          </p:cNvCxnSpPr>
          <p:nvPr/>
        </p:nvCxnSpPr>
        <p:spPr>
          <a:xfrm flipV="1">
            <a:off x="2051720" y="620688"/>
            <a:ext cx="0" cy="594928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0E460F7-405B-4D3A-AFE2-AB9CE56791C5}"/>
              </a:ext>
            </a:extLst>
          </p:cNvPr>
          <p:cNvSpPr txBox="1"/>
          <p:nvPr/>
        </p:nvSpPr>
        <p:spPr>
          <a:xfrm>
            <a:off x="3316239" y="6021288"/>
            <a:ext cx="3801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accent6"/>
                </a:solidFill>
              </a:rPr>
              <a:t>PŘÍJEM DOMÁCNOSTI RODIČŮ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EB71A1C-9958-4F75-963C-E949D37BD340}"/>
              </a:ext>
            </a:extLst>
          </p:cNvPr>
          <p:cNvSpPr txBox="1"/>
          <p:nvPr/>
        </p:nvSpPr>
        <p:spPr>
          <a:xfrm rot="16200000">
            <a:off x="-1888595" y="2328095"/>
            <a:ext cx="47628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>
                <a:solidFill>
                  <a:schemeClr val="accent6"/>
                </a:solidFill>
              </a:rPr>
              <a:t>SKÓRE MATEMATICKÝCH DOVEDNOSTÍ</a:t>
            </a:r>
          </a:p>
          <a:p>
            <a:pPr algn="ctr"/>
            <a:r>
              <a:rPr lang="cs-CZ" b="1" dirty="0">
                <a:solidFill>
                  <a:schemeClr val="accent6"/>
                </a:solidFill>
              </a:rPr>
              <a:t>0-100</a:t>
            </a:r>
            <a:endParaRPr lang="en-US" b="1" dirty="0">
              <a:solidFill>
                <a:schemeClr val="accent6"/>
              </a:solidFill>
            </a:endParaRPr>
          </a:p>
        </p:txBody>
      </p:sp>
      <p:pic>
        <p:nvPicPr>
          <p:cNvPr id="63490" name="Picture 2" descr="Výsledek obrázku pro ŽÁK">
            <a:extLst>
              <a:ext uri="{FF2B5EF4-FFF2-40B4-BE49-F238E27FC236}">
                <a16:creationId xmlns:a16="http://schemas.microsoft.com/office/drawing/2014/main" id="{E53DB447-0A72-4977-8BA7-70E61BF4C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138" y="1628798"/>
            <a:ext cx="710860" cy="110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Výsledek obrázku pro ŽÁK">
            <a:extLst>
              <a:ext uri="{FF2B5EF4-FFF2-40B4-BE49-F238E27FC236}">
                <a16:creationId xmlns:a16="http://schemas.microsoft.com/office/drawing/2014/main" id="{ECA63550-EC88-4B85-A619-AF73D581B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862" y="1325470"/>
            <a:ext cx="710861" cy="110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Výsledek obrázku pro ŽÁK">
            <a:extLst>
              <a:ext uri="{FF2B5EF4-FFF2-40B4-BE49-F238E27FC236}">
                <a16:creationId xmlns:a16="http://schemas.microsoft.com/office/drawing/2014/main" id="{334D8834-EC62-4A61-86CC-5A496ED6D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89" y="3284983"/>
            <a:ext cx="745885" cy="115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1EE9301C-40A2-4DB6-97CB-0CAD5CB455CD}"/>
              </a:ext>
            </a:extLst>
          </p:cNvPr>
          <p:cNvSpPr txBox="1"/>
          <p:nvPr/>
        </p:nvSpPr>
        <p:spPr>
          <a:xfrm>
            <a:off x="3281838" y="4413254"/>
            <a:ext cx="7569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err="1">
                <a:solidFill>
                  <a:schemeClr val="accent6"/>
                </a:solidFill>
              </a:rPr>
              <a:t>adam</a:t>
            </a:r>
            <a:endParaRPr lang="en-US" sz="1600" b="1" dirty="0">
              <a:solidFill>
                <a:schemeClr val="accent6"/>
              </a:solidFill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2A80035F-B573-4695-BF75-2A77476F04D2}"/>
              </a:ext>
            </a:extLst>
          </p:cNvPr>
          <p:cNvSpPr txBox="1"/>
          <p:nvPr/>
        </p:nvSpPr>
        <p:spPr>
          <a:xfrm>
            <a:off x="6188786" y="2314789"/>
            <a:ext cx="7040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err="1">
                <a:solidFill>
                  <a:schemeClr val="accent6"/>
                </a:solidFill>
              </a:rPr>
              <a:t>artur</a:t>
            </a:r>
            <a:endParaRPr lang="en-US" sz="1600" b="1" dirty="0">
              <a:solidFill>
                <a:schemeClr val="accent6"/>
              </a:solidFill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FF69A2C4-7A8E-490A-BB93-0D5832051670}"/>
              </a:ext>
            </a:extLst>
          </p:cNvPr>
          <p:cNvSpPr txBox="1"/>
          <p:nvPr/>
        </p:nvSpPr>
        <p:spPr>
          <a:xfrm>
            <a:off x="4508546" y="2554736"/>
            <a:ext cx="9044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err="1">
                <a:solidFill>
                  <a:schemeClr val="accent6"/>
                </a:solidFill>
              </a:rPr>
              <a:t>andrea</a:t>
            </a:r>
            <a:endParaRPr lang="en-US" sz="1600" b="1" dirty="0">
              <a:solidFill>
                <a:schemeClr val="accent6"/>
              </a:solidFill>
            </a:endParaRPr>
          </a:p>
        </p:txBody>
      </p:sp>
      <p:pic>
        <p:nvPicPr>
          <p:cNvPr id="13" name="Picture 2" descr="Výsledek obrázku pro ŽÁK">
            <a:extLst>
              <a:ext uri="{FF2B5EF4-FFF2-40B4-BE49-F238E27FC236}">
                <a16:creationId xmlns:a16="http://schemas.microsoft.com/office/drawing/2014/main" id="{DA4FDDAD-C56B-4696-9609-143ECF882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880" y="2318539"/>
            <a:ext cx="755467" cy="116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Výsledek obrázku pro ŽÁK">
            <a:extLst>
              <a:ext uri="{FF2B5EF4-FFF2-40B4-BE49-F238E27FC236}">
                <a16:creationId xmlns:a16="http://schemas.microsoft.com/office/drawing/2014/main" id="{8AEAB09A-48C4-460D-9149-893E11748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412" y="3191403"/>
            <a:ext cx="755467" cy="116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Výsledek obrázku pro ŽÁK">
            <a:extLst>
              <a:ext uri="{FF2B5EF4-FFF2-40B4-BE49-F238E27FC236}">
                <a16:creationId xmlns:a16="http://schemas.microsoft.com/office/drawing/2014/main" id="{4C6A4229-85C0-437C-A3DD-7AC09288F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180" y="1841147"/>
            <a:ext cx="755467" cy="116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2E4D1528-DBB5-411E-9F55-1E234B0B45DA}"/>
              </a:ext>
            </a:extLst>
          </p:cNvPr>
          <p:cNvSpPr txBox="1"/>
          <p:nvPr/>
        </p:nvSpPr>
        <p:spPr>
          <a:xfrm>
            <a:off x="5736578" y="3319706"/>
            <a:ext cx="6944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err="1">
                <a:solidFill>
                  <a:schemeClr val="accent6"/>
                </a:solidFill>
              </a:rPr>
              <a:t>anna</a:t>
            </a:r>
            <a:endParaRPr lang="en-US" sz="1600" b="1" dirty="0">
              <a:solidFill>
                <a:schemeClr val="accent6"/>
              </a:solidFill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5336F886-412D-40BA-99C0-7E182E941D3C}"/>
              </a:ext>
            </a:extLst>
          </p:cNvPr>
          <p:cNvSpPr txBox="1"/>
          <p:nvPr/>
        </p:nvSpPr>
        <p:spPr>
          <a:xfrm>
            <a:off x="4718540" y="4221891"/>
            <a:ext cx="598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err="1">
                <a:solidFill>
                  <a:schemeClr val="accent6"/>
                </a:solidFill>
              </a:rPr>
              <a:t>aleš</a:t>
            </a:r>
            <a:endParaRPr lang="en-US" sz="1600" b="1" dirty="0">
              <a:solidFill>
                <a:schemeClr val="accent6"/>
              </a:solidFill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995FFC92-55EA-4A46-9DC3-12F4436A0708}"/>
              </a:ext>
            </a:extLst>
          </p:cNvPr>
          <p:cNvSpPr txBox="1"/>
          <p:nvPr/>
        </p:nvSpPr>
        <p:spPr>
          <a:xfrm>
            <a:off x="3663053" y="2809820"/>
            <a:ext cx="7697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err="1">
                <a:solidFill>
                  <a:schemeClr val="accent6"/>
                </a:solidFill>
              </a:rPr>
              <a:t>agáta</a:t>
            </a:r>
            <a:endParaRPr lang="en-US" sz="1600" b="1" dirty="0">
              <a:solidFill>
                <a:schemeClr val="accent6"/>
              </a:solidFill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4976E890-3FBC-4E44-9D95-2555EFDC7672}"/>
              </a:ext>
            </a:extLst>
          </p:cNvPr>
          <p:cNvSpPr txBox="1"/>
          <p:nvPr/>
        </p:nvSpPr>
        <p:spPr>
          <a:xfrm>
            <a:off x="4028545" y="139123"/>
            <a:ext cx="4320481" cy="10776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 anchorCtr="0">
            <a:noAutofit/>
          </a:bodyPr>
          <a:lstStyle/>
          <a:p>
            <a:r>
              <a:rPr lang="cs-CZ" b="1" dirty="0">
                <a:solidFill>
                  <a:schemeClr val="accent6"/>
                </a:solidFill>
              </a:rPr>
              <a:t>Přidáváme další...</a:t>
            </a:r>
            <a:endParaRPr 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058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D49BF6D7-32DC-4D87-8C48-1D4AA4540085}"/>
              </a:ext>
            </a:extLst>
          </p:cNvPr>
          <p:cNvCxnSpPr>
            <a:cxnSpLocks/>
          </p:cNvCxnSpPr>
          <p:nvPr/>
        </p:nvCxnSpPr>
        <p:spPr>
          <a:xfrm>
            <a:off x="971600" y="5229200"/>
            <a:ext cx="6768752" cy="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FD8AF034-9ABA-452F-A21E-25F7A2B4A78B}"/>
              </a:ext>
            </a:extLst>
          </p:cNvPr>
          <p:cNvCxnSpPr>
            <a:cxnSpLocks/>
          </p:cNvCxnSpPr>
          <p:nvPr/>
        </p:nvCxnSpPr>
        <p:spPr>
          <a:xfrm flipV="1">
            <a:off x="2051720" y="620688"/>
            <a:ext cx="0" cy="5949280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0E460F7-405B-4D3A-AFE2-AB9CE56791C5}"/>
              </a:ext>
            </a:extLst>
          </p:cNvPr>
          <p:cNvSpPr txBox="1"/>
          <p:nvPr/>
        </p:nvSpPr>
        <p:spPr>
          <a:xfrm>
            <a:off x="3316239" y="6021288"/>
            <a:ext cx="3801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accent6"/>
                </a:solidFill>
              </a:rPr>
              <a:t>PŘÍJEM DOMÁCNOSTI RODIČŮ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EB71A1C-9958-4F75-963C-E949D37BD340}"/>
              </a:ext>
            </a:extLst>
          </p:cNvPr>
          <p:cNvSpPr txBox="1"/>
          <p:nvPr/>
        </p:nvSpPr>
        <p:spPr>
          <a:xfrm rot="16200000">
            <a:off x="-1888595" y="2328095"/>
            <a:ext cx="47628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>
                <a:solidFill>
                  <a:schemeClr val="accent6"/>
                </a:solidFill>
              </a:rPr>
              <a:t>SKÓRE MATEMATICKÝCH DOVEDNOSTÍ</a:t>
            </a:r>
          </a:p>
          <a:p>
            <a:pPr algn="ctr"/>
            <a:r>
              <a:rPr lang="cs-CZ" b="1" dirty="0">
                <a:solidFill>
                  <a:schemeClr val="accent6"/>
                </a:solidFill>
              </a:rPr>
              <a:t>0-100</a:t>
            </a:r>
            <a:endParaRPr lang="en-US" b="1" dirty="0">
              <a:solidFill>
                <a:schemeClr val="accent6"/>
              </a:solidFill>
            </a:endParaRPr>
          </a:p>
        </p:txBody>
      </p:sp>
      <p:pic>
        <p:nvPicPr>
          <p:cNvPr id="17" name="Picture 2" descr="Výsledek obrázku pro ŽÁK">
            <a:extLst>
              <a:ext uri="{FF2B5EF4-FFF2-40B4-BE49-F238E27FC236}">
                <a16:creationId xmlns:a16="http://schemas.microsoft.com/office/drawing/2014/main" id="{4C6A4229-85C0-437C-A3DD-7AC09288F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506" y="2054408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Výsledek obrázku pro ŽÁK">
            <a:extLst>
              <a:ext uri="{FF2B5EF4-FFF2-40B4-BE49-F238E27FC236}">
                <a16:creationId xmlns:a16="http://schemas.microsoft.com/office/drawing/2014/main" id="{999C205D-2DE5-4B80-9A42-1B53313C0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686" y="2547593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Výsledek obrázku pro ŽÁK">
            <a:extLst>
              <a:ext uri="{FF2B5EF4-FFF2-40B4-BE49-F238E27FC236}">
                <a16:creationId xmlns:a16="http://schemas.microsoft.com/office/drawing/2014/main" id="{A703C0EB-29C3-4117-A26D-8EA7C52EC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104" y="3254790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Výsledek obrázku pro ŽÁK">
            <a:extLst>
              <a:ext uri="{FF2B5EF4-FFF2-40B4-BE49-F238E27FC236}">
                <a16:creationId xmlns:a16="http://schemas.microsoft.com/office/drawing/2014/main" id="{40387797-4D7F-48D3-9F25-EE301EBBE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290" y="3559594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Výsledek obrázku pro ŽÁK">
            <a:extLst>
              <a:ext uri="{FF2B5EF4-FFF2-40B4-BE49-F238E27FC236}">
                <a16:creationId xmlns:a16="http://schemas.microsoft.com/office/drawing/2014/main" id="{8FE52064-8560-480F-8BD6-AA9361E3C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607" y="3105885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Výsledek obrázku pro ŽÁK">
            <a:extLst>
              <a:ext uri="{FF2B5EF4-FFF2-40B4-BE49-F238E27FC236}">
                <a16:creationId xmlns:a16="http://schemas.microsoft.com/office/drawing/2014/main" id="{9DF83321-4CF9-4884-B94F-3AB7E0EB7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974" y="2150777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Výsledek obrázku pro ŽÁK">
            <a:extLst>
              <a:ext uri="{FF2B5EF4-FFF2-40B4-BE49-F238E27FC236}">
                <a16:creationId xmlns:a16="http://schemas.microsoft.com/office/drawing/2014/main" id="{C0E9747C-34F4-4CBB-968D-FC1980F76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928" y="2357379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Výsledek obrázku pro ŽÁK">
            <a:extLst>
              <a:ext uri="{FF2B5EF4-FFF2-40B4-BE49-F238E27FC236}">
                <a16:creationId xmlns:a16="http://schemas.microsoft.com/office/drawing/2014/main" id="{ED0FE52E-64B0-481A-AFAB-4F772752A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252" y="1562656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Výsledek obrázku pro ŽÁK">
            <a:extLst>
              <a:ext uri="{FF2B5EF4-FFF2-40B4-BE49-F238E27FC236}">
                <a16:creationId xmlns:a16="http://schemas.microsoft.com/office/drawing/2014/main" id="{09D9BCF3-CD50-407C-BFF3-9B7278E0A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888" y="2315349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Výsledek obrázku pro ŽÁK">
            <a:extLst>
              <a:ext uri="{FF2B5EF4-FFF2-40B4-BE49-F238E27FC236}">
                <a16:creationId xmlns:a16="http://schemas.microsoft.com/office/drawing/2014/main" id="{41FD11E8-54C3-45A9-9E1F-31FC7C024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661" y="2889211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Výsledek obrázku pro ŽÁK">
            <a:extLst>
              <a:ext uri="{FF2B5EF4-FFF2-40B4-BE49-F238E27FC236}">
                <a16:creationId xmlns:a16="http://schemas.microsoft.com/office/drawing/2014/main" id="{62E6B726-346B-4C8B-BEDE-12646D335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457" y="2249241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Výsledek obrázku pro ŽÁK">
            <a:extLst>
              <a:ext uri="{FF2B5EF4-FFF2-40B4-BE49-F238E27FC236}">
                <a16:creationId xmlns:a16="http://schemas.microsoft.com/office/drawing/2014/main" id="{6FF9B71F-32D3-453E-9A61-4924D4DCF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726" y="1656161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Výsledek obrázku pro ŽÁK">
            <a:extLst>
              <a:ext uri="{FF2B5EF4-FFF2-40B4-BE49-F238E27FC236}">
                <a16:creationId xmlns:a16="http://schemas.microsoft.com/office/drawing/2014/main" id="{E0985C51-E602-4B68-B4B5-AB5FC168E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718" y="2031271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Výsledek obrázku pro ŽÁK">
            <a:extLst>
              <a:ext uri="{FF2B5EF4-FFF2-40B4-BE49-F238E27FC236}">
                <a16:creationId xmlns:a16="http://schemas.microsoft.com/office/drawing/2014/main" id="{EFFC6B58-FB68-4262-BD40-0E2FB92C4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868" y="1186352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Výsledek obrázku pro ŽÁK">
            <a:extLst>
              <a:ext uri="{FF2B5EF4-FFF2-40B4-BE49-F238E27FC236}">
                <a16:creationId xmlns:a16="http://schemas.microsoft.com/office/drawing/2014/main" id="{A948FAF8-6BDB-4B14-81E2-2B3148B9F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207" y="1538586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Výsledek obrázku pro ŽÁK">
            <a:extLst>
              <a:ext uri="{FF2B5EF4-FFF2-40B4-BE49-F238E27FC236}">
                <a16:creationId xmlns:a16="http://schemas.microsoft.com/office/drawing/2014/main" id="{3F0BBF2E-05B4-45A9-A066-CE7707733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983" y="1205072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Výsledek obrázku pro ŽÁK">
            <a:extLst>
              <a:ext uri="{FF2B5EF4-FFF2-40B4-BE49-F238E27FC236}">
                <a16:creationId xmlns:a16="http://schemas.microsoft.com/office/drawing/2014/main" id="{73DA2997-C55C-4F77-9FBD-10044CFFF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605" y="3737605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Výsledek obrázku pro ŽÁK">
            <a:extLst>
              <a:ext uri="{FF2B5EF4-FFF2-40B4-BE49-F238E27FC236}">
                <a16:creationId xmlns:a16="http://schemas.microsoft.com/office/drawing/2014/main" id="{A19A5C1F-3191-4741-ABC2-DA909A8FC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333" y="1163569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Výsledek obrázku pro ŽÁK">
            <a:extLst>
              <a:ext uri="{FF2B5EF4-FFF2-40B4-BE49-F238E27FC236}">
                <a16:creationId xmlns:a16="http://schemas.microsoft.com/office/drawing/2014/main" id="{3879EF67-A08D-4143-89F4-A49DEF190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244" y="2930003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Výsledek obrázku pro ŽÁK">
            <a:extLst>
              <a:ext uri="{FF2B5EF4-FFF2-40B4-BE49-F238E27FC236}">
                <a16:creationId xmlns:a16="http://schemas.microsoft.com/office/drawing/2014/main" id="{1DCA2427-4FD4-4BE2-8127-42EDC7637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333" y="2936379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Výsledek obrázku pro ŽÁK">
            <a:extLst>
              <a:ext uri="{FF2B5EF4-FFF2-40B4-BE49-F238E27FC236}">
                <a16:creationId xmlns:a16="http://schemas.microsoft.com/office/drawing/2014/main" id="{92746031-90FC-4D93-A111-FDC61A309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981" y="2516322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Výsledek obrázku pro ŽÁK">
            <a:extLst>
              <a:ext uri="{FF2B5EF4-FFF2-40B4-BE49-F238E27FC236}">
                <a16:creationId xmlns:a16="http://schemas.microsoft.com/office/drawing/2014/main" id="{2CEB703F-846D-49E6-8C97-A428C4795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402" y="3491517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Výsledek obrázku pro ŽÁK">
            <a:extLst>
              <a:ext uri="{FF2B5EF4-FFF2-40B4-BE49-F238E27FC236}">
                <a16:creationId xmlns:a16="http://schemas.microsoft.com/office/drawing/2014/main" id="{479861BD-3133-4F10-B8EA-6BAA0712A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488" y="1766586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Výsledek obrázku pro ŽÁK">
            <a:extLst>
              <a:ext uri="{FF2B5EF4-FFF2-40B4-BE49-F238E27FC236}">
                <a16:creationId xmlns:a16="http://schemas.microsoft.com/office/drawing/2014/main" id="{6CF7AB28-8B21-4ACC-A450-96EC03A24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320" y="2044776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Výsledek obrázku pro ŽÁK">
            <a:extLst>
              <a:ext uri="{FF2B5EF4-FFF2-40B4-BE49-F238E27FC236}">
                <a16:creationId xmlns:a16="http://schemas.microsoft.com/office/drawing/2014/main" id="{CC795DE4-DFEB-4F4D-9565-2A3786F0F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167" y="3607676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Výsledek obrázku pro ŽÁK">
            <a:extLst>
              <a:ext uri="{FF2B5EF4-FFF2-40B4-BE49-F238E27FC236}">
                <a16:creationId xmlns:a16="http://schemas.microsoft.com/office/drawing/2014/main" id="{7722AB6E-174B-431F-8D96-8A552927C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00" y="2776222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Výsledek obrázku pro ŽÁK">
            <a:extLst>
              <a:ext uri="{FF2B5EF4-FFF2-40B4-BE49-F238E27FC236}">
                <a16:creationId xmlns:a16="http://schemas.microsoft.com/office/drawing/2014/main" id="{E8637BF5-E9D2-4642-BC8D-F11215E92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485" y="3704197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Výsledek obrázku pro ŽÁK">
            <a:extLst>
              <a:ext uri="{FF2B5EF4-FFF2-40B4-BE49-F238E27FC236}">
                <a16:creationId xmlns:a16="http://schemas.microsoft.com/office/drawing/2014/main" id="{39F25E3C-C91D-4ABD-81DF-44FC8BD64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584" y="2797079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Výsledek obrázku pro ŽÁK">
            <a:extLst>
              <a:ext uri="{FF2B5EF4-FFF2-40B4-BE49-F238E27FC236}">
                <a16:creationId xmlns:a16="http://schemas.microsoft.com/office/drawing/2014/main" id="{EFFF1539-FF61-488B-BAD3-9096C50AB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156" y="3148243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Výsledek obrázku pro ŽÁK">
            <a:extLst>
              <a:ext uri="{FF2B5EF4-FFF2-40B4-BE49-F238E27FC236}">
                <a16:creationId xmlns:a16="http://schemas.microsoft.com/office/drawing/2014/main" id="{A26B5444-3370-48CA-B7CD-5788DEF2C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929" y="2429085"/>
            <a:ext cx="362738" cy="56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ovéPole 51">
            <a:extLst>
              <a:ext uri="{FF2B5EF4-FFF2-40B4-BE49-F238E27FC236}">
                <a16:creationId xmlns:a16="http://schemas.microsoft.com/office/drawing/2014/main" id="{567CE645-CA73-471B-98CC-D277C37071A3}"/>
              </a:ext>
            </a:extLst>
          </p:cNvPr>
          <p:cNvSpPr txBox="1"/>
          <p:nvPr/>
        </p:nvSpPr>
        <p:spPr>
          <a:xfrm>
            <a:off x="2339752" y="64192"/>
            <a:ext cx="4434319" cy="10456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 anchor="ctr" anchorCtr="0">
            <a:noAutofit/>
          </a:bodyPr>
          <a:lstStyle/>
          <a:p>
            <a:r>
              <a:rPr lang="cs-CZ" b="1" dirty="0">
                <a:solidFill>
                  <a:schemeClr val="accent6"/>
                </a:solidFill>
              </a:rPr>
              <a:t>a další...</a:t>
            </a:r>
          </a:p>
          <a:p>
            <a:r>
              <a:rPr lang="cs-CZ" b="1" dirty="0">
                <a:solidFill>
                  <a:schemeClr val="accent6"/>
                </a:solidFill>
              </a:rPr>
              <a:t>A sledujeme, jestli v grafu vidíme nějaký rozpoznatelný vzorec (tvar)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0" name="Volný tvar: obrazec 9">
            <a:extLst>
              <a:ext uri="{FF2B5EF4-FFF2-40B4-BE49-F238E27FC236}">
                <a16:creationId xmlns:a16="http://schemas.microsoft.com/office/drawing/2014/main" id="{9A13F9A0-B39E-41B4-B605-B0173CCEAF58}"/>
              </a:ext>
            </a:extLst>
          </p:cNvPr>
          <p:cNvSpPr/>
          <p:nvPr/>
        </p:nvSpPr>
        <p:spPr>
          <a:xfrm>
            <a:off x="2355925" y="958379"/>
            <a:ext cx="6185647" cy="3742713"/>
          </a:xfrm>
          <a:custGeom>
            <a:avLst/>
            <a:gdLst>
              <a:gd name="connsiteX0" fmla="*/ 2614108 w 6185647"/>
              <a:gd name="connsiteY0" fmla="*/ 633753 h 3742713"/>
              <a:gd name="connsiteX1" fmla="*/ 2474259 w 6185647"/>
              <a:gd name="connsiteY1" fmla="*/ 687541 h 3742713"/>
              <a:gd name="connsiteX2" fmla="*/ 2420470 w 6185647"/>
              <a:gd name="connsiteY2" fmla="*/ 709056 h 3742713"/>
              <a:gd name="connsiteX3" fmla="*/ 2312894 w 6185647"/>
              <a:gd name="connsiteY3" fmla="*/ 762845 h 3742713"/>
              <a:gd name="connsiteX4" fmla="*/ 2248348 w 6185647"/>
              <a:gd name="connsiteY4" fmla="*/ 795117 h 3742713"/>
              <a:gd name="connsiteX5" fmla="*/ 2194560 w 6185647"/>
              <a:gd name="connsiteY5" fmla="*/ 827390 h 3742713"/>
              <a:gd name="connsiteX6" fmla="*/ 2151529 w 6185647"/>
              <a:gd name="connsiteY6" fmla="*/ 838148 h 3742713"/>
              <a:gd name="connsiteX7" fmla="*/ 2097741 w 6185647"/>
              <a:gd name="connsiteY7" fmla="*/ 859663 h 3742713"/>
              <a:gd name="connsiteX8" fmla="*/ 2065468 w 6185647"/>
              <a:gd name="connsiteY8" fmla="*/ 870421 h 3742713"/>
              <a:gd name="connsiteX9" fmla="*/ 2022437 w 6185647"/>
              <a:gd name="connsiteY9" fmla="*/ 891936 h 3742713"/>
              <a:gd name="connsiteX10" fmla="*/ 1936376 w 6185647"/>
              <a:gd name="connsiteY10" fmla="*/ 902694 h 3742713"/>
              <a:gd name="connsiteX11" fmla="*/ 1839557 w 6185647"/>
              <a:gd name="connsiteY11" fmla="*/ 956482 h 3742713"/>
              <a:gd name="connsiteX12" fmla="*/ 1807284 w 6185647"/>
              <a:gd name="connsiteY12" fmla="*/ 988755 h 3742713"/>
              <a:gd name="connsiteX13" fmla="*/ 1775011 w 6185647"/>
              <a:gd name="connsiteY13" fmla="*/ 1010270 h 3742713"/>
              <a:gd name="connsiteX14" fmla="*/ 1678193 w 6185647"/>
              <a:gd name="connsiteY14" fmla="*/ 1096332 h 3742713"/>
              <a:gd name="connsiteX15" fmla="*/ 1592131 w 6185647"/>
              <a:gd name="connsiteY15" fmla="*/ 1139362 h 3742713"/>
              <a:gd name="connsiteX16" fmla="*/ 1559859 w 6185647"/>
              <a:gd name="connsiteY16" fmla="*/ 1150120 h 3742713"/>
              <a:gd name="connsiteX17" fmla="*/ 1463040 w 6185647"/>
              <a:gd name="connsiteY17" fmla="*/ 1214666 h 3742713"/>
              <a:gd name="connsiteX18" fmla="*/ 1420009 w 6185647"/>
              <a:gd name="connsiteY18" fmla="*/ 1236181 h 3742713"/>
              <a:gd name="connsiteX19" fmla="*/ 1333948 w 6185647"/>
              <a:gd name="connsiteY19" fmla="*/ 1289969 h 3742713"/>
              <a:gd name="connsiteX20" fmla="*/ 1312433 w 6185647"/>
              <a:gd name="connsiteY20" fmla="*/ 1311485 h 3742713"/>
              <a:gd name="connsiteX21" fmla="*/ 1194099 w 6185647"/>
              <a:gd name="connsiteY21" fmla="*/ 1343757 h 3742713"/>
              <a:gd name="connsiteX22" fmla="*/ 1086522 w 6185647"/>
              <a:gd name="connsiteY22" fmla="*/ 1408303 h 3742713"/>
              <a:gd name="connsiteX23" fmla="*/ 1065007 w 6185647"/>
              <a:gd name="connsiteY23" fmla="*/ 1429819 h 3742713"/>
              <a:gd name="connsiteX24" fmla="*/ 1021976 w 6185647"/>
              <a:gd name="connsiteY24" fmla="*/ 1494365 h 3742713"/>
              <a:gd name="connsiteX25" fmla="*/ 1011219 w 6185647"/>
              <a:gd name="connsiteY25" fmla="*/ 1526637 h 3742713"/>
              <a:gd name="connsiteX26" fmla="*/ 957430 w 6185647"/>
              <a:gd name="connsiteY26" fmla="*/ 1580426 h 3742713"/>
              <a:gd name="connsiteX27" fmla="*/ 946673 w 6185647"/>
              <a:gd name="connsiteY27" fmla="*/ 1612699 h 3742713"/>
              <a:gd name="connsiteX28" fmla="*/ 882127 w 6185647"/>
              <a:gd name="connsiteY28" fmla="*/ 1666487 h 3742713"/>
              <a:gd name="connsiteX29" fmla="*/ 828339 w 6185647"/>
              <a:gd name="connsiteY29" fmla="*/ 1720275 h 3742713"/>
              <a:gd name="connsiteX30" fmla="*/ 774550 w 6185647"/>
              <a:gd name="connsiteY30" fmla="*/ 1763306 h 3742713"/>
              <a:gd name="connsiteX31" fmla="*/ 742277 w 6185647"/>
              <a:gd name="connsiteY31" fmla="*/ 1784821 h 3742713"/>
              <a:gd name="connsiteX32" fmla="*/ 710004 w 6185647"/>
              <a:gd name="connsiteY32" fmla="*/ 1817094 h 3742713"/>
              <a:gd name="connsiteX33" fmla="*/ 634701 w 6185647"/>
              <a:gd name="connsiteY33" fmla="*/ 1870882 h 3742713"/>
              <a:gd name="connsiteX34" fmla="*/ 559397 w 6185647"/>
              <a:gd name="connsiteY34" fmla="*/ 1967701 h 3742713"/>
              <a:gd name="connsiteX35" fmla="*/ 537882 w 6185647"/>
              <a:gd name="connsiteY35" fmla="*/ 1999974 h 3742713"/>
              <a:gd name="connsiteX36" fmla="*/ 473336 w 6185647"/>
              <a:gd name="connsiteY36" fmla="*/ 2064520 h 3742713"/>
              <a:gd name="connsiteX37" fmla="*/ 462579 w 6185647"/>
              <a:gd name="connsiteY37" fmla="*/ 2096793 h 3742713"/>
              <a:gd name="connsiteX38" fmla="*/ 441063 w 6185647"/>
              <a:gd name="connsiteY38" fmla="*/ 2118308 h 3742713"/>
              <a:gd name="connsiteX39" fmla="*/ 419548 w 6185647"/>
              <a:gd name="connsiteY39" fmla="*/ 2150581 h 3742713"/>
              <a:gd name="connsiteX40" fmla="*/ 344244 w 6185647"/>
              <a:gd name="connsiteY40" fmla="*/ 2258157 h 3742713"/>
              <a:gd name="connsiteX41" fmla="*/ 322729 w 6185647"/>
              <a:gd name="connsiteY41" fmla="*/ 2311946 h 3742713"/>
              <a:gd name="connsiteX42" fmla="*/ 301214 w 6185647"/>
              <a:gd name="connsiteY42" fmla="*/ 2354976 h 3742713"/>
              <a:gd name="connsiteX43" fmla="*/ 279699 w 6185647"/>
              <a:gd name="connsiteY43" fmla="*/ 2419522 h 3742713"/>
              <a:gd name="connsiteX44" fmla="*/ 215153 w 6185647"/>
              <a:gd name="connsiteY44" fmla="*/ 2537856 h 3742713"/>
              <a:gd name="connsiteX45" fmla="*/ 182880 w 6185647"/>
              <a:gd name="connsiteY45" fmla="*/ 2645433 h 3742713"/>
              <a:gd name="connsiteX46" fmla="*/ 172122 w 6185647"/>
              <a:gd name="connsiteY46" fmla="*/ 2677706 h 3742713"/>
              <a:gd name="connsiteX47" fmla="*/ 129091 w 6185647"/>
              <a:gd name="connsiteY47" fmla="*/ 2817555 h 3742713"/>
              <a:gd name="connsiteX48" fmla="*/ 86061 w 6185647"/>
              <a:gd name="connsiteY48" fmla="*/ 2903616 h 3742713"/>
              <a:gd name="connsiteX49" fmla="*/ 53788 w 6185647"/>
              <a:gd name="connsiteY49" fmla="*/ 3011193 h 3742713"/>
              <a:gd name="connsiteX50" fmla="*/ 32273 w 6185647"/>
              <a:gd name="connsiteY50" fmla="*/ 3129527 h 3742713"/>
              <a:gd name="connsiteX51" fmla="*/ 10757 w 6185647"/>
              <a:gd name="connsiteY51" fmla="*/ 3172557 h 3742713"/>
              <a:gd name="connsiteX52" fmla="*/ 0 w 6185647"/>
              <a:gd name="connsiteY52" fmla="*/ 3204830 h 3742713"/>
              <a:gd name="connsiteX53" fmla="*/ 32273 w 6185647"/>
              <a:gd name="connsiteY53" fmla="*/ 3430741 h 3742713"/>
              <a:gd name="connsiteX54" fmla="*/ 86061 w 6185647"/>
              <a:gd name="connsiteY54" fmla="*/ 3506045 h 3742713"/>
              <a:gd name="connsiteX55" fmla="*/ 118334 w 6185647"/>
              <a:gd name="connsiteY55" fmla="*/ 3516802 h 3742713"/>
              <a:gd name="connsiteX56" fmla="*/ 204395 w 6185647"/>
              <a:gd name="connsiteY56" fmla="*/ 3559833 h 3742713"/>
              <a:gd name="connsiteX57" fmla="*/ 247426 w 6185647"/>
              <a:gd name="connsiteY57" fmla="*/ 3592106 h 3742713"/>
              <a:gd name="connsiteX58" fmla="*/ 311971 w 6185647"/>
              <a:gd name="connsiteY58" fmla="*/ 3613621 h 3742713"/>
              <a:gd name="connsiteX59" fmla="*/ 387275 w 6185647"/>
              <a:gd name="connsiteY59" fmla="*/ 3635136 h 3742713"/>
              <a:gd name="connsiteX60" fmla="*/ 494851 w 6185647"/>
              <a:gd name="connsiteY60" fmla="*/ 3678167 h 3742713"/>
              <a:gd name="connsiteX61" fmla="*/ 602428 w 6185647"/>
              <a:gd name="connsiteY61" fmla="*/ 3710440 h 3742713"/>
              <a:gd name="connsiteX62" fmla="*/ 1032734 w 6185647"/>
              <a:gd name="connsiteY62" fmla="*/ 3742713 h 3742713"/>
              <a:gd name="connsiteX63" fmla="*/ 1387736 w 6185647"/>
              <a:gd name="connsiteY63" fmla="*/ 3731955 h 3742713"/>
              <a:gd name="connsiteX64" fmla="*/ 1516828 w 6185647"/>
              <a:gd name="connsiteY64" fmla="*/ 3710440 h 3742713"/>
              <a:gd name="connsiteX65" fmla="*/ 1613647 w 6185647"/>
              <a:gd name="connsiteY65" fmla="*/ 3699682 h 3742713"/>
              <a:gd name="connsiteX66" fmla="*/ 1667435 w 6185647"/>
              <a:gd name="connsiteY66" fmla="*/ 3688925 h 3742713"/>
              <a:gd name="connsiteX67" fmla="*/ 1753496 w 6185647"/>
              <a:gd name="connsiteY67" fmla="*/ 3678167 h 3742713"/>
              <a:gd name="connsiteX68" fmla="*/ 1828800 w 6185647"/>
              <a:gd name="connsiteY68" fmla="*/ 3656652 h 3742713"/>
              <a:gd name="connsiteX69" fmla="*/ 1871830 w 6185647"/>
              <a:gd name="connsiteY69" fmla="*/ 3645894 h 3742713"/>
              <a:gd name="connsiteX70" fmla="*/ 1990164 w 6185647"/>
              <a:gd name="connsiteY70" fmla="*/ 3613621 h 3742713"/>
              <a:gd name="connsiteX71" fmla="*/ 2065468 w 6185647"/>
              <a:gd name="connsiteY71" fmla="*/ 3602863 h 3742713"/>
              <a:gd name="connsiteX72" fmla="*/ 2140771 w 6185647"/>
              <a:gd name="connsiteY72" fmla="*/ 3570590 h 3742713"/>
              <a:gd name="connsiteX73" fmla="*/ 2205317 w 6185647"/>
              <a:gd name="connsiteY73" fmla="*/ 3559833 h 3742713"/>
              <a:gd name="connsiteX74" fmla="*/ 2259106 w 6185647"/>
              <a:gd name="connsiteY74" fmla="*/ 3538317 h 3742713"/>
              <a:gd name="connsiteX75" fmla="*/ 2398955 w 6185647"/>
              <a:gd name="connsiteY75" fmla="*/ 3527560 h 3742713"/>
              <a:gd name="connsiteX76" fmla="*/ 2485016 w 6185647"/>
              <a:gd name="connsiteY76" fmla="*/ 3516802 h 3742713"/>
              <a:gd name="connsiteX77" fmla="*/ 2517289 w 6185647"/>
              <a:gd name="connsiteY77" fmla="*/ 3495287 h 3742713"/>
              <a:gd name="connsiteX78" fmla="*/ 2646381 w 6185647"/>
              <a:gd name="connsiteY78" fmla="*/ 3463014 h 3742713"/>
              <a:gd name="connsiteX79" fmla="*/ 2732442 w 6185647"/>
              <a:gd name="connsiteY79" fmla="*/ 3419983 h 3742713"/>
              <a:gd name="connsiteX80" fmla="*/ 2796988 w 6185647"/>
              <a:gd name="connsiteY80" fmla="*/ 3409226 h 3742713"/>
              <a:gd name="connsiteX81" fmla="*/ 2936837 w 6185647"/>
              <a:gd name="connsiteY81" fmla="*/ 3376953 h 3742713"/>
              <a:gd name="connsiteX82" fmla="*/ 3001383 w 6185647"/>
              <a:gd name="connsiteY82" fmla="*/ 3344680 h 3742713"/>
              <a:gd name="connsiteX83" fmla="*/ 3087444 w 6185647"/>
              <a:gd name="connsiteY83" fmla="*/ 3323165 h 3742713"/>
              <a:gd name="connsiteX84" fmla="*/ 3205779 w 6185647"/>
              <a:gd name="connsiteY84" fmla="*/ 3280134 h 3742713"/>
              <a:gd name="connsiteX85" fmla="*/ 3238051 w 6185647"/>
              <a:gd name="connsiteY85" fmla="*/ 3258619 h 3742713"/>
              <a:gd name="connsiteX86" fmla="*/ 3324113 w 6185647"/>
              <a:gd name="connsiteY86" fmla="*/ 3226346 h 3742713"/>
              <a:gd name="connsiteX87" fmla="*/ 3453204 w 6185647"/>
              <a:gd name="connsiteY87" fmla="*/ 3140285 h 3742713"/>
              <a:gd name="connsiteX88" fmla="*/ 3614569 w 6185647"/>
              <a:gd name="connsiteY88" fmla="*/ 3064981 h 3742713"/>
              <a:gd name="connsiteX89" fmla="*/ 3689873 w 6185647"/>
              <a:gd name="connsiteY89" fmla="*/ 3011193 h 3742713"/>
              <a:gd name="connsiteX90" fmla="*/ 3797449 w 6185647"/>
              <a:gd name="connsiteY90" fmla="*/ 2968162 h 3742713"/>
              <a:gd name="connsiteX91" fmla="*/ 3905026 w 6185647"/>
              <a:gd name="connsiteY91" fmla="*/ 2914374 h 3742713"/>
              <a:gd name="connsiteX92" fmla="*/ 3958814 w 6185647"/>
              <a:gd name="connsiteY92" fmla="*/ 2882101 h 3742713"/>
              <a:gd name="connsiteX93" fmla="*/ 4087906 w 6185647"/>
              <a:gd name="connsiteY93" fmla="*/ 2828313 h 3742713"/>
              <a:gd name="connsiteX94" fmla="*/ 4141694 w 6185647"/>
              <a:gd name="connsiteY94" fmla="*/ 2785282 h 3742713"/>
              <a:gd name="connsiteX95" fmla="*/ 4195482 w 6185647"/>
              <a:gd name="connsiteY95" fmla="*/ 2763767 h 3742713"/>
              <a:gd name="connsiteX96" fmla="*/ 4238513 w 6185647"/>
              <a:gd name="connsiteY96" fmla="*/ 2720736 h 3742713"/>
              <a:gd name="connsiteX97" fmla="*/ 4410635 w 6185647"/>
              <a:gd name="connsiteY97" fmla="*/ 2623917 h 3742713"/>
              <a:gd name="connsiteX98" fmla="*/ 4453666 w 6185647"/>
              <a:gd name="connsiteY98" fmla="*/ 2591645 h 3742713"/>
              <a:gd name="connsiteX99" fmla="*/ 4572000 w 6185647"/>
              <a:gd name="connsiteY99" fmla="*/ 2494826 h 3742713"/>
              <a:gd name="connsiteX100" fmla="*/ 4679576 w 6185647"/>
              <a:gd name="connsiteY100" fmla="*/ 2430280 h 3742713"/>
              <a:gd name="connsiteX101" fmla="*/ 4797910 w 6185647"/>
              <a:gd name="connsiteY101" fmla="*/ 2354976 h 3742713"/>
              <a:gd name="connsiteX102" fmla="*/ 4916244 w 6185647"/>
              <a:gd name="connsiteY102" fmla="*/ 2258157 h 3742713"/>
              <a:gd name="connsiteX103" fmla="*/ 4991548 w 6185647"/>
              <a:gd name="connsiteY103" fmla="*/ 2193612 h 3742713"/>
              <a:gd name="connsiteX104" fmla="*/ 5077609 w 6185647"/>
              <a:gd name="connsiteY104" fmla="*/ 2139823 h 3742713"/>
              <a:gd name="connsiteX105" fmla="*/ 5249731 w 6185647"/>
              <a:gd name="connsiteY105" fmla="*/ 1989216 h 3742713"/>
              <a:gd name="connsiteX106" fmla="*/ 5303520 w 6185647"/>
              <a:gd name="connsiteY106" fmla="*/ 1935428 h 3742713"/>
              <a:gd name="connsiteX107" fmla="*/ 5368066 w 6185647"/>
              <a:gd name="connsiteY107" fmla="*/ 1892397 h 3742713"/>
              <a:gd name="connsiteX108" fmla="*/ 5432611 w 6185647"/>
              <a:gd name="connsiteY108" fmla="*/ 1817094 h 3742713"/>
              <a:gd name="connsiteX109" fmla="*/ 5540188 w 6185647"/>
              <a:gd name="connsiteY109" fmla="*/ 1698760 h 3742713"/>
              <a:gd name="connsiteX110" fmla="*/ 5572461 w 6185647"/>
              <a:gd name="connsiteY110" fmla="*/ 1634214 h 3742713"/>
              <a:gd name="connsiteX111" fmla="*/ 5626249 w 6185647"/>
              <a:gd name="connsiteY111" fmla="*/ 1558910 h 3742713"/>
              <a:gd name="connsiteX112" fmla="*/ 5658522 w 6185647"/>
              <a:gd name="connsiteY112" fmla="*/ 1505122 h 3742713"/>
              <a:gd name="connsiteX113" fmla="*/ 5701553 w 6185647"/>
              <a:gd name="connsiteY113" fmla="*/ 1440576 h 3742713"/>
              <a:gd name="connsiteX114" fmla="*/ 5776856 w 6185647"/>
              <a:gd name="connsiteY114" fmla="*/ 1322242 h 3742713"/>
              <a:gd name="connsiteX115" fmla="*/ 5852160 w 6185647"/>
              <a:gd name="connsiteY115" fmla="*/ 1214666 h 3742713"/>
              <a:gd name="connsiteX116" fmla="*/ 5895190 w 6185647"/>
              <a:gd name="connsiteY116" fmla="*/ 1096332 h 3742713"/>
              <a:gd name="connsiteX117" fmla="*/ 5916706 w 6185647"/>
              <a:gd name="connsiteY117" fmla="*/ 1064059 h 3742713"/>
              <a:gd name="connsiteX118" fmla="*/ 5948979 w 6185647"/>
              <a:gd name="connsiteY118" fmla="*/ 945725 h 3742713"/>
              <a:gd name="connsiteX119" fmla="*/ 5970494 w 6185647"/>
              <a:gd name="connsiteY119" fmla="*/ 913452 h 3742713"/>
              <a:gd name="connsiteX120" fmla="*/ 6002767 w 6185647"/>
              <a:gd name="connsiteY120" fmla="*/ 838148 h 3742713"/>
              <a:gd name="connsiteX121" fmla="*/ 6013524 w 6185647"/>
              <a:gd name="connsiteY121" fmla="*/ 805875 h 3742713"/>
              <a:gd name="connsiteX122" fmla="*/ 6056555 w 6185647"/>
              <a:gd name="connsiteY122" fmla="*/ 741329 h 3742713"/>
              <a:gd name="connsiteX123" fmla="*/ 6110343 w 6185647"/>
              <a:gd name="connsiteY123" fmla="*/ 579965 h 3742713"/>
              <a:gd name="connsiteX124" fmla="*/ 6142616 w 6185647"/>
              <a:gd name="connsiteY124" fmla="*/ 483146 h 3742713"/>
              <a:gd name="connsiteX125" fmla="*/ 6153374 w 6185647"/>
              <a:gd name="connsiteY125" fmla="*/ 440115 h 3742713"/>
              <a:gd name="connsiteX126" fmla="*/ 6164131 w 6185647"/>
              <a:gd name="connsiteY126" fmla="*/ 386327 h 3742713"/>
              <a:gd name="connsiteX127" fmla="*/ 6185647 w 6185647"/>
              <a:gd name="connsiteY127" fmla="*/ 343296 h 3742713"/>
              <a:gd name="connsiteX128" fmla="*/ 6164131 w 6185647"/>
              <a:gd name="connsiteY128" fmla="*/ 95870 h 3742713"/>
              <a:gd name="connsiteX129" fmla="*/ 6110343 w 6185647"/>
              <a:gd name="connsiteY129" fmla="*/ 74355 h 3742713"/>
              <a:gd name="connsiteX130" fmla="*/ 5916706 w 6185647"/>
              <a:gd name="connsiteY130" fmla="*/ 52840 h 3742713"/>
              <a:gd name="connsiteX131" fmla="*/ 5841402 w 6185647"/>
              <a:gd name="connsiteY131" fmla="*/ 42082 h 3742713"/>
              <a:gd name="connsiteX132" fmla="*/ 5088367 w 6185647"/>
              <a:gd name="connsiteY132" fmla="*/ 31325 h 3742713"/>
              <a:gd name="connsiteX133" fmla="*/ 4582757 w 6185647"/>
              <a:gd name="connsiteY133" fmla="*/ 31325 h 3742713"/>
              <a:gd name="connsiteX134" fmla="*/ 4518211 w 6185647"/>
              <a:gd name="connsiteY134" fmla="*/ 42082 h 3742713"/>
              <a:gd name="connsiteX135" fmla="*/ 4292301 w 6185647"/>
              <a:gd name="connsiteY135" fmla="*/ 52840 h 3742713"/>
              <a:gd name="connsiteX136" fmla="*/ 4195482 w 6185647"/>
              <a:gd name="connsiteY136" fmla="*/ 74355 h 3742713"/>
              <a:gd name="connsiteX137" fmla="*/ 4120179 w 6185647"/>
              <a:gd name="connsiteY137" fmla="*/ 85113 h 3742713"/>
              <a:gd name="connsiteX138" fmla="*/ 4044875 w 6185647"/>
              <a:gd name="connsiteY138" fmla="*/ 106628 h 3742713"/>
              <a:gd name="connsiteX139" fmla="*/ 3937299 w 6185647"/>
              <a:gd name="connsiteY139" fmla="*/ 128143 h 3742713"/>
              <a:gd name="connsiteX140" fmla="*/ 3894268 w 6185647"/>
              <a:gd name="connsiteY140" fmla="*/ 149659 h 3742713"/>
              <a:gd name="connsiteX141" fmla="*/ 3851237 w 6185647"/>
              <a:gd name="connsiteY141" fmla="*/ 160416 h 3742713"/>
              <a:gd name="connsiteX142" fmla="*/ 3797449 w 6185647"/>
              <a:gd name="connsiteY142" fmla="*/ 181932 h 3742713"/>
              <a:gd name="connsiteX143" fmla="*/ 3732903 w 6185647"/>
              <a:gd name="connsiteY143" fmla="*/ 203447 h 3742713"/>
              <a:gd name="connsiteX144" fmla="*/ 3657600 w 6185647"/>
              <a:gd name="connsiteY144" fmla="*/ 235720 h 3742713"/>
              <a:gd name="connsiteX145" fmla="*/ 3571539 w 6185647"/>
              <a:gd name="connsiteY145" fmla="*/ 257235 h 3742713"/>
              <a:gd name="connsiteX146" fmla="*/ 3517750 w 6185647"/>
              <a:gd name="connsiteY146" fmla="*/ 278750 h 3742713"/>
              <a:gd name="connsiteX147" fmla="*/ 3453204 w 6185647"/>
              <a:gd name="connsiteY147" fmla="*/ 300266 h 3742713"/>
              <a:gd name="connsiteX148" fmla="*/ 3410174 w 6185647"/>
              <a:gd name="connsiteY148" fmla="*/ 321781 h 3742713"/>
              <a:gd name="connsiteX149" fmla="*/ 3367143 w 6185647"/>
              <a:gd name="connsiteY149" fmla="*/ 332539 h 3742713"/>
              <a:gd name="connsiteX150" fmla="*/ 3324113 w 6185647"/>
              <a:gd name="connsiteY150" fmla="*/ 354054 h 3742713"/>
              <a:gd name="connsiteX151" fmla="*/ 3259567 w 6185647"/>
              <a:gd name="connsiteY151" fmla="*/ 375569 h 3742713"/>
              <a:gd name="connsiteX152" fmla="*/ 3216536 w 6185647"/>
              <a:gd name="connsiteY152" fmla="*/ 397085 h 3742713"/>
              <a:gd name="connsiteX153" fmla="*/ 3108960 w 6185647"/>
              <a:gd name="connsiteY153" fmla="*/ 418600 h 3742713"/>
              <a:gd name="connsiteX154" fmla="*/ 3065929 w 6185647"/>
              <a:gd name="connsiteY154" fmla="*/ 440115 h 3742713"/>
              <a:gd name="connsiteX155" fmla="*/ 3033656 w 6185647"/>
              <a:gd name="connsiteY155" fmla="*/ 450873 h 3742713"/>
              <a:gd name="connsiteX156" fmla="*/ 2990626 w 6185647"/>
              <a:gd name="connsiteY156" fmla="*/ 483146 h 3742713"/>
              <a:gd name="connsiteX157" fmla="*/ 2947595 w 6185647"/>
              <a:gd name="connsiteY157" fmla="*/ 493903 h 3742713"/>
              <a:gd name="connsiteX158" fmla="*/ 2915322 w 6185647"/>
              <a:gd name="connsiteY158" fmla="*/ 504661 h 3742713"/>
              <a:gd name="connsiteX159" fmla="*/ 2840019 w 6185647"/>
              <a:gd name="connsiteY159" fmla="*/ 526176 h 3742713"/>
              <a:gd name="connsiteX160" fmla="*/ 2818503 w 6185647"/>
              <a:gd name="connsiteY160" fmla="*/ 547692 h 3742713"/>
              <a:gd name="connsiteX161" fmla="*/ 2710927 w 6185647"/>
              <a:gd name="connsiteY161" fmla="*/ 579965 h 3742713"/>
              <a:gd name="connsiteX162" fmla="*/ 2646381 w 6185647"/>
              <a:gd name="connsiteY162" fmla="*/ 622995 h 3742713"/>
              <a:gd name="connsiteX163" fmla="*/ 2614108 w 6185647"/>
              <a:gd name="connsiteY163" fmla="*/ 655268 h 3742713"/>
              <a:gd name="connsiteX164" fmla="*/ 2581835 w 6185647"/>
              <a:gd name="connsiteY164" fmla="*/ 666026 h 3742713"/>
              <a:gd name="connsiteX165" fmla="*/ 2463501 w 6185647"/>
              <a:gd name="connsiteY165" fmla="*/ 687541 h 3742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6185647" h="3742713">
                <a:moveTo>
                  <a:pt x="2614108" y="633753"/>
                </a:moveTo>
                <a:cubicBezTo>
                  <a:pt x="2489989" y="669215"/>
                  <a:pt x="2585822" y="636831"/>
                  <a:pt x="2474259" y="687541"/>
                </a:cubicBezTo>
                <a:cubicBezTo>
                  <a:pt x="2456679" y="695532"/>
                  <a:pt x="2437969" y="700890"/>
                  <a:pt x="2420470" y="709056"/>
                </a:cubicBezTo>
                <a:cubicBezTo>
                  <a:pt x="2384140" y="726010"/>
                  <a:pt x="2348753" y="744916"/>
                  <a:pt x="2312894" y="762845"/>
                </a:cubicBezTo>
                <a:cubicBezTo>
                  <a:pt x="2291379" y="773603"/>
                  <a:pt x="2268975" y="782741"/>
                  <a:pt x="2248348" y="795117"/>
                </a:cubicBezTo>
                <a:cubicBezTo>
                  <a:pt x="2230419" y="805875"/>
                  <a:pt x="2213667" y="818898"/>
                  <a:pt x="2194560" y="827390"/>
                </a:cubicBezTo>
                <a:cubicBezTo>
                  <a:pt x="2181049" y="833395"/>
                  <a:pt x="2165555" y="833473"/>
                  <a:pt x="2151529" y="838148"/>
                </a:cubicBezTo>
                <a:cubicBezTo>
                  <a:pt x="2133209" y="844255"/>
                  <a:pt x="2115822" y="852883"/>
                  <a:pt x="2097741" y="859663"/>
                </a:cubicBezTo>
                <a:cubicBezTo>
                  <a:pt x="2087123" y="863645"/>
                  <a:pt x="2075891" y="865954"/>
                  <a:pt x="2065468" y="870421"/>
                </a:cubicBezTo>
                <a:cubicBezTo>
                  <a:pt x="2050728" y="876738"/>
                  <a:pt x="2037995" y="888047"/>
                  <a:pt x="2022437" y="891936"/>
                </a:cubicBezTo>
                <a:cubicBezTo>
                  <a:pt x="1994390" y="898948"/>
                  <a:pt x="1965063" y="899108"/>
                  <a:pt x="1936376" y="902694"/>
                </a:cubicBezTo>
                <a:cubicBezTo>
                  <a:pt x="1895794" y="916222"/>
                  <a:pt x="1876546" y="919493"/>
                  <a:pt x="1839557" y="956482"/>
                </a:cubicBezTo>
                <a:cubicBezTo>
                  <a:pt x="1828799" y="967240"/>
                  <a:pt x="1818971" y="979016"/>
                  <a:pt x="1807284" y="988755"/>
                </a:cubicBezTo>
                <a:cubicBezTo>
                  <a:pt x="1797352" y="997032"/>
                  <a:pt x="1784741" y="1001756"/>
                  <a:pt x="1775011" y="1010270"/>
                </a:cubicBezTo>
                <a:cubicBezTo>
                  <a:pt x="1676750" y="1096249"/>
                  <a:pt x="1763990" y="1035048"/>
                  <a:pt x="1678193" y="1096332"/>
                </a:cubicBezTo>
                <a:cubicBezTo>
                  <a:pt x="1639883" y="1123696"/>
                  <a:pt x="1642943" y="1120308"/>
                  <a:pt x="1592131" y="1139362"/>
                </a:cubicBezTo>
                <a:cubicBezTo>
                  <a:pt x="1581514" y="1143344"/>
                  <a:pt x="1570001" y="1145049"/>
                  <a:pt x="1559859" y="1150120"/>
                </a:cubicBezTo>
                <a:cubicBezTo>
                  <a:pt x="1476321" y="1191889"/>
                  <a:pt x="1535123" y="1169614"/>
                  <a:pt x="1463040" y="1214666"/>
                </a:cubicBezTo>
                <a:cubicBezTo>
                  <a:pt x="1449441" y="1223165"/>
                  <a:pt x="1433608" y="1227682"/>
                  <a:pt x="1420009" y="1236181"/>
                </a:cubicBezTo>
                <a:cubicBezTo>
                  <a:pt x="1308289" y="1306006"/>
                  <a:pt x="1442979" y="1235455"/>
                  <a:pt x="1333948" y="1289969"/>
                </a:cubicBezTo>
                <a:cubicBezTo>
                  <a:pt x="1326776" y="1297141"/>
                  <a:pt x="1321701" y="1307366"/>
                  <a:pt x="1312433" y="1311485"/>
                </a:cubicBezTo>
                <a:cubicBezTo>
                  <a:pt x="1295989" y="1318793"/>
                  <a:pt x="1221069" y="1337015"/>
                  <a:pt x="1194099" y="1343757"/>
                </a:cubicBezTo>
                <a:cubicBezTo>
                  <a:pt x="1160147" y="1360733"/>
                  <a:pt x="1112480" y="1382344"/>
                  <a:pt x="1086522" y="1408303"/>
                </a:cubicBezTo>
                <a:lnTo>
                  <a:pt x="1065007" y="1429819"/>
                </a:lnTo>
                <a:cubicBezTo>
                  <a:pt x="1039427" y="1506557"/>
                  <a:pt x="1075699" y="1413781"/>
                  <a:pt x="1021976" y="1494365"/>
                </a:cubicBezTo>
                <a:cubicBezTo>
                  <a:pt x="1015686" y="1503800"/>
                  <a:pt x="1018023" y="1517566"/>
                  <a:pt x="1011219" y="1526637"/>
                </a:cubicBezTo>
                <a:cubicBezTo>
                  <a:pt x="996005" y="1546922"/>
                  <a:pt x="957430" y="1580426"/>
                  <a:pt x="957430" y="1580426"/>
                </a:cubicBezTo>
                <a:cubicBezTo>
                  <a:pt x="953844" y="1591184"/>
                  <a:pt x="952963" y="1603264"/>
                  <a:pt x="946673" y="1612699"/>
                </a:cubicBezTo>
                <a:cubicBezTo>
                  <a:pt x="920767" y="1651559"/>
                  <a:pt x="913879" y="1638704"/>
                  <a:pt x="882127" y="1666487"/>
                </a:cubicBezTo>
                <a:cubicBezTo>
                  <a:pt x="863045" y="1683184"/>
                  <a:pt x="848139" y="1704435"/>
                  <a:pt x="828339" y="1720275"/>
                </a:cubicBezTo>
                <a:cubicBezTo>
                  <a:pt x="810409" y="1734619"/>
                  <a:pt x="792919" y="1749529"/>
                  <a:pt x="774550" y="1763306"/>
                </a:cubicBezTo>
                <a:cubicBezTo>
                  <a:pt x="764207" y="1771063"/>
                  <a:pt x="752209" y="1776544"/>
                  <a:pt x="742277" y="1784821"/>
                </a:cubicBezTo>
                <a:cubicBezTo>
                  <a:pt x="730590" y="1794560"/>
                  <a:pt x="721555" y="1807193"/>
                  <a:pt x="710004" y="1817094"/>
                </a:cubicBezTo>
                <a:cubicBezTo>
                  <a:pt x="686649" y="1837113"/>
                  <a:pt x="660245" y="1853853"/>
                  <a:pt x="634701" y="1870882"/>
                </a:cubicBezTo>
                <a:cubicBezTo>
                  <a:pt x="525937" y="2034026"/>
                  <a:pt x="643663" y="1866581"/>
                  <a:pt x="559397" y="1967701"/>
                </a:cubicBezTo>
                <a:cubicBezTo>
                  <a:pt x="551120" y="1977633"/>
                  <a:pt x="546472" y="1990311"/>
                  <a:pt x="537882" y="1999974"/>
                </a:cubicBezTo>
                <a:cubicBezTo>
                  <a:pt x="517667" y="2022716"/>
                  <a:pt x="473336" y="2064520"/>
                  <a:pt x="473336" y="2064520"/>
                </a:cubicBezTo>
                <a:cubicBezTo>
                  <a:pt x="469750" y="2075278"/>
                  <a:pt x="468413" y="2087069"/>
                  <a:pt x="462579" y="2096793"/>
                </a:cubicBezTo>
                <a:cubicBezTo>
                  <a:pt x="457361" y="2105490"/>
                  <a:pt x="447399" y="2110388"/>
                  <a:pt x="441063" y="2118308"/>
                </a:cubicBezTo>
                <a:cubicBezTo>
                  <a:pt x="432986" y="2128404"/>
                  <a:pt x="425827" y="2139279"/>
                  <a:pt x="419548" y="2150581"/>
                </a:cubicBezTo>
                <a:cubicBezTo>
                  <a:pt x="367868" y="2243605"/>
                  <a:pt x="413000" y="2189403"/>
                  <a:pt x="344244" y="2258157"/>
                </a:cubicBezTo>
                <a:cubicBezTo>
                  <a:pt x="337072" y="2276087"/>
                  <a:pt x="330572" y="2294300"/>
                  <a:pt x="322729" y="2311946"/>
                </a:cubicBezTo>
                <a:cubicBezTo>
                  <a:pt x="316216" y="2326600"/>
                  <a:pt x="307170" y="2340087"/>
                  <a:pt x="301214" y="2354976"/>
                </a:cubicBezTo>
                <a:cubicBezTo>
                  <a:pt x="292791" y="2376033"/>
                  <a:pt x="292279" y="2400652"/>
                  <a:pt x="279699" y="2419522"/>
                </a:cubicBezTo>
                <a:cubicBezTo>
                  <a:pt x="253509" y="2458806"/>
                  <a:pt x="231426" y="2489037"/>
                  <a:pt x="215153" y="2537856"/>
                </a:cubicBezTo>
                <a:cubicBezTo>
                  <a:pt x="164022" y="2691245"/>
                  <a:pt x="215396" y="2531625"/>
                  <a:pt x="182880" y="2645433"/>
                </a:cubicBezTo>
                <a:cubicBezTo>
                  <a:pt x="179765" y="2656336"/>
                  <a:pt x="175106" y="2666766"/>
                  <a:pt x="172122" y="2677706"/>
                </a:cubicBezTo>
                <a:cubicBezTo>
                  <a:pt x="151157" y="2754579"/>
                  <a:pt x="158172" y="2754547"/>
                  <a:pt x="129091" y="2817555"/>
                </a:cubicBezTo>
                <a:cubicBezTo>
                  <a:pt x="115651" y="2846676"/>
                  <a:pt x="86061" y="2903616"/>
                  <a:pt x="86061" y="2903616"/>
                </a:cubicBezTo>
                <a:cubicBezTo>
                  <a:pt x="58489" y="3069041"/>
                  <a:pt x="95481" y="2886115"/>
                  <a:pt x="53788" y="3011193"/>
                </a:cubicBezTo>
                <a:cubicBezTo>
                  <a:pt x="36650" y="3062608"/>
                  <a:pt x="48544" y="3075291"/>
                  <a:pt x="32273" y="3129527"/>
                </a:cubicBezTo>
                <a:cubicBezTo>
                  <a:pt x="27665" y="3144887"/>
                  <a:pt x="17074" y="3157817"/>
                  <a:pt x="10757" y="3172557"/>
                </a:cubicBezTo>
                <a:cubicBezTo>
                  <a:pt x="6290" y="3182980"/>
                  <a:pt x="3586" y="3194072"/>
                  <a:pt x="0" y="3204830"/>
                </a:cubicBezTo>
                <a:cubicBezTo>
                  <a:pt x="12266" y="3388835"/>
                  <a:pt x="-6291" y="3315049"/>
                  <a:pt x="32273" y="3430741"/>
                </a:cubicBezTo>
                <a:cubicBezTo>
                  <a:pt x="42311" y="3460855"/>
                  <a:pt x="47772" y="3493283"/>
                  <a:pt x="86061" y="3506045"/>
                </a:cubicBezTo>
                <a:lnTo>
                  <a:pt x="118334" y="3516802"/>
                </a:lnTo>
                <a:cubicBezTo>
                  <a:pt x="246462" y="3612899"/>
                  <a:pt x="83549" y="3499410"/>
                  <a:pt x="204395" y="3559833"/>
                </a:cubicBezTo>
                <a:cubicBezTo>
                  <a:pt x="220432" y="3567851"/>
                  <a:pt x="231389" y="3584088"/>
                  <a:pt x="247426" y="3592106"/>
                </a:cubicBezTo>
                <a:cubicBezTo>
                  <a:pt x="267711" y="3602248"/>
                  <a:pt x="290456" y="3606449"/>
                  <a:pt x="311971" y="3613621"/>
                </a:cubicBezTo>
                <a:cubicBezTo>
                  <a:pt x="358274" y="3629056"/>
                  <a:pt x="333238" y="3621628"/>
                  <a:pt x="387275" y="3635136"/>
                </a:cubicBezTo>
                <a:cubicBezTo>
                  <a:pt x="450590" y="3666794"/>
                  <a:pt x="415093" y="3651581"/>
                  <a:pt x="494851" y="3678167"/>
                </a:cubicBezTo>
                <a:cubicBezTo>
                  <a:pt x="528527" y="3689392"/>
                  <a:pt x="566664" y="3703938"/>
                  <a:pt x="602428" y="3710440"/>
                </a:cubicBezTo>
                <a:cubicBezTo>
                  <a:pt x="733153" y="3734208"/>
                  <a:pt x="942013" y="3737215"/>
                  <a:pt x="1032734" y="3742713"/>
                </a:cubicBezTo>
                <a:cubicBezTo>
                  <a:pt x="1151068" y="3739127"/>
                  <a:pt x="1269610" y="3739830"/>
                  <a:pt x="1387736" y="3731955"/>
                </a:cubicBezTo>
                <a:cubicBezTo>
                  <a:pt x="1431264" y="3729053"/>
                  <a:pt x="1473642" y="3716609"/>
                  <a:pt x="1516828" y="3710440"/>
                </a:cubicBezTo>
                <a:cubicBezTo>
                  <a:pt x="1548973" y="3705848"/>
                  <a:pt x="1581502" y="3704274"/>
                  <a:pt x="1613647" y="3699682"/>
                </a:cubicBezTo>
                <a:cubicBezTo>
                  <a:pt x="1631748" y="3697096"/>
                  <a:pt x="1649363" y="3691705"/>
                  <a:pt x="1667435" y="3688925"/>
                </a:cubicBezTo>
                <a:cubicBezTo>
                  <a:pt x="1696009" y="3684529"/>
                  <a:pt x="1724809" y="3681753"/>
                  <a:pt x="1753496" y="3678167"/>
                </a:cubicBezTo>
                <a:lnTo>
                  <a:pt x="1828800" y="3656652"/>
                </a:lnTo>
                <a:cubicBezTo>
                  <a:pt x="1843064" y="3652762"/>
                  <a:pt x="1857566" y="3649784"/>
                  <a:pt x="1871830" y="3645894"/>
                </a:cubicBezTo>
                <a:cubicBezTo>
                  <a:pt x="1883597" y="3642685"/>
                  <a:pt x="1965843" y="3618043"/>
                  <a:pt x="1990164" y="3613621"/>
                </a:cubicBezTo>
                <a:cubicBezTo>
                  <a:pt x="2015111" y="3609085"/>
                  <a:pt x="2040367" y="3606449"/>
                  <a:pt x="2065468" y="3602863"/>
                </a:cubicBezTo>
                <a:cubicBezTo>
                  <a:pt x="2091772" y="3589711"/>
                  <a:pt x="2112284" y="3576920"/>
                  <a:pt x="2140771" y="3570590"/>
                </a:cubicBezTo>
                <a:cubicBezTo>
                  <a:pt x="2162064" y="3565858"/>
                  <a:pt x="2183802" y="3563419"/>
                  <a:pt x="2205317" y="3559833"/>
                </a:cubicBezTo>
                <a:cubicBezTo>
                  <a:pt x="2223247" y="3552661"/>
                  <a:pt x="2240058" y="3541492"/>
                  <a:pt x="2259106" y="3538317"/>
                </a:cubicBezTo>
                <a:cubicBezTo>
                  <a:pt x="2305224" y="3530631"/>
                  <a:pt x="2352412" y="3531993"/>
                  <a:pt x="2398955" y="3527560"/>
                </a:cubicBezTo>
                <a:cubicBezTo>
                  <a:pt x="2427735" y="3524819"/>
                  <a:pt x="2456329" y="3520388"/>
                  <a:pt x="2485016" y="3516802"/>
                </a:cubicBezTo>
                <a:cubicBezTo>
                  <a:pt x="2495774" y="3509630"/>
                  <a:pt x="2505023" y="3499376"/>
                  <a:pt x="2517289" y="3495287"/>
                </a:cubicBezTo>
                <a:cubicBezTo>
                  <a:pt x="2559368" y="3481261"/>
                  <a:pt x="2646381" y="3463014"/>
                  <a:pt x="2646381" y="3463014"/>
                </a:cubicBezTo>
                <a:cubicBezTo>
                  <a:pt x="2680488" y="3440276"/>
                  <a:pt x="2687909" y="3432128"/>
                  <a:pt x="2732442" y="3419983"/>
                </a:cubicBezTo>
                <a:cubicBezTo>
                  <a:pt x="2753485" y="3414244"/>
                  <a:pt x="2775473" y="3412812"/>
                  <a:pt x="2796988" y="3409226"/>
                </a:cubicBezTo>
                <a:cubicBezTo>
                  <a:pt x="2895921" y="3369651"/>
                  <a:pt x="2804213" y="3401066"/>
                  <a:pt x="2936837" y="3376953"/>
                </a:cubicBezTo>
                <a:cubicBezTo>
                  <a:pt x="3005224" y="3364519"/>
                  <a:pt x="2932483" y="3369734"/>
                  <a:pt x="3001383" y="3344680"/>
                </a:cubicBezTo>
                <a:cubicBezTo>
                  <a:pt x="3029173" y="3334575"/>
                  <a:pt x="3058757" y="3330337"/>
                  <a:pt x="3087444" y="3323165"/>
                </a:cubicBezTo>
                <a:cubicBezTo>
                  <a:pt x="3310856" y="3211459"/>
                  <a:pt x="3020075" y="3349773"/>
                  <a:pt x="3205779" y="3280134"/>
                </a:cubicBezTo>
                <a:cubicBezTo>
                  <a:pt x="3217885" y="3275594"/>
                  <a:pt x="3226281" y="3263969"/>
                  <a:pt x="3238051" y="3258619"/>
                </a:cubicBezTo>
                <a:cubicBezTo>
                  <a:pt x="3265943" y="3245941"/>
                  <a:pt x="3296349" y="3239302"/>
                  <a:pt x="3324113" y="3226346"/>
                </a:cubicBezTo>
                <a:cubicBezTo>
                  <a:pt x="3533886" y="3128451"/>
                  <a:pt x="3285877" y="3235901"/>
                  <a:pt x="3453204" y="3140285"/>
                </a:cubicBezTo>
                <a:cubicBezTo>
                  <a:pt x="3544705" y="3087999"/>
                  <a:pt x="3537029" y="3112698"/>
                  <a:pt x="3614569" y="3064981"/>
                </a:cubicBezTo>
                <a:cubicBezTo>
                  <a:pt x="3640840" y="3048814"/>
                  <a:pt x="3662611" y="3025626"/>
                  <a:pt x="3689873" y="3011193"/>
                </a:cubicBezTo>
                <a:cubicBezTo>
                  <a:pt x="3724006" y="2993123"/>
                  <a:pt x="3764332" y="2988032"/>
                  <a:pt x="3797449" y="2968162"/>
                </a:cubicBezTo>
                <a:cubicBezTo>
                  <a:pt x="3947056" y="2878397"/>
                  <a:pt x="3758622" y="2987575"/>
                  <a:pt x="3905026" y="2914374"/>
                </a:cubicBezTo>
                <a:cubicBezTo>
                  <a:pt x="3923728" y="2905023"/>
                  <a:pt x="3940112" y="2891452"/>
                  <a:pt x="3958814" y="2882101"/>
                </a:cubicBezTo>
                <a:cubicBezTo>
                  <a:pt x="4030273" y="2846371"/>
                  <a:pt x="4033598" y="2846415"/>
                  <a:pt x="4087906" y="2828313"/>
                </a:cubicBezTo>
                <a:cubicBezTo>
                  <a:pt x="4105835" y="2813969"/>
                  <a:pt x="4122005" y="2797095"/>
                  <a:pt x="4141694" y="2785282"/>
                </a:cubicBezTo>
                <a:cubicBezTo>
                  <a:pt x="4158253" y="2775347"/>
                  <a:pt x="4179415" y="2774479"/>
                  <a:pt x="4195482" y="2763767"/>
                </a:cubicBezTo>
                <a:cubicBezTo>
                  <a:pt x="4212360" y="2752515"/>
                  <a:pt x="4222006" y="2732526"/>
                  <a:pt x="4238513" y="2720736"/>
                </a:cubicBezTo>
                <a:cubicBezTo>
                  <a:pt x="4393571" y="2609980"/>
                  <a:pt x="4293238" y="2694354"/>
                  <a:pt x="4410635" y="2623917"/>
                </a:cubicBezTo>
                <a:cubicBezTo>
                  <a:pt x="4426009" y="2614693"/>
                  <a:pt x="4439666" y="2602845"/>
                  <a:pt x="4453666" y="2591645"/>
                </a:cubicBezTo>
                <a:cubicBezTo>
                  <a:pt x="4493463" y="2559808"/>
                  <a:pt x="4528298" y="2521047"/>
                  <a:pt x="4572000" y="2494826"/>
                </a:cubicBezTo>
                <a:cubicBezTo>
                  <a:pt x="4607859" y="2473311"/>
                  <a:pt x="4646922" y="2456404"/>
                  <a:pt x="4679576" y="2430280"/>
                </a:cubicBezTo>
                <a:cubicBezTo>
                  <a:pt x="4752148" y="2372222"/>
                  <a:pt x="4712827" y="2397517"/>
                  <a:pt x="4797910" y="2354976"/>
                </a:cubicBezTo>
                <a:cubicBezTo>
                  <a:pt x="4879171" y="2253402"/>
                  <a:pt x="4795610" y="2344324"/>
                  <a:pt x="4916244" y="2258157"/>
                </a:cubicBezTo>
                <a:cubicBezTo>
                  <a:pt x="4943146" y="2238941"/>
                  <a:pt x="4964888" y="2213163"/>
                  <a:pt x="4991548" y="2193612"/>
                </a:cubicBezTo>
                <a:cubicBezTo>
                  <a:pt x="5018828" y="2173607"/>
                  <a:pt x="5049461" y="2158588"/>
                  <a:pt x="5077609" y="2139823"/>
                </a:cubicBezTo>
                <a:cubicBezTo>
                  <a:pt x="5173995" y="2075566"/>
                  <a:pt x="5154860" y="2084087"/>
                  <a:pt x="5249731" y="1989216"/>
                </a:cubicBezTo>
                <a:cubicBezTo>
                  <a:pt x="5267661" y="1971286"/>
                  <a:pt x="5282422" y="1949493"/>
                  <a:pt x="5303520" y="1935428"/>
                </a:cubicBezTo>
                <a:cubicBezTo>
                  <a:pt x="5325035" y="1921084"/>
                  <a:pt x="5349005" y="1909870"/>
                  <a:pt x="5368066" y="1892397"/>
                </a:cubicBezTo>
                <a:cubicBezTo>
                  <a:pt x="5392436" y="1870058"/>
                  <a:pt x="5410272" y="1841464"/>
                  <a:pt x="5432611" y="1817094"/>
                </a:cubicBezTo>
                <a:cubicBezTo>
                  <a:pt x="5476072" y="1769682"/>
                  <a:pt x="5503449" y="1753869"/>
                  <a:pt x="5540188" y="1698760"/>
                </a:cubicBezTo>
                <a:cubicBezTo>
                  <a:pt x="5553531" y="1678745"/>
                  <a:pt x="5559854" y="1654701"/>
                  <a:pt x="5572461" y="1634214"/>
                </a:cubicBezTo>
                <a:cubicBezTo>
                  <a:pt x="5588628" y="1607943"/>
                  <a:pt x="5609138" y="1584576"/>
                  <a:pt x="5626249" y="1558910"/>
                </a:cubicBezTo>
                <a:cubicBezTo>
                  <a:pt x="5637847" y="1541513"/>
                  <a:pt x="5647296" y="1522762"/>
                  <a:pt x="5658522" y="1505122"/>
                </a:cubicBezTo>
                <a:cubicBezTo>
                  <a:pt x="5672405" y="1483306"/>
                  <a:pt x="5687505" y="1462286"/>
                  <a:pt x="5701553" y="1440576"/>
                </a:cubicBezTo>
                <a:cubicBezTo>
                  <a:pt x="5726952" y="1401323"/>
                  <a:pt x="5747649" y="1358751"/>
                  <a:pt x="5776856" y="1322242"/>
                </a:cubicBezTo>
                <a:cubicBezTo>
                  <a:pt x="5805770" y="1286100"/>
                  <a:pt x="5832824" y="1257205"/>
                  <a:pt x="5852160" y="1214666"/>
                </a:cubicBezTo>
                <a:cubicBezTo>
                  <a:pt x="5902360" y="1104225"/>
                  <a:pt x="5846027" y="1194656"/>
                  <a:pt x="5895190" y="1096332"/>
                </a:cubicBezTo>
                <a:cubicBezTo>
                  <a:pt x="5900972" y="1084768"/>
                  <a:pt x="5909534" y="1074817"/>
                  <a:pt x="5916706" y="1064059"/>
                </a:cubicBezTo>
                <a:cubicBezTo>
                  <a:pt x="5922480" y="1035187"/>
                  <a:pt x="5933377" y="969128"/>
                  <a:pt x="5948979" y="945725"/>
                </a:cubicBezTo>
                <a:cubicBezTo>
                  <a:pt x="5956151" y="934967"/>
                  <a:pt x="5964712" y="925016"/>
                  <a:pt x="5970494" y="913452"/>
                </a:cubicBezTo>
                <a:cubicBezTo>
                  <a:pt x="5982707" y="889026"/>
                  <a:pt x="5992625" y="863504"/>
                  <a:pt x="6002767" y="838148"/>
                </a:cubicBezTo>
                <a:cubicBezTo>
                  <a:pt x="6006978" y="827620"/>
                  <a:pt x="6008017" y="815788"/>
                  <a:pt x="6013524" y="805875"/>
                </a:cubicBezTo>
                <a:cubicBezTo>
                  <a:pt x="6026082" y="783271"/>
                  <a:pt x="6048378" y="765860"/>
                  <a:pt x="6056555" y="741329"/>
                </a:cubicBezTo>
                <a:lnTo>
                  <a:pt x="6110343" y="579965"/>
                </a:lnTo>
                <a:lnTo>
                  <a:pt x="6142616" y="483146"/>
                </a:lnTo>
                <a:cubicBezTo>
                  <a:pt x="6146202" y="468802"/>
                  <a:pt x="6150167" y="454548"/>
                  <a:pt x="6153374" y="440115"/>
                </a:cubicBezTo>
                <a:cubicBezTo>
                  <a:pt x="6157340" y="422266"/>
                  <a:pt x="6158349" y="403673"/>
                  <a:pt x="6164131" y="386327"/>
                </a:cubicBezTo>
                <a:cubicBezTo>
                  <a:pt x="6169202" y="371113"/>
                  <a:pt x="6178475" y="357640"/>
                  <a:pt x="6185647" y="343296"/>
                </a:cubicBezTo>
                <a:cubicBezTo>
                  <a:pt x="6178475" y="260821"/>
                  <a:pt x="6186453" y="175590"/>
                  <a:pt x="6164131" y="95870"/>
                </a:cubicBezTo>
                <a:cubicBezTo>
                  <a:pt x="6158924" y="77275"/>
                  <a:pt x="6129368" y="77664"/>
                  <a:pt x="6110343" y="74355"/>
                </a:cubicBezTo>
                <a:cubicBezTo>
                  <a:pt x="6046361" y="63228"/>
                  <a:pt x="5980996" y="62025"/>
                  <a:pt x="5916706" y="52840"/>
                </a:cubicBezTo>
                <a:cubicBezTo>
                  <a:pt x="5891605" y="49254"/>
                  <a:pt x="5866750" y="42740"/>
                  <a:pt x="5841402" y="42082"/>
                </a:cubicBezTo>
                <a:cubicBezTo>
                  <a:pt x="5590449" y="35564"/>
                  <a:pt x="5339379" y="34911"/>
                  <a:pt x="5088367" y="31325"/>
                </a:cubicBezTo>
                <a:cubicBezTo>
                  <a:pt x="4907985" y="-28804"/>
                  <a:pt x="5045009" y="12835"/>
                  <a:pt x="4582757" y="31325"/>
                </a:cubicBezTo>
                <a:cubicBezTo>
                  <a:pt x="4560962" y="32197"/>
                  <a:pt x="4539963" y="40471"/>
                  <a:pt x="4518211" y="42082"/>
                </a:cubicBezTo>
                <a:cubicBezTo>
                  <a:pt x="4443028" y="47651"/>
                  <a:pt x="4367604" y="49254"/>
                  <a:pt x="4292301" y="52840"/>
                </a:cubicBezTo>
                <a:cubicBezTo>
                  <a:pt x="4253625" y="62508"/>
                  <a:pt x="4236445" y="67528"/>
                  <a:pt x="4195482" y="74355"/>
                </a:cubicBezTo>
                <a:cubicBezTo>
                  <a:pt x="4170471" y="78524"/>
                  <a:pt x="4144972" y="79800"/>
                  <a:pt x="4120179" y="85113"/>
                </a:cubicBezTo>
                <a:cubicBezTo>
                  <a:pt x="4094653" y="90583"/>
                  <a:pt x="4070061" y="99759"/>
                  <a:pt x="4044875" y="106628"/>
                </a:cubicBezTo>
                <a:cubicBezTo>
                  <a:pt x="3994434" y="120385"/>
                  <a:pt x="3996143" y="118336"/>
                  <a:pt x="3937299" y="128143"/>
                </a:cubicBezTo>
                <a:cubicBezTo>
                  <a:pt x="3922955" y="135315"/>
                  <a:pt x="3909284" y="144028"/>
                  <a:pt x="3894268" y="149659"/>
                </a:cubicBezTo>
                <a:cubicBezTo>
                  <a:pt x="3880424" y="154850"/>
                  <a:pt x="3865263" y="155741"/>
                  <a:pt x="3851237" y="160416"/>
                </a:cubicBezTo>
                <a:cubicBezTo>
                  <a:pt x="3832917" y="166523"/>
                  <a:pt x="3815597" y="175333"/>
                  <a:pt x="3797449" y="181932"/>
                </a:cubicBezTo>
                <a:cubicBezTo>
                  <a:pt x="3776135" y="189683"/>
                  <a:pt x="3753960" y="195024"/>
                  <a:pt x="3732903" y="203447"/>
                </a:cubicBezTo>
                <a:cubicBezTo>
                  <a:pt x="3669934" y="228634"/>
                  <a:pt x="3712014" y="220880"/>
                  <a:pt x="3657600" y="235720"/>
                </a:cubicBezTo>
                <a:cubicBezTo>
                  <a:pt x="3629072" y="243500"/>
                  <a:pt x="3598994" y="246253"/>
                  <a:pt x="3571539" y="257235"/>
                </a:cubicBezTo>
                <a:cubicBezTo>
                  <a:pt x="3553609" y="264407"/>
                  <a:pt x="3535898" y="272151"/>
                  <a:pt x="3517750" y="278750"/>
                </a:cubicBezTo>
                <a:cubicBezTo>
                  <a:pt x="3496436" y="286500"/>
                  <a:pt x="3473489" y="290124"/>
                  <a:pt x="3453204" y="300266"/>
                </a:cubicBezTo>
                <a:cubicBezTo>
                  <a:pt x="3438861" y="307438"/>
                  <a:pt x="3425189" y="316150"/>
                  <a:pt x="3410174" y="321781"/>
                </a:cubicBezTo>
                <a:cubicBezTo>
                  <a:pt x="3396330" y="326972"/>
                  <a:pt x="3380987" y="327348"/>
                  <a:pt x="3367143" y="332539"/>
                </a:cubicBezTo>
                <a:cubicBezTo>
                  <a:pt x="3352128" y="338170"/>
                  <a:pt x="3339002" y="348098"/>
                  <a:pt x="3324113" y="354054"/>
                </a:cubicBezTo>
                <a:cubicBezTo>
                  <a:pt x="3303056" y="362477"/>
                  <a:pt x="3279852" y="365426"/>
                  <a:pt x="3259567" y="375569"/>
                </a:cubicBezTo>
                <a:cubicBezTo>
                  <a:pt x="3245223" y="382741"/>
                  <a:pt x="3231896" y="392477"/>
                  <a:pt x="3216536" y="397085"/>
                </a:cubicBezTo>
                <a:cubicBezTo>
                  <a:pt x="3154543" y="415683"/>
                  <a:pt x="3161535" y="398884"/>
                  <a:pt x="3108960" y="418600"/>
                </a:cubicBezTo>
                <a:cubicBezTo>
                  <a:pt x="3093944" y="424231"/>
                  <a:pt x="3080669" y="433798"/>
                  <a:pt x="3065929" y="440115"/>
                </a:cubicBezTo>
                <a:cubicBezTo>
                  <a:pt x="3055506" y="444582"/>
                  <a:pt x="3044414" y="447287"/>
                  <a:pt x="3033656" y="450873"/>
                </a:cubicBezTo>
                <a:cubicBezTo>
                  <a:pt x="3019313" y="461631"/>
                  <a:pt x="3006662" y="475128"/>
                  <a:pt x="2990626" y="483146"/>
                </a:cubicBezTo>
                <a:cubicBezTo>
                  <a:pt x="2977402" y="489758"/>
                  <a:pt x="2961811" y="489841"/>
                  <a:pt x="2947595" y="493903"/>
                </a:cubicBezTo>
                <a:cubicBezTo>
                  <a:pt x="2936692" y="497018"/>
                  <a:pt x="2926225" y="501546"/>
                  <a:pt x="2915322" y="504661"/>
                </a:cubicBezTo>
                <a:cubicBezTo>
                  <a:pt x="2820749" y="531682"/>
                  <a:pt x="2917410" y="500380"/>
                  <a:pt x="2840019" y="526176"/>
                </a:cubicBezTo>
                <a:cubicBezTo>
                  <a:pt x="2832847" y="533348"/>
                  <a:pt x="2827575" y="543156"/>
                  <a:pt x="2818503" y="547692"/>
                </a:cubicBezTo>
                <a:cubicBezTo>
                  <a:pt x="2758355" y="577766"/>
                  <a:pt x="2782007" y="532579"/>
                  <a:pt x="2710927" y="579965"/>
                </a:cubicBezTo>
                <a:cubicBezTo>
                  <a:pt x="2689412" y="594308"/>
                  <a:pt x="2664665" y="604711"/>
                  <a:pt x="2646381" y="622995"/>
                </a:cubicBezTo>
                <a:cubicBezTo>
                  <a:pt x="2635623" y="633753"/>
                  <a:pt x="2626766" y="646829"/>
                  <a:pt x="2614108" y="655268"/>
                </a:cubicBezTo>
                <a:cubicBezTo>
                  <a:pt x="2604673" y="661558"/>
                  <a:pt x="2592775" y="663042"/>
                  <a:pt x="2581835" y="666026"/>
                </a:cubicBezTo>
                <a:cubicBezTo>
                  <a:pt x="2493380" y="690150"/>
                  <a:pt x="2522418" y="687541"/>
                  <a:pt x="2463501" y="687541"/>
                </a:cubicBezTo>
              </a:path>
            </a:pathLst>
          </a:cu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07268"/>
      </p:ext>
    </p:extLst>
  </p:cSld>
  <p:clrMapOvr>
    <a:masterClrMapping/>
  </p:clrMapOvr>
</p:sld>
</file>

<file path=ppt/theme/theme1.xml><?xml version="1.0" encoding="utf-8"?>
<a:theme xmlns:a="http://schemas.openxmlformats.org/drawingml/2006/main" name="Opona">
  <a:themeElements>
    <a:clrScheme name="Opona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Opon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pona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ona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ona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ona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ona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ona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ona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ona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ona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ona 10">
        <a:dk1>
          <a:srgbClr val="602000"/>
        </a:dk1>
        <a:lt1>
          <a:srgbClr val="FFFFFF"/>
        </a:lt1>
        <a:dk2>
          <a:srgbClr val="0099CC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AACAE2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07B4775FAABDF4484C6497A7A26939B" ma:contentTypeVersion="11" ma:contentTypeDescription="Vytvoří nový dokument" ma:contentTypeScope="" ma:versionID="73eab294e28908b01464864a6410bfcb">
  <xsd:schema xmlns:xsd="http://www.w3.org/2001/XMLSchema" xmlns:xs="http://www.w3.org/2001/XMLSchema" xmlns:p="http://schemas.microsoft.com/office/2006/metadata/properties" xmlns:ns3="317fa241-dc0d-4a19-bd23-9d6e79d0e5eb" xmlns:ns4="af9df581-49dc-41f9-a4e1-1ae68eaafbf8" targetNamespace="http://schemas.microsoft.com/office/2006/metadata/properties" ma:root="true" ma:fieldsID="f8b9f4559b1944df89caefbbff803aef" ns3:_="" ns4:_="">
    <xsd:import namespace="317fa241-dc0d-4a19-bd23-9d6e79d0e5eb"/>
    <xsd:import namespace="af9df581-49dc-41f9-a4e1-1ae68eaafbf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7fa241-dc0d-4a19-bd23-9d6e79d0e5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9df581-49dc-41f9-a4e1-1ae68eaafbf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C6FDAE-A57A-49E1-BD80-1723C9326E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DCF1A19-BF58-4B12-A29F-D793DA7545CD}">
  <ds:schemaRefs>
    <ds:schemaRef ds:uri="http://purl.org/dc/elements/1.1/"/>
    <ds:schemaRef ds:uri="http://schemas.microsoft.com/office/2006/metadata/properties"/>
    <ds:schemaRef ds:uri="af9df581-49dc-41f9-a4e1-1ae68eaafbf8"/>
    <ds:schemaRef ds:uri="http://purl.org/dc/terms/"/>
    <ds:schemaRef ds:uri="317fa241-dc0d-4a19-bd23-9d6e79d0e5eb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F57552D-C1E4-4587-85C1-5F1A24CA91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7fa241-dc0d-4a19-bd23-9d6e79d0e5eb"/>
    <ds:schemaRef ds:uri="af9df581-49dc-41f9-a4e1-1ae68eaafb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1759</TotalTime>
  <Words>974</Words>
  <Application>Microsoft Office PowerPoint</Application>
  <PresentationFormat>Předvádění na obrazovce (4:3)</PresentationFormat>
  <Paragraphs>192</Paragraphs>
  <Slides>28</Slides>
  <Notes>24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4" baseType="lpstr">
      <vt:lpstr>Arial</vt:lpstr>
      <vt:lpstr>Cambria</vt:lpstr>
      <vt:lpstr>Tahoma</vt:lpstr>
      <vt:lpstr>Times New Roman</vt:lpstr>
      <vt:lpstr>Wingdings</vt:lpstr>
      <vt:lpstr>Opona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Cíl lineární regrese</vt:lpstr>
      <vt:lpstr>Prezentace aplikace PowerPoint</vt:lpstr>
      <vt:lpstr>Prezentace aplikace PowerPoint</vt:lpstr>
      <vt:lpstr>Prezentace aplikace PowerPoint</vt:lpstr>
      <vt:lpstr>Prezentace aplikace PowerPoint</vt:lpstr>
      <vt:lpstr>Podmínky pro užití lineární regresní analýzy: 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MĚŘENÍ SLOŽITÝCH VLASTNOSTÍ  POSTOJŮ</dc:title>
  <dc:creator>Rabusic</dc:creator>
  <cp:lastModifiedBy>Petr Fučík</cp:lastModifiedBy>
  <cp:revision>250</cp:revision>
  <cp:lastPrinted>2015-11-25T09:16:34Z</cp:lastPrinted>
  <dcterms:created xsi:type="dcterms:W3CDTF">2006-03-01T07:57:09Z</dcterms:created>
  <dcterms:modified xsi:type="dcterms:W3CDTF">2019-12-04T04:07:20Z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0x010100507B4775FAABDF4484C6497A7A26939B</vt:lpwstr>
  </property>
</Properties>
</file>