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47" d="100"/>
          <a:sy n="47" d="100"/>
        </p:scale>
        <p:origin x="957" y="5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thought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7D7A6-6323-4C88-959F-313F9036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(Neo-)</a:t>
            </a:r>
            <a:r>
              <a:rPr lang="cs-CZ" dirty="0" err="1">
                <a:solidFill>
                  <a:schemeClr val="accent1"/>
                </a:solidFill>
              </a:rPr>
              <a:t>Schumpeterian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9C2FD5-BEB2-4917-9FF5-3A372C8C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Capitalism is a powerful vehicle of economic progress, but it will atrophy, as firms become larger and more bureaucratic.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First half of the 20th century, J. Schumpeter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Innovations (creative destruction)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Role of the entrepreneur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Bureaucratization of the economy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474D8D9-245C-41AA-96FB-51DADD0181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77394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6B5E-B50F-45FE-A038-20E9B5C3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Keynesian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122391-E981-4D0E-8432-0ED8063E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What is good for individuals may not be good for the whole economy.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Since 1930s, J. Keynes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Full employment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Uncertainty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Animal spirits (liquidity preference)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Demand management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FA79AD2-0533-481A-B742-CA0E71BBC4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21371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5B677-A892-4034-9BFD-870E72CF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Institutionalist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33FBFB-4F7E-47E2-984F-464DB7BB5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Individuals are products of their society, even though they may change its rules.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Old – since late 19th century, T. Veblen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Formal and informal institutions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Conspicuous consumption (importance of status)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New – since 1980s. D. North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Transaction costs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Property rights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7917004-DDF0-4231-8326-6B8E016D69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61786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5113-D9D8-44D0-A599-A41B4DFB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Behaviouralist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B0D8FC-71AE-4B4F-AC49-58EA4F7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We are not smart enough, so we need to deliberately constrain our own freedom of choice through rules.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Since late 20th century, H. Simon, D. Kahneman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Bounded rationality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Heuristics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Altruism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069036-8E1E-4EB1-B997-45632088E8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08886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43E54-DD94-4F0A-A46E-B6061BC2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Introduction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A01F17-D1A3-48F8-B9FF-0BCF3E49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Theory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 construct of thought that abstracts the relevant information and relationships from the reality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 tool that enables us to recognize the essence of the problem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 tool to organize our thoughts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And finally a tool that gives us solutions to the problem at hand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Positive vs normative theory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Economics has gone through a turbulent development with several paradigmatic shifts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Apart from the dominant neoclassical theory there are several recognized schools of economic thought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FF24CB2-5925-499F-956E-A43E0C9261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425541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6B2BD-F262-4A98-A815-B41C25B7D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Mercantilism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6F18C5-ED71-48C3-BB5D-1ABD011BA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International trade is a zero-sum game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16th-18th century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Widespread economic policy (in Europe)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Money is wealth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Positive balance of payments</a:t>
            </a:r>
            <a:r>
              <a:rPr lang="cs-CZ" dirty="0"/>
              <a:t> </a:t>
            </a:r>
            <a:r>
              <a:rPr lang="en-US" dirty="0"/>
              <a:t>should be the goal of government economic policy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Added value – governments should try to locate productions with highest value added to their territory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7064C23-618B-401D-975E-5B99A244D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90807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3A6B0-111D-4412-B0FD-C24C2555A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Classical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742200-4CA7-4EA0-ADE0-319077AB0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market keeps all producers alert through competition, so leave it alone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Late 18th – late 19th century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A. Smith, D. Ricardo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Invisible hand – market coordination is spontaneous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Say’s law – supply always finds sufficient demand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Comparative advantage – international trade is beneficial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Class analysis and labor theory of value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FD5F27C-08BE-47ED-8F6C-BB9A2539AD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81939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6AE95-C3AB-4044-8C17-6754E7F8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Neoclassical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5AECF-AB8D-4F44-BBC0-19DD69BB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Individuals know what they are doing, so leave them alone – except when markets malfunction.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Since late 19th century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L. Walras, A. Marshall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Rational individuals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Subjective theory of value (utility)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Marginal analysis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Pareto </a:t>
            </a:r>
            <a:r>
              <a:rPr lang="en-US" dirty="0" err="1"/>
              <a:t>crite</a:t>
            </a:r>
            <a:r>
              <a:rPr lang="cs-CZ" dirty="0"/>
              <a:t>r</a:t>
            </a:r>
            <a:r>
              <a:rPr lang="en-US" dirty="0"/>
              <a:t>ion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9DA1C2-C119-489F-97AC-59347D5C7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70177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EDB0E-0484-499C-B45B-4A5B6FCE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Internal divisions among NC economists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C8D8A9-04A6-4018-BBCC-AFF81C6CB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Various labels (saltwater vs freshwater, new Keynesian vs new classical etc.), the basic model, different additional assumptions (or frictions)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Liberal (Krugman, Stiglitz)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Market failures, externalities, asymmetric information, oligopolies, sticky prices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Conservative (Friedman, Lucas)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Rational expectations, efficient market hypothesis, government failures, flexible prices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91879D4-36CA-4B3B-8E2B-51967474AD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54129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5C247-3200-4E1E-AF6A-66B4687B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The Marxist School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8515AB-99A7-46FE-85F4-EB4CA9A4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Capitalism is a powerful vehicle for economic progress, but it will collapse, as private property ownership becomes an obstacle to further progress.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Since the second half of 19th century, K. Marx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Labor theory of value and exploitation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Historical materialism (modes of production; base × superstructure; forces × relations of production)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Class conflict, economic crises and communist revolution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4F78597-5636-4924-8D31-42AC6D6F58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09309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417A2-4B29-4A8D-BB62-6A19EB1BA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Developmentalist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Tradition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3FB59D-1841-4638-AFDF-1F528D20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Backward economies can’t develop if they leave things entirely to the market.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Very old, important after the Second World War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A. Hamilton, F. List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Focus on practical problems of development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Production capabilities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Infant industry argument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E4F3CC3-7EEF-4C46-A845-2043295939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13148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0FB00-9337-4FAB-95D7-2183FBC5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Austrian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C68CD6-D271-42A8-9ABD-C331313DF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No one knows enough, so leave everyone alone.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Late 19th century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C. </a:t>
            </a:r>
            <a:r>
              <a:rPr lang="en-US" dirty="0" err="1"/>
              <a:t>Menger</a:t>
            </a:r>
            <a:r>
              <a:rPr lang="en-US" dirty="0"/>
              <a:t>, L. Mises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Key concepts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Uncertainty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Spontaneous order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Free markets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Strong anti-government bias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Relevance and shortcomings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49B30DD-7088-47C6-8999-BFBE93B727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01692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2159838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476</TotalTime>
  <Words>792</Words>
  <Application>Microsoft Office PowerPoint</Application>
  <PresentationFormat>Širokoúhlá obrazovka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Schools of economic thought</vt:lpstr>
      <vt:lpstr>Introduction</vt:lpstr>
      <vt:lpstr>Mercantilism</vt:lpstr>
      <vt:lpstr>The Classical School</vt:lpstr>
      <vt:lpstr>The Neoclassical School</vt:lpstr>
      <vt:lpstr>Internal divisions among NC economists</vt:lpstr>
      <vt:lpstr>The Marxist School</vt:lpstr>
      <vt:lpstr>The Developmentalist Tradition</vt:lpstr>
      <vt:lpstr>The Austrian School</vt:lpstr>
      <vt:lpstr>The (Neo-)Schumpeterian School</vt:lpstr>
      <vt:lpstr>The Keynesian School</vt:lpstr>
      <vt:lpstr>The Institutionalist School</vt:lpstr>
      <vt:lpstr>The Behaviouralist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98</cp:revision>
  <cp:lastPrinted>1601-01-01T00:00:00Z</cp:lastPrinted>
  <dcterms:created xsi:type="dcterms:W3CDTF">2018-12-03T23:24:52Z</dcterms:created>
  <dcterms:modified xsi:type="dcterms:W3CDTF">2019-12-05T09:20:40Z</dcterms:modified>
</cp:coreProperties>
</file>