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498022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498022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4980223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498022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Peace Solution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59" name="Google Shape;59;p13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MVZ244 • Exercise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3">
            <a:alphaModFix/>
          </a:blip>
          <a:srcRect b="0" l="38616" r="38616" t="0"/>
          <a:stretch/>
        </p:blipFill>
        <p:spPr>
          <a:xfrm>
            <a:off x="76200" y="70650"/>
            <a:ext cx="1822198" cy="50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 b="0" l="39754" r="39754" t="0"/>
          <a:stretch/>
        </p:blipFill>
        <p:spPr>
          <a:xfrm>
            <a:off x="1939424" y="70650"/>
            <a:ext cx="1822203" cy="5002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5">
            <a:alphaModFix/>
          </a:blip>
          <a:srcRect b="0" l="39753" r="39755" t="0"/>
          <a:stretch/>
        </p:blipFill>
        <p:spPr>
          <a:xfrm>
            <a:off x="3802650" y="70650"/>
            <a:ext cx="1822199" cy="50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7272" r="7264" t="0"/>
          <a:stretch/>
        </p:blipFill>
        <p:spPr>
          <a:xfrm>
            <a:off x="76200" y="76200"/>
            <a:ext cx="2959494" cy="247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12630" r="12630" t="0"/>
          <a:stretch/>
        </p:blipFill>
        <p:spPr>
          <a:xfrm>
            <a:off x="76200" y="2606675"/>
            <a:ext cx="2959502" cy="247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0" l="24880" r="24885" t="0"/>
          <a:stretch/>
        </p:blipFill>
        <p:spPr>
          <a:xfrm>
            <a:off x="3092250" y="76200"/>
            <a:ext cx="5969703" cy="498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Challenges of Israeli-Palestinian Peace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Jerusalem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‘Right of Return’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Borders (Green/Blue/Black lines)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Gaza (Hamas &amp; Islamic Jihad) + PA payments to </a:t>
            </a:r>
            <a:r>
              <a:rPr lang="en"/>
              <a:t>martyrs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Water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Settlements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Corruption (PA and Hamas leaders)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Challenges and 3 Solutions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three (3) challenges between Palestinian and Israeli negotiations?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List them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Develop a plan to solve these challenges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is no ‘correct’ or ‘wrong’ ONLY Possible :-)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