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Default Extension="svg" ContentType="image/svg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revisionInfo.xml" ContentType="application/vnd.ms-powerpoint.revisioninfo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205B"/>
    <a:srgbClr val="312658"/>
    <a:srgbClr val="1E366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4BAB60-7943-5E08-BBF9-675AA83F3643}" v="7" dt="2019-09-01T20:26:41.5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3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4.png"/><Relationship Id="rId4" Type="http://schemas.openxmlformats.org/officeDocument/2006/relationships/image" Target="../media/image5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svg"/><Relationship Id="rId1" Type="http://schemas.openxmlformats.org/officeDocument/2006/relationships/image" Target="../media/image5.png"/><Relationship Id="rId4" Type="http://schemas.openxmlformats.org/officeDocument/2006/relationships/image" Target="../media/image11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2" Type="http://schemas.openxmlformats.org/officeDocument/2006/relationships/image" Target="../media/image13.svg"/><Relationship Id="rId1" Type="http://schemas.openxmlformats.org/officeDocument/2006/relationships/image" Target="../media/image7.png"/><Relationship Id="rId6" Type="http://schemas.openxmlformats.org/officeDocument/2006/relationships/image" Target="../media/image17.svg"/><Relationship Id="rId5" Type="http://schemas.openxmlformats.org/officeDocument/2006/relationships/image" Target="../media/image9.png"/><Relationship Id="rId4" Type="http://schemas.openxmlformats.org/officeDocument/2006/relationships/image" Target="../media/image15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image" Target="../media/image21.svg"/><Relationship Id="rId1" Type="http://schemas.openxmlformats.org/officeDocument/2006/relationships/image" Target="../media/image11.png"/><Relationship Id="rId6" Type="http://schemas.openxmlformats.org/officeDocument/2006/relationships/image" Target="../media/image25.svg"/><Relationship Id="rId5" Type="http://schemas.openxmlformats.org/officeDocument/2006/relationships/image" Target="../media/image13.png"/><Relationship Id="rId4" Type="http://schemas.openxmlformats.org/officeDocument/2006/relationships/image" Target="../media/image23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.svg"/><Relationship Id="rId1" Type="http://schemas.openxmlformats.org/officeDocument/2006/relationships/image" Target="../media/image21.png"/><Relationship Id="rId6" Type="http://schemas.openxmlformats.org/officeDocument/2006/relationships/image" Target="../media/image7.svg"/><Relationship Id="rId5" Type="http://schemas.openxmlformats.org/officeDocument/2006/relationships/image" Target="../media/image41.png"/><Relationship Id="rId4" Type="http://schemas.openxmlformats.org/officeDocument/2006/relationships/image" Target="../media/image5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9.svg"/><Relationship Id="rId1" Type="http://schemas.openxmlformats.org/officeDocument/2006/relationships/image" Target="../media/image51.png"/><Relationship Id="rId4" Type="http://schemas.openxmlformats.org/officeDocument/2006/relationships/image" Target="../media/image11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81.png"/><Relationship Id="rId7" Type="http://schemas.openxmlformats.org/officeDocument/2006/relationships/image" Target="../media/image101.png"/><Relationship Id="rId2" Type="http://schemas.openxmlformats.org/officeDocument/2006/relationships/image" Target="../media/image13.svg"/><Relationship Id="rId1" Type="http://schemas.openxmlformats.org/officeDocument/2006/relationships/image" Target="../media/image71.png"/><Relationship Id="rId6" Type="http://schemas.openxmlformats.org/officeDocument/2006/relationships/image" Target="../media/image17.svg"/><Relationship Id="rId5" Type="http://schemas.openxmlformats.org/officeDocument/2006/relationships/image" Target="../media/image91.png"/><Relationship Id="rId4" Type="http://schemas.openxmlformats.org/officeDocument/2006/relationships/image" Target="../media/image15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3" Type="http://schemas.openxmlformats.org/officeDocument/2006/relationships/image" Target="../media/image121.png"/><Relationship Id="rId7" Type="http://schemas.openxmlformats.org/officeDocument/2006/relationships/image" Target="../media/image141.png"/><Relationship Id="rId2" Type="http://schemas.openxmlformats.org/officeDocument/2006/relationships/image" Target="../media/image21.svg"/><Relationship Id="rId1" Type="http://schemas.openxmlformats.org/officeDocument/2006/relationships/image" Target="../media/image111.png"/><Relationship Id="rId6" Type="http://schemas.openxmlformats.org/officeDocument/2006/relationships/image" Target="../media/image25.svg"/><Relationship Id="rId5" Type="http://schemas.openxmlformats.org/officeDocument/2006/relationships/image" Target="../media/image131.png"/><Relationship Id="rId4" Type="http://schemas.openxmlformats.org/officeDocument/2006/relationships/image" Target="../media/image2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541905-7804-4A24-A72C-0FB27A7AFB7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8AF7E2B5-E113-4DC3-BD2B-E17169290860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 dirty="0" err="1"/>
            <a:t>Is</a:t>
          </a:r>
          <a:r>
            <a:rPr lang="cs-CZ" b="1" dirty="0"/>
            <a:t> </a:t>
          </a:r>
          <a:r>
            <a:rPr lang="cs-CZ" b="1" dirty="0" err="1"/>
            <a:t>new</a:t>
          </a:r>
          <a:r>
            <a:rPr lang="cs-CZ" b="1" dirty="0"/>
            <a:t> </a:t>
          </a:r>
          <a:r>
            <a:rPr lang="cs-CZ" b="1" dirty="0" err="1"/>
            <a:t>bilateralism</a:t>
          </a:r>
          <a:r>
            <a:rPr lang="cs-CZ" b="1" dirty="0"/>
            <a:t> a </a:t>
          </a:r>
          <a:r>
            <a:rPr lang="cs-CZ" b="1" dirty="0" err="1"/>
            <a:t>path</a:t>
          </a:r>
          <a:r>
            <a:rPr lang="cs-CZ" b="1" dirty="0"/>
            <a:t> </a:t>
          </a:r>
          <a:r>
            <a:rPr lang="cs-CZ" b="1" dirty="0" err="1"/>
            <a:t>the</a:t>
          </a:r>
          <a:r>
            <a:rPr lang="cs-CZ" b="1" dirty="0"/>
            <a:t> UK </a:t>
          </a:r>
          <a:r>
            <a:rPr lang="cs-CZ" b="1" dirty="0" err="1"/>
            <a:t>would</a:t>
          </a:r>
          <a:r>
            <a:rPr lang="cs-CZ" b="1" dirty="0"/>
            <a:t> </a:t>
          </a:r>
          <a:r>
            <a:rPr lang="cs-CZ" b="1" dirty="0" err="1"/>
            <a:t>wish</a:t>
          </a:r>
          <a:r>
            <a:rPr lang="cs-CZ" b="1" dirty="0"/>
            <a:t> to </a:t>
          </a:r>
          <a:r>
            <a:rPr lang="cs-CZ" b="1" dirty="0" err="1"/>
            <a:t>invest</a:t>
          </a:r>
          <a:r>
            <a:rPr lang="cs-CZ" b="1" dirty="0"/>
            <a:t> in?</a:t>
          </a:r>
          <a:endParaRPr lang="en-US" b="1" dirty="0"/>
        </a:p>
      </dgm:t>
    </dgm:pt>
    <dgm:pt modelId="{9CF55D29-9A9B-4F55-928D-E19A2E33C241}" type="parTrans" cxnId="{E7EFDDE1-E4DA-4863-A594-281E50606350}">
      <dgm:prSet/>
      <dgm:spPr/>
      <dgm:t>
        <a:bodyPr/>
        <a:lstStyle/>
        <a:p>
          <a:endParaRPr lang="en-US"/>
        </a:p>
      </dgm:t>
    </dgm:pt>
    <dgm:pt modelId="{DCA9262D-EF12-4244-A630-0FE58427E9DE}" type="sibTrans" cxnId="{E7EFDDE1-E4DA-4863-A594-281E50606350}">
      <dgm:prSet/>
      <dgm:spPr/>
      <dgm:t>
        <a:bodyPr/>
        <a:lstStyle/>
        <a:p>
          <a:endParaRPr lang="en-US"/>
        </a:p>
      </dgm:t>
    </dgm:pt>
    <dgm:pt modelId="{64578090-B049-403D-8BF9-50A663ED951F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 b="1" dirty="0">
              <a:latin typeface="Calibri Light" panose="020F0302020204030204"/>
            </a:rPr>
            <a:t>2017 </a:t>
          </a:r>
        </a:p>
      </dgm:t>
    </dgm:pt>
    <dgm:pt modelId="{F8877A88-786D-46DC-B53E-FC0AD5F221A2}" type="parTrans" cxnId="{51EA87DE-4C95-4882-96E5-B009766FC4B8}">
      <dgm:prSet/>
      <dgm:spPr/>
      <dgm:t>
        <a:bodyPr/>
        <a:lstStyle/>
        <a:p>
          <a:endParaRPr lang="en-US"/>
        </a:p>
      </dgm:t>
    </dgm:pt>
    <dgm:pt modelId="{AC8DDA48-1EA6-4124-B156-5787EBDBBDCD}" type="sibTrans" cxnId="{51EA87DE-4C95-4882-96E5-B009766FC4B8}">
      <dgm:prSet/>
      <dgm:spPr/>
      <dgm:t>
        <a:bodyPr/>
        <a:lstStyle/>
        <a:p>
          <a:endParaRPr lang="en-US"/>
        </a:p>
      </dgm:t>
    </dgm:pt>
    <dgm:pt modelId="{4C815F8F-CCB1-4F91-982B-A73D5E21DB0A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 dirty="0" err="1"/>
            <a:t>Is</a:t>
          </a:r>
          <a:r>
            <a:rPr lang="cs-CZ" b="1" dirty="0"/>
            <a:t> </a:t>
          </a:r>
          <a:r>
            <a:rPr lang="cs-CZ" b="1" dirty="0" err="1"/>
            <a:t>it</a:t>
          </a:r>
          <a:r>
            <a:rPr lang="cs-CZ" b="1" dirty="0"/>
            <a:t> a </a:t>
          </a:r>
          <a:r>
            <a:rPr lang="cs-CZ" b="1" dirty="0" err="1"/>
            <a:t>path</a:t>
          </a:r>
          <a:r>
            <a:rPr lang="cs-CZ" b="1" dirty="0"/>
            <a:t> Germany </a:t>
          </a:r>
          <a:r>
            <a:rPr lang="cs-CZ" b="1" dirty="0" err="1"/>
            <a:t>would</a:t>
          </a:r>
          <a:r>
            <a:rPr lang="cs-CZ" b="1" dirty="0"/>
            <a:t> </a:t>
          </a:r>
          <a:r>
            <a:rPr lang="cs-CZ" b="1" dirty="0" err="1"/>
            <a:t>find</a:t>
          </a:r>
          <a:r>
            <a:rPr lang="cs-CZ" b="1" dirty="0"/>
            <a:t> </a:t>
          </a:r>
          <a:r>
            <a:rPr lang="cs-CZ" b="1" dirty="0" err="1"/>
            <a:t>acceptable</a:t>
          </a:r>
          <a:r>
            <a:rPr lang="cs-CZ" b="1" dirty="0"/>
            <a:t> and </a:t>
          </a:r>
          <a:r>
            <a:rPr lang="cs-CZ" b="1" dirty="0" err="1"/>
            <a:t>viable</a:t>
          </a:r>
          <a:r>
            <a:rPr lang="cs-CZ" b="1" dirty="0"/>
            <a:t>?</a:t>
          </a:r>
        </a:p>
      </dgm:t>
    </dgm:pt>
    <dgm:pt modelId="{339DD25F-65FC-45FF-A9C8-B5DAB8E0F9AC}" type="parTrans" cxnId="{55A8B230-8D2F-4C7D-9196-EE0DCA3822A2}">
      <dgm:prSet/>
      <dgm:spPr/>
      <dgm:t>
        <a:bodyPr/>
        <a:lstStyle/>
        <a:p>
          <a:endParaRPr lang="en-US"/>
        </a:p>
      </dgm:t>
    </dgm:pt>
    <dgm:pt modelId="{994C9FDD-C326-4F4A-8C7E-FF1F20A3D8C9}" type="sibTrans" cxnId="{55A8B230-8D2F-4C7D-9196-EE0DCA3822A2}">
      <dgm:prSet/>
      <dgm:spPr/>
      <dgm:t>
        <a:bodyPr/>
        <a:lstStyle/>
        <a:p>
          <a:endParaRPr lang="en-US"/>
        </a:p>
      </dgm:t>
    </dgm:pt>
    <dgm:pt modelId="{494FD987-4825-4039-89BA-140CEDEAE02C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 dirty="0" err="1"/>
            <a:t>Repercussions</a:t>
          </a:r>
          <a:r>
            <a:rPr lang="cs-CZ" b="1" dirty="0"/>
            <a:t> </a:t>
          </a:r>
          <a:r>
            <a:rPr lang="cs-CZ" b="1" dirty="0" err="1"/>
            <a:t>for</a:t>
          </a:r>
          <a:r>
            <a:rPr lang="cs-CZ" b="1" dirty="0"/>
            <a:t> </a:t>
          </a:r>
          <a:r>
            <a:rPr lang="cs-CZ" b="1" dirty="0" err="1"/>
            <a:t>future</a:t>
          </a:r>
          <a:r>
            <a:rPr lang="cs-CZ" b="1" dirty="0"/>
            <a:t> UK-GER </a:t>
          </a:r>
          <a:r>
            <a:rPr lang="cs-CZ" b="1" dirty="0" err="1"/>
            <a:t>defence</a:t>
          </a:r>
          <a:r>
            <a:rPr lang="cs-CZ" b="1" dirty="0"/>
            <a:t> relations</a:t>
          </a:r>
          <a:endParaRPr lang="en-US" b="1" dirty="0"/>
        </a:p>
      </dgm:t>
    </dgm:pt>
    <dgm:pt modelId="{06CE7DA4-5EE0-4C48-A9D0-ECB2BE1551B9}" type="parTrans" cxnId="{59644383-893C-489E-8FB8-15E227563C8C}">
      <dgm:prSet/>
      <dgm:spPr/>
      <dgm:t>
        <a:bodyPr/>
        <a:lstStyle/>
        <a:p>
          <a:endParaRPr lang="en-US"/>
        </a:p>
      </dgm:t>
    </dgm:pt>
    <dgm:pt modelId="{0E6F97DA-26F6-43BA-95A3-7E31362D748A}" type="sibTrans" cxnId="{59644383-893C-489E-8FB8-15E227563C8C}">
      <dgm:prSet/>
      <dgm:spPr/>
      <dgm:t>
        <a:bodyPr/>
        <a:lstStyle/>
        <a:p>
          <a:endParaRPr lang="en-US"/>
        </a:p>
      </dgm:t>
    </dgm:pt>
    <dgm:pt modelId="{76E2F7F6-95B6-4E28-B752-8184821D3000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 b="1" dirty="0">
              <a:latin typeface="Calibri Light" panose="020F0302020204030204"/>
            </a:rPr>
            <a:t>post-no-deal</a:t>
          </a:r>
          <a:endParaRPr lang="cs-CZ" b="1" dirty="0"/>
        </a:p>
      </dgm:t>
    </dgm:pt>
    <dgm:pt modelId="{E4B63045-21E7-4AC1-9669-4985A56851E9}" type="parTrans" cxnId="{952A0973-E5EE-4FC0-99F1-51735B32150E}">
      <dgm:prSet/>
      <dgm:spPr/>
    </dgm:pt>
    <dgm:pt modelId="{0AA05E6A-FDB5-4B26-B2F2-EB537B06D578}" type="sibTrans" cxnId="{952A0973-E5EE-4FC0-99F1-51735B32150E}">
      <dgm:prSet/>
      <dgm:spPr/>
    </dgm:pt>
    <dgm:pt modelId="{F89B5F56-4E2A-4743-9992-9271F92803A0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cs-CZ" b="1" dirty="0">
              <a:latin typeface="Calibri Light" panose="020F0302020204030204"/>
            </a:rPr>
            <a:t>UK-EU relation</a:t>
          </a:r>
        </a:p>
      </dgm:t>
    </dgm:pt>
    <dgm:pt modelId="{4BAEC173-5471-4EEE-98AE-439A22C749BC}" type="parTrans" cxnId="{6986AD6E-400E-4113-B617-F7323365AB34}">
      <dgm:prSet/>
      <dgm:spPr/>
    </dgm:pt>
    <dgm:pt modelId="{31DA318E-50E5-4A02-8F24-02D24CEC95ED}" type="sibTrans" cxnId="{6986AD6E-400E-4113-B617-F7323365AB34}">
      <dgm:prSet/>
      <dgm:spPr/>
    </dgm:pt>
    <dgm:pt modelId="{DF309396-A37C-48DD-8A4B-94080D09C00A}">
      <dgm:prSet phldr="0"/>
      <dgm:spPr/>
      <dgm:t>
        <a:bodyPr/>
        <a:lstStyle/>
        <a:p>
          <a:pPr>
            <a:lnSpc>
              <a:spcPct val="100000"/>
            </a:lnSpc>
          </a:pPr>
          <a:endParaRPr lang="cs-CZ" b="1" dirty="0">
            <a:latin typeface="Calibri Light" panose="020F0302020204030204"/>
          </a:endParaRPr>
        </a:p>
      </dgm:t>
    </dgm:pt>
    <dgm:pt modelId="{4C0672C5-A1EB-417B-89E5-06F8C85E4B44}" type="parTrans" cxnId="{C38764D3-EE66-44C3-B7D4-C2D82FAE8138}">
      <dgm:prSet/>
      <dgm:spPr/>
    </dgm:pt>
    <dgm:pt modelId="{1C22290D-ABEF-4C52-ACC3-8B5DEBEC620A}" type="sibTrans" cxnId="{C38764D3-EE66-44C3-B7D4-C2D82FAE8138}">
      <dgm:prSet/>
      <dgm:spPr/>
    </dgm:pt>
    <dgm:pt modelId="{4094F4A0-6B6C-4C92-B3EA-0AC5641CBE84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cs-CZ" b="1" dirty="0">
              <a:latin typeface="Calibri Light" panose="020F0302020204030204"/>
            </a:rPr>
            <a:t>development</a:t>
          </a:r>
        </a:p>
      </dgm:t>
    </dgm:pt>
    <dgm:pt modelId="{593B197C-F29B-47D6-A1B0-494CF03B14FC}" type="parTrans" cxnId="{606A1E7F-A121-49F4-B6ED-86CD1B35AAD3}">
      <dgm:prSet/>
      <dgm:spPr/>
    </dgm:pt>
    <dgm:pt modelId="{F6BED052-D6F1-4D11-807E-FF4B9B3B1CF6}" type="sibTrans" cxnId="{606A1E7F-A121-49F4-B6ED-86CD1B35AAD3}">
      <dgm:prSet/>
      <dgm:spPr/>
    </dgm:pt>
    <dgm:pt modelId="{C187C200-0D69-410C-B585-C05BF9C016EE}">
      <dgm:prSet phldr="0"/>
      <dgm:spPr/>
      <dgm:t>
        <a:bodyPr/>
        <a:lstStyle/>
        <a:p>
          <a:pPr>
            <a:lnSpc>
              <a:spcPct val="100000"/>
            </a:lnSpc>
          </a:pPr>
          <a:endParaRPr lang="en-US" b="1" dirty="0">
            <a:latin typeface="Calibri Light" panose="020F0302020204030204"/>
          </a:endParaRPr>
        </a:p>
      </dgm:t>
    </dgm:pt>
    <dgm:pt modelId="{D8AE38BD-0D8E-4CD8-B0BD-1C50F1B1EA95}" type="parTrans" cxnId="{FEC43E85-D123-4839-8B12-6A1561F06851}">
      <dgm:prSet/>
      <dgm:spPr/>
    </dgm:pt>
    <dgm:pt modelId="{8816BB5B-2176-41EA-92D0-DA945528B509}" type="sibTrans" cxnId="{FEC43E85-D123-4839-8B12-6A1561F06851}">
      <dgm:prSet/>
      <dgm:spPr/>
    </dgm:pt>
    <dgm:pt modelId="{83F3F770-AD76-433A-AEF1-E15C8A5554D9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cs-CZ" b="1" dirty="0">
              <a:latin typeface="Calibri Light" panose="020F0302020204030204"/>
            </a:rPr>
            <a:t>silent alliance no more?</a:t>
          </a:r>
        </a:p>
      </dgm:t>
    </dgm:pt>
    <dgm:pt modelId="{D1E47EF6-31F2-4026-879A-4D4BFE172B6C}" type="parTrans" cxnId="{8555AE94-7A5C-4C29-ADAB-96815679C723}">
      <dgm:prSet/>
      <dgm:spPr/>
    </dgm:pt>
    <dgm:pt modelId="{5FE7B7C6-2A46-4490-9A3C-F0D1B0F6115A}" type="sibTrans" cxnId="{8555AE94-7A5C-4C29-ADAB-96815679C723}">
      <dgm:prSet/>
      <dgm:spPr/>
    </dgm:pt>
    <dgm:pt modelId="{E0DBD080-6BA4-4704-A373-C9E53D7FD8F7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cs-CZ" b="1" dirty="0">
              <a:latin typeface="Calibri Light" panose="020F0302020204030204"/>
              <a:cs typeface="Calibri Light" panose="020F0302020204030204"/>
            </a:rPr>
            <a:t>EU </a:t>
          </a:r>
          <a:r>
            <a:rPr lang="cs-CZ" b="1" dirty="0" err="1">
              <a:latin typeface="Calibri Light" panose="020F0302020204030204"/>
              <a:cs typeface="Calibri Light" panose="020F0302020204030204"/>
            </a:rPr>
            <a:t>defence</a:t>
          </a:r>
          <a:endParaRPr lang="cs-CZ" b="1" dirty="0">
            <a:latin typeface="Calibri Light" panose="020F0302020204030204"/>
            <a:cs typeface="Calibri Light" panose="020F0302020204030204"/>
          </a:endParaRPr>
        </a:p>
      </dgm:t>
    </dgm:pt>
    <dgm:pt modelId="{3C095FAC-0C04-401A-ABCC-6326C139B77B}" type="parTrans" cxnId="{2706E26D-FA35-4573-9EAD-6CAB9F7C6AC8}">
      <dgm:prSet/>
      <dgm:spPr/>
    </dgm:pt>
    <dgm:pt modelId="{F518DE72-4C52-459D-ACEE-36DDFA2708C4}" type="sibTrans" cxnId="{2706E26D-FA35-4573-9EAD-6CAB9F7C6AC8}">
      <dgm:prSet/>
      <dgm:spPr/>
    </dgm:pt>
    <dgm:pt modelId="{94DCA887-73F1-4B52-9CBE-CAC28BD22AF2}">
      <dgm:prSet phldr="0"/>
      <dgm:spPr/>
      <dgm:t>
        <a:bodyPr/>
        <a:lstStyle/>
        <a:p>
          <a:pPr>
            <a:lnSpc>
              <a:spcPct val="100000"/>
            </a:lnSpc>
          </a:pPr>
          <a:endParaRPr lang="cs-CZ" b="1" dirty="0">
            <a:latin typeface="Calibri Light" panose="020F0302020204030204"/>
            <a:cs typeface="Calibri Light" panose="020F0302020204030204"/>
          </a:endParaRPr>
        </a:p>
      </dgm:t>
    </dgm:pt>
    <dgm:pt modelId="{D0BCD91A-C4CB-4ABE-AE70-9716504635AB}" type="parTrans" cxnId="{202C9292-48CD-4E91-980C-F0CBF7A2AFE7}">
      <dgm:prSet/>
      <dgm:spPr/>
    </dgm:pt>
    <dgm:pt modelId="{3A4DC800-CA5A-4E9D-8734-2399B53DD266}" type="sibTrans" cxnId="{202C9292-48CD-4E91-980C-F0CBF7A2AFE7}">
      <dgm:prSet/>
      <dgm:spPr/>
    </dgm:pt>
    <dgm:pt modelId="{FCC4F6C9-8ADE-4640-99BC-08AA47D03479}" type="pres">
      <dgm:prSet presAssocID="{66541905-7804-4A24-A72C-0FB27A7AFB70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1182EDC-823C-48EE-8BEC-9A71617F1C2B}" type="pres">
      <dgm:prSet presAssocID="{8AF7E2B5-E113-4DC3-BD2B-E17169290860}" presName="compNode" presStyleCnt="0"/>
      <dgm:spPr/>
    </dgm:pt>
    <dgm:pt modelId="{8E20925D-69F3-40BB-99DD-6C6A529AA89B}" type="pres">
      <dgm:prSet presAssocID="{8AF7E2B5-E113-4DC3-BD2B-E17169290860}" presName="bgRect" presStyleLbl="bgShp" presStyleIdx="0" presStyleCnt="3"/>
      <dgm:spPr/>
    </dgm:pt>
    <dgm:pt modelId="{E3CAD423-9380-4CFC-8546-0E283B642869}" type="pres">
      <dgm:prSet presAssocID="{8AF7E2B5-E113-4DC3-BD2B-E17169290860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xmlns="" id="0" name="" descr="Bitcoin"/>
        </a:ext>
      </dgm:extLst>
    </dgm:pt>
    <dgm:pt modelId="{A7B992BF-E8BB-4F2F-8004-6639C5505FFE}" type="pres">
      <dgm:prSet presAssocID="{8AF7E2B5-E113-4DC3-BD2B-E17169290860}" presName="spaceRect" presStyleCnt="0"/>
      <dgm:spPr/>
    </dgm:pt>
    <dgm:pt modelId="{68028AF2-23E6-46DF-85F0-AE4F29E7D477}" type="pres">
      <dgm:prSet presAssocID="{8AF7E2B5-E113-4DC3-BD2B-E17169290860}" presName="parTx" presStyleLbl="revTx" presStyleIdx="0" presStyleCnt="6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48547932-C7C4-4988-A968-914E522FA421}" type="pres">
      <dgm:prSet presAssocID="{8AF7E2B5-E113-4DC3-BD2B-E17169290860}" presName="desTx" presStyleLbl="revTx" presStyleIdx="1" presStyleCnt="6">
        <dgm:presLayoutVars/>
      </dgm:prSet>
      <dgm:spPr/>
      <dgm:t>
        <a:bodyPr/>
        <a:lstStyle/>
        <a:p>
          <a:endParaRPr lang="cs-CZ"/>
        </a:p>
      </dgm:t>
    </dgm:pt>
    <dgm:pt modelId="{67E84B67-B907-46F6-95D6-ED47CB40CF23}" type="pres">
      <dgm:prSet presAssocID="{DCA9262D-EF12-4244-A630-0FE58427E9DE}" presName="sibTrans" presStyleCnt="0"/>
      <dgm:spPr/>
    </dgm:pt>
    <dgm:pt modelId="{FD39E206-2918-4395-9DEE-B518CBFE5DCC}" type="pres">
      <dgm:prSet presAssocID="{4C815F8F-CCB1-4F91-982B-A73D5E21DB0A}" presName="compNode" presStyleCnt="0"/>
      <dgm:spPr/>
    </dgm:pt>
    <dgm:pt modelId="{BF42B6CC-203E-45EC-9F61-8862A0C73CD8}" type="pres">
      <dgm:prSet presAssocID="{4C815F8F-CCB1-4F91-982B-A73D5E21DB0A}" presName="bgRect" presStyleLbl="bgShp" presStyleIdx="1" presStyleCnt="3"/>
      <dgm:spPr/>
    </dgm:pt>
    <dgm:pt modelId="{E2ED03F3-9D27-477E-A063-8381A327AEDC}" type="pres">
      <dgm:prSet presAssocID="{4C815F8F-CCB1-4F91-982B-A73D5E21DB0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xmlns="" id="0" name="" descr="NoTouch"/>
        </a:ext>
      </dgm:extLst>
    </dgm:pt>
    <dgm:pt modelId="{13A7FC0E-0C78-4600-8A1B-89BB7C9F2306}" type="pres">
      <dgm:prSet presAssocID="{4C815F8F-CCB1-4F91-982B-A73D5E21DB0A}" presName="spaceRect" presStyleCnt="0"/>
      <dgm:spPr/>
    </dgm:pt>
    <dgm:pt modelId="{D57B1209-964E-4EAE-8D41-45EBC40B613A}" type="pres">
      <dgm:prSet presAssocID="{4C815F8F-CCB1-4F91-982B-A73D5E21DB0A}" presName="parTx" presStyleLbl="revTx" presStyleIdx="2" presStyleCnt="6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B6B3BB24-D8B1-4585-9B6D-D894723C9FBA}" type="pres">
      <dgm:prSet presAssocID="{4C815F8F-CCB1-4F91-982B-A73D5E21DB0A}" presName="desTx" presStyleLbl="revTx" presStyleIdx="3" presStyleCnt="6">
        <dgm:presLayoutVars/>
      </dgm:prSet>
      <dgm:spPr/>
      <dgm:t>
        <a:bodyPr/>
        <a:lstStyle/>
        <a:p>
          <a:endParaRPr lang="cs-CZ"/>
        </a:p>
      </dgm:t>
    </dgm:pt>
    <dgm:pt modelId="{4A6ADADD-5D31-44E9-8336-836EA33576AB}" type="pres">
      <dgm:prSet presAssocID="{994C9FDD-C326-4F4A-8C7E-FF1F20A3D8C9}" presName="sibTrans" presStyleCnt="0"/>
      <dgm:spPr/>
    </dgm:pt>
    <dgm:pt modelId="{F5E9B7CA-35BD-439C-B286-42A3DAD81609}" type="pres">
      <dgm:prSet presAssocID="{494FD987-4825-4039-89BA-140CEDEAE02C}" presName="compNode" presStyleCnt="0"/>
      <dgm:spPr/>
    </dgm:pt>
    <dgm:pt modelId="{EEE74B97-0ABD-49D5-90FE-610FC643B41C}" type="pres">
      <dgm:prSet presAssocID="{494FD987-4825-4039-89BA-140CEDEAE02C}" presName="bgRect" presStyleLbl="bgShp" presStyleIdx="2" presStyleCnt="3"/>
      <dgm:spPr/>
    </dgm:pt>
    <dgm:pt modelId="{79487D57-6357-4823-BBF2-7B1FC4CEA036}" type="pres">
      <dgm:prSet presAssocID="{494FD987-4825-4039-89BA-140CEDEAE02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xmlns="" id="0" name="" descr="Questions"/>
        </a:ext>
      </dgm:extLst>
    </dgm:pt>
    <dgm:pt modelId="{89571502-6FC9-47E2-8F81-5D59EE3770C3}" type="pres">
      <dgm:prSet presAssocID="{494FD987-4825-4039-89BA-140CEDEAE02C}" presName="spaceRect" presStyleCnt="0"/>
      <dgm:spPr/>
    </dgm:pt>
    <dgm:pt modelId="{1841FC4B-6950-41F4-9B8D-41A63314BE34}" type="pres">
      <dgm:prSet presAssocID="{494FD987-4825-4039-89BA-140CEDEAE02C}" presName="parTx" presStyleLbl="revTx" presStyleIdx="4" presStyleCnt="6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4AB0A800-935B-4641-B33D-D668D1F766DB}" type="pres">
      <dgm:prSet presAssocID="{494FD987-4825-4039-89BA-140CEDEAE02C}" presName="desTx" presStyleLbl="revTx" presStyleIdx="5" presStyleCnt="6">
        <dgm:presLayoutVars/>
      </dgm:prSet>
      <dgm:spPr/>
      <dgm:t>
        <a:bodyPr/>
        <a:lstStyle/>
        <a:p>
          <a:endParaRPr lang="cs-CZ"/>
        </a:p>
      </dgm:t>
    </dgm:pt>
  </dgm:ptLst>
  <dgm:cxnLst>
    <dgm:cxn modelId="{51EA87DE-4C95-4882-96E5-B009766FC4B8}" srcId="{8AF7E2B5-E113-4DC3-BD2B-E17169290860}" destId="{64578090-B049-403D-8BF9-50A663ED951F}" srcOrd="0" destOrd="0" parTransId="{F8877A88-786D-46DC-B53E-FC0AD5F221A2}" sibTransId="{AC8DDA48-1EA6-4124-B156-5787EBDBBDCD}"/>
    <dgm:cxn modelId="{32E55A52-C509-4AB9-A068-9B11D8AEBE98}" type="presOf" srcId="{64578090-B049-403D-8BF9-50A663ED951F}" destId="{48547932-C7C4-4988-A968-914E522FA421}" srcOrd="0" destOrd="0" presId="urn:microsoft.com/office/officeart/2018/2/layout/IconVerticalSolidList"/>
    <dgm:cxn modelId="{E7EFDDE1-E4DA-4863-A594-281E50606350}" srcId="{66541905-7804-4A24-A72C-0FB27A7AFB70}" destId="{8AF7E2B5-E113-4DC3-BD2B-E17169290860}" srcOrd="0" destOrd="0" parTransId="{9CF55D29-9A9B-4F55-928D-E19A2E33C241}" sibTransId="{DCA9262D-EF12-4244-A630-0FE58427E9DE}"/>
    <dgm:cxn modelId="{7C397906-EAEA-4A44-9579-1846A3CE4F5E}" type="presOf" srcId="{E0DBD080-6BA4-4704-A373-C9E53D7FD8F7}" destId="{4AB0A800-935B-4641-B33D-D668D1F766DB}" srcOrd="0" destOrd="2" presId="urn:microsoft.com/office/officeart/2018/2/layout/IconVerticalSolidList"/>
    <dgm:cxn modelId="{952A0973-E5EE-4FC0-99F1-51735B32150E}" srcId="{8AF7E2B5-E113-4DC3-BD2B-E17169290860}" destId="{76E2F7F6-95B6-4E28-B752-8184821D3000}" srcOrd="2" destOrd="0" parTransId="{E4B63045-21E7-4AC1-9669-4985A56851E9}" sibTransId="{0AA05E6A-FDB5-4B26-B2F2-EB537B06D578}"/>
    <dgm:cxn modelId="{202C9292-48CD-4E91-980C-F0CBF7A2AFE7}" srcId="{494FD987-4825-4039-89BA-140CEDEAE02C}" destId="{94DCA887-73F1-4B52-9CBE-CAC28BD22AF2}" srcOrd="1" destOrd="0" parTransId="{D0BCD91A-C4CB-4ABE-AE70-9716504635AB}" sibTransId="{3A4DC800-CA5A-4E9D-8734-2399B53DD266}"/>
    <dgm:cxn modelId="{2706E26D-FA35-4573-9EAD-6CAB9F7C6AC8}" srcId="{494FD987-4825-4039-89BA-140CEDEAE02C}" destId="{E0DBD080-6BA4-4704-A373-C9E53D7FD8F7}" srcOrd="2" destOrd="0" parTransId="{3C095FAC-0C04-401A-ABCC-6326C139B77B}" sibTransId="{F518DE72-4C52-459D-ACEE-36DDFA2708C4}"/>
    <dgm:cxn modelId="{6986AD6E-400E-4113-B617-F7323365AB34}" srcId="{4C815F8F-CCB1-4F91-982B-A73D5E21DB0A}" destId="{F89B5F56-4E2A-4743-9992-9271F92803A0}" srcOrd="2" destOrd="0" parTransId="{4BAEC173-5471-4EEE-98AE-439A22C749BC}" sibTransId="{31DA318E-50E5-4A02-8F24-02D24CEC95ED}"/>
    <dgm:cxn modelId="{50F4BF72-2C9C-4D9E-B7ED-3697241FE535}" type="presOf" srcId="{8AF7E2B5-E113-4DC3-BD2B-E17169290860}" destId="{68028AF2-23E6-46DF-85F0-AE4F29E7D477}" srcOrd="0" destOrd="0" presId="urn:microsoft.com/office/officeart/2018/2/layout/IconVerticalSolidList"/>
    <dgm:cxn modelId="{C38764D3-EE66-44C3-B7D4-C2D82FAE8138}" srcId="{4C815F8F-CCB1-4F91-982B-A73D5E21DB0A}" destId="{DF309396-A37C-48DD-8A4B-94080D09C00A}" srcOrd="1" destOrd="0" parTransId="{4C0672C5-A1EB-417B-89E5-06F8C85E4B44}" sibTransId="{1C22290D-ABEF-4C52-ACC3-8B5DEBEC620A}"/>
    <dgm:cxn modelId="{36A8068D-6D59-40FE-945F-75833C1B897A}" type="presOf" srcId="{4C815F8F-CCB1-4F91-982B-A73D5E21DB0A}" destId="{D57B1209-964E-4EAE-8D41-45EBC40B613A}" srcOrd="0" destOrd="0" presId="urn:microsoft.com/office/officeart/2018/2/layout/IconVerticalSolidList"/>
    <dgm:cxn modelId="{4E4BF054-0D2E-4084-B7A0-21D51C149967}" type="presOf" srcId="{DF309396-A37C-48DD-8A4B-94080D09C00A}" destId="{B6B3BB24-D8B1-4585-9B6D-D894723C9FBA}" srcOrd="0" destOrd="1" presId="urn:microsoft.com/office/officeart/2018/2/layout/IconVerticalSolidList"/>
    <dgm:cxn modelId="{55A8B230-8D2F-4C7D-9196-EE0DCA3822A2}" srcId="{66541905-7804-4A24-A72C-0FB27A7AFB70}" destId="{4C815F8F-CCB1-4F91-982B-A73D5E21DB0A}" srcOrd="1" destOrd="0" parTransId="{339DD25F-65FC-45FF-A9C8-B5DAB8E0F9AC}" sibTransId="{994C9FDD-C326-4F4A-8C7E-FF1F20A3D8C9}"/>
    <dgm:cxn modelId="{0A5B6A69-A87E-4A2D-BF36-B40B7B472E1C}" type="presOf" srcId="{94DCA887-73F1-4B52-9CBE-CAC28BD22AF2}" destId="{4AB0A800-935B-4641-B33D-D668D1F766DB}" srcOrd="0" destOrd="1" presId="urn:microsoft.com/office/officeart/2018/2/layout/IconVerticalSolidList"/>
    <dgm:cxn modelId="{8555AE94-7A5C-4C29-ADAB-96815679C723}" srcId="{494FD987-4825-4039-89BA-140CEDEAE02C}" destId="{83F3F770-AD76-433A-AEF1-E15C8A5554D9}" srcOrd="0" destOrd="0" parTransId="{D1E47EF6-31F2-4026-879A-4D4BFE172B6C}" sibTransId="{5FE7B7C6-2A46-4490-9A3C-F0D1B0F6115A}"/>
    <dgm:cxn modelId="{59644383-893C-489E-8FB8-15E227563C8C}" srcId="{66541905-7804-4A24-A72C-0FB27A7AFB70}" destId="{494FD987-4825-4039-89BA-140CEDEAE02C}" srcOrd="2" destOrd="0" parTransId="{06CE7DA4-5EE0-4C48-A9D0-ECB2BE1551B9}" sibTransId="{0E6F97DA-26F6-43BA-95A3-7E31362D748A}"/>
    <dgm:cxn modelId="{48D7AC42-1040-4C61-9A33-240F025CC5A4}" type="presOf" srcId="{C187C200-0D69-410C-B585-C05BF9C016EE}" destId="{48547932-C7C4-4988-A968-914E522FA421}" srcOrd="0" destOrd="1" presId="urn:microsoft.com/office/officeart/2018/2/layout/IconVerticalSolidList"/>
    <dgm:cxn modelId="{8B839FFC-A5CD-43CF-A7AC-57BB2068B2BB}" type="presOf" srcId="{83F3F770-AD76-433A-AEF1-E15C8A5554D9}" destId="{4AB0A800-935B-4641-B33D-D668D1F766DB}" srcOrd="0" destOrd="0" presId="urn:microsoft.com/office/officeart/2018/2/layout/IconVerticalSolidList"/>
    <dgm:cxn modelId="{FEC43E85-D123-4839-8B12-6A1561F06851}" srcId="{8AF7E2B5-E113-4DC3-BD2B-E17169290860}" destId="{C187C200-0D69-410C-B585-C05BF9C016EE}" srcOrd="1" destOrd="0" parTransId="{D8AE38BD-0D8E-4CD8-B0BD-1C50F1B1EA95}" sibTransId="{8816BB5B-2176-41EA-92D0-DA945528B509}"/>
    <dgm:cxn modelId="{A84BB760-7150-413A-ADA9-9799BC3D740A}" type="presOf" srcId="{F89B5F56-4E2A-4743-9992-9271F92803A0}" destId="{B6B3BB24-D8B1-4585-9B6D-D894723C9FBA}" srcOrd="0" destOrd="2" presId="urn:microsoft.com/office/officeart/2018/2/layout/IconVerticalSolidList"/>
    <dgm:cxn modelId="{9C6963AA-B3C4-4739-81CF-AD5E15056D1A}" type="presOf" srcId="{76E2F7F6-95B6-4E28-B752-8184821D3000}" destId="{48547932-C7C4-4988-A968-914E522FA421}" srcOrd="0" destOrd="2" presId="urn:microsoft.com/office/officeart/2018/2/layout/IconVerticalSolidList"/>
    <dgm:cxn modelId="{9CBA3DD6-1E0A-4382-B5F5-AE2E2E3343BF}" type="presOf" srcId="{66541905-7804-4A24-A72C-0FB27A7AFB70}" destId="{FCC4F6C9-8ADE-4640-99BC-08AA47D03479}" srcOrd="0" destOrd="0" presId="urn:microsoft.com/office/officeart/2018/2/layout/IconVerticalSolidList"/>
    <dgm:cxn modelId="{9F25FCC3-722F-4902-80B0-77CEFF5D2E98}" type="presOf" srcId="{4094F4A0-6B6C-4C92-B3EA-0AC5641CBE84}" destId="{B6B3BB24-D8B1-4585-9B6D-D894723C9FBA}" srcOrd="0" destOrd="0" presId="urn:microsoft.com/office/officeart/2018/2/layout/IconVerticalSolidList"/>
    <dgm:cxn modelId="{606A1E7F-A121-49F4-B6ED-86CD1B35AAD3}" srcId="{4C815F8F-CCB1-4F91-982B-A73D5E21DB0A}" destId="{4094F4A0-6B6C-4C92-B3EA-0AC5641CBE84}" srcOrd="0" destOrd="0" parTransId="{593B197C-F29B-47D6-A1B0-494CF03B14FC}" sibTransId="{F6BED052-D6F1-4D11-807E-FF4B9B3B1CF6}"/>
    <dgm:cxn modelId="{0EE7A437-29A5-496D-9811-D70C592F5A7A}" type="presOf" srcId="{494FD987-4825-4039-89BA-140CEDEAE02C}" destId="{1841FC4B-6950-41F4-9B8D-41A63314BE34}" srcOrd="0" destOrd="0" presId="urn:microsoft.com/office/officeart/2018/2/layout/IconVerticalSolidList"/>
    <dgm:cxn modelId="{BF1816E1-C214-4939-B638-A267430285EE}" type="presParOf" srcId="{FCC4F6C9-8ADE-4640-99BC-08AA47D03479}" destId="{B1182EDC-823C-48EE-8BEC-9A71617F1C2B}" srcOrd="0" destOrd="0" presId="urn:microsoft.com/office/officeart/2018/2/layout/IconVerticalSolidList"/>
    <dgm:cxn modelId="{FA83BA7B-F3CA-4AC0-8474-4C409DE21945}" type="presParOf" srcId="{B1182EDC-823C-48EE-8BEC-9A71617F1C2B}" destId="{8E20925D-69F3-40BB-99DD-6C6A529AA89B}" srcOrd="0" destOrd="0" presId="urn:microsoft.com/office/officeart/2018/2/layout/IconVerticalSolidList"/>
    <dgm:cxn modelId="{4B6F63A9-1F2D-4C4B-88C7-92C9C39FF160}" type="presParOf" srcId="{B1182EDC-823C-48EE-8BEC-9A71617F1C2B}" destId="{E3CAD423-9380-4CFC-8546-0E283B642869}" srcOrd="1" destOrd="0" presId="urn:microsoft.com/office/officeart/2018/2/layout/IconVerticalSolidList"/>
    <dgm:cxn modelId="{BF104AE7-2232-4BAA-97B0-B9B5B5DA64F2}" type="presParOf" srcId="{B1182EDC-823C-48EE-8BEC-9A71617F1C2B}" destId="{A7B992BF-E8BB-4F2F-8004-6639C5505FFE}" srcOrd="2" destOrd="0" presId="urn:microsoft.com/office/officeart/2018/2/layout/IconVerticalSolidList"/>
    <dgm:cxn modelId="{22A7F0F3-BC40-4F67-BD56-622220F5E5C3}" type="presParOf" srcId="{B1182EDC-823C-48EE-8BEC-9A71617F1C2B}" destId="{68028AF2-23E6-46DF-85F0-AE4F29E7D477}" srcOrd="3" destOrd="0" presId="urn:microsoft.com/office/officeart/2018/2/layout/IconVerticalSolidList"/>
    <dgm:cxn modelId="{CA7C6FC7-8EFB-4B2F-974E-7CE69EFD6495}" type="presParOf" srcId="{B1182EDC-823C-48EE-8BEC-9A71617F1C2B}" destId="{48547932-C7C4-4988-A968-914E522FA421}" srcOrd="4" destOrd="0" presId="urn:microsoft.com/office/officeart/2018/2/layout/IconVerticalSolidList"/>
    <dgm:cxn modelId="{0A198AF6-ED43-47D3-839F-B1ED87346BFB}" type="presParOf" srcId="{FCC4F6C9-8ADE-4640-99BC-08AA47D03479}" destId="{67E84B67-B907-46F6-95D6-ED47CB40CF23}" srcOrd="1" destOrd="0" presId="urn:microsoft.com/office/officeart/2018/2/layout/IconVerticalSolidList"/>
    <dgm:cxn modelId="{76D21875-B64C-4A71-8699-F1D061516183}" type="presParOf" srcId="{FCC4F6C9-8ADE-4640-99BC-08AA47D03479}" destId="{FD39E206-2918-4395-9DEE-B518CBFE5DCC}" srcOrd="2" destOrd="0" presId="urn:microsoft.com/office/officeart/2018/2/layout/IconVerticalSolidList"/>
    <dgm:cxn modelId="{676F5D86-34E9-40C0-8955-5625CF44E099}" type="presParOf" srcId="{FD39E206-2918-4395-9DEE-B518CBFE5DCC}" destId="{BF42B6CC-203E-45EC-9F61-8862A0C73CD8}" srcOrd="0" destOrd="0" presId="urn:microsoft.com/office/officeart/2018/2/layout/IconVerticalSolidList"/>
    <dgm:cxn modelId="{B8D80AD1-0366-4531-96C9-29ED856F3660}" type="presParOf" srcId="{FD39E206-2918-4395-9DEE-B518CBFE5DCC}" destId="{E2ED03F3-9D27-477E-A063-8381A327AEDC}" srcOrd="1" destOrd="0" presId="urn:microsoft.com/office/officeart/2018/2/layout/IconVerticalSolidList"/>
    <dgm:cxn modelId="{97ABACC5-CC09-475C-A19A-E3DE1A4744C1}" type="presParOf" srcId="{FD39E206-2918-4395-9DEE-B518CBFE5DCC}" destId="{13A7FC0E-0C78-4600-8A1B-89BB7C9F2306}" srcOrd="2" destOrd="0" presId="urn:microsoft.com/office/officeart/2018/2/layout/IconVerticalSolidList"/>
    <dgm:cxn modelId="{87307769-604F-4A8D-BDF3-A77BFFE50441}" type="presParOf" srcId="{FD39E206-2918-4395-9DEE-B518CBFE5DCC}" destId="{D57B1209-964E-4EAE-8D41-45EBC40B613A}" srcOrd="3" destOrd="0" presId="urn:microsoft.com/office/officeart/2018/2/layout/IconVerticalSolidList"/>
    <dgm:cxn modelId="{AC819EDF-0550-474E-94CB-D86D1480016E}" type="presParOf" srcId="{FD39E206-2918-4395-9DEE-B518CBFE5DCC}" destId="{B6B3BB24-D8B1-4585-9B6D-D894723C9FBA}" srcOrd="4" destOrd="0" presId="urn:microsoft.com/office/officeart/2018/2/layout/IconVerticalSolidList"/>
    <dgm:cxn modelId="{3F396D6E-D498-422F-8607-4D8FCD16B0DB}" type="presParOf" srcId="{FCC4F6C9-8ADE-4640-99BC-08AA47D03479}" destId="{4A6ADADD-5D31-44E9-8336-836EA33576AB}" srcOrd="3" destOrd="0" presId="urn:microsoft.com/office/officeart/2018/2/layout/IconVerticalSolidList"/>
    <dgm:cxn modelId="{8AE15879-796B-4E66-BECC-2777AFCFF5A1}" type="presParOf" srcId="{FCC4F6C9-8ADE-4640-99BC-08AA47D03479}" destId="{F5E9B7CA-35BD-439C-B286-42A3DAD81609}" srcOrd="4" destOrd="0" presId="urn:microsoft.com/office/officeart/2018/2/layout/IconVerticalSolidList"/>
    <dgm:cxn modelId="{D7203942-EEBE-4A56-AA32-5CC81918FE26}" type="presParOf" srcId="{F5E9B7CA-35BD-439C-B286-42A3DAD81609}" destId="{EEE74B97-0ABD-49D5-90FE-610FC643B41C}" srcOrd="0" destOrd="0" presId="urn:microsoft.com/office/officeart/2018/2/layout/IconVerticalSolidList"/>
    <dgm:cxn modelId="{18F62BFD-C553-461D-A9E6-9944C73EE75E}" type="presParOf" srcId="{F5E9B7CA-35BD-439C-B286-42A3DAD81609}" destId="{79487D57-6357-4823-BBF2-7B1FC4CEA036}" srcOrd="1" destOrd="0" presId="urn:microsoft.com/office/officeart/2018/2/layout/IconVerticalSolidList"/>
    <dgm:cxn modelId="{77B369DB-69F7-4D4A-8CB1-9B888F5CA491}" type="presParOf" srcId="{F5E9B7CA-35BD-439C-B286-42A3DAD81609}" destId="{89571502-6FC9-47E2-8F81-5D59EE3770C3}" srcOrd="2" destOrd="0" presId="urn:microsoft.com/office/officeart/2018/2/layout/IconVerticalSolidList"/>
    <dgm:cxn modelId="{5200BDDA-B9C3-478C-9749-73DC3DDE92A0}" type="presParOf" srcId="{F5E9B7CA-35BD-439C-B286-42A3DAD81609}" destId="{1841FC4B-6950-41F4-9B8D-41A63314BE34}" srcOrd="3" destOrd="0" presId="urn:microsoft.com/office/officeart/2018/2/layout/IconVerticalSolidList"/>
    <dgm:cxn modelId="{8EDA6E75-CE31-4F41-8075-B3DA22758176}" type="presParOf" srcId="{F5E9B7CA-35BD-439C-B286-42A3DAD81609}" destId="{4AB0A800-935B-4641-B33D-D668D1F766DB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AECFB8-E630-417C-A4BF-36ABA1399F90}" type="doc">
      <dgm:prSet loTypeId="urn:microsoft.com/office/officeart/2005/8/layout/hProcess11" loCatId="process" qsTypeId="urn:microsoft.com/office/officeart/2005/8/quickstyle/simple1" qsCatId="simple" csTypeId="urn:microsoft.com/office/officeart/2005/8/colors/colorful5" csCatId="colorful" phldr="1"/>
      <dgm:spPr/>
    </dgm:pt>
    <dgm:pt modelId="{3C2D313D-29D1-432C-B9D5-893A02706F75}">
      <dgm:prSet phldrT="[Text]" phldr="0"/>
      <dgm:spPr/>
      <dgm:t>
        <a:bodyPr/>
        <a:lstStyle/>
        <a:p>
          <a:r>
            <a:rPr lang="en-CA" b="1" dirty="0">
              <a:latin typeface="Calibri Light"/>
            </a:rPr>
            <a:t>understudied relationship</a:t>
          </a:r>
          <a:endParaRPr lang="en-CA" b="1" i="0" u="none" strike="noStrike" cap="none" baseline="0" noProof="0" dirty="0">
            <a:solidFill>
              <a:srgbClr val="010000"/>
            </a:solidFill>
            <a:latin typeface="Calibri Light"/>
            <a:cs typeface="Calibri Light"/>
          </a:endParaRPr>
        </a:p>
      </dgm:t>
    </dgm:pt>
    <dgm:pt modelId="{D5835712-E939-49B4-9FB8-C094AE8B9D4C}" type="parTrans" cxnId="{97B38F5D-09DE-429E-846D-DCDCF304B2ED}">
      <dgm:prSet/>
      <dgm:spPr/>
    </dgm:pt>
    <dgm:pt modelId="{48AAC48A-DA59-4A52-A23F-60915FAB4110}" type="sibTrans" cxnId="{97B38F5D-09DE-429E-846D-DCDCF304B2ED}">
      <dgm:prSet/>
      <dgm:spPr/>
    </dgm:pt>
    <dgm:pt modelId="{29E20E59-971A-421F-A313-1184C12F180B}">
      <dgm:prSet phldrT="[Text]" phldr="0"/>
      <dgm:spPr/>
      <dgm:t>
        <a:bodyPr/>
        <a:lstStyle/>
        <a:p>
          <a:pPr rtl="0"/>
          <a:r>
            <a:rPr lang="en-CA" b="1" dirty="0">
              <a:latin typeface="Calibri Light" panose="020F0302020204030204"/>
            </a:rPr>
            <a:t>pivotal to UK-EU defence relations</a:t>
          </a:r>
          <a:endParaRPr lang="en-CA" b="1" dirty="0"/>
        </a:p>
      </dgm:t>
    </dgm:pt>
    <dgm:pt modelId="{98E02956-28B2-4A74-B945-57D84E3FFA67}" type="parTrans" cxnId="{BBF7E9BA-93F2-478D-9778-80E36F9E70B6}">
      <dgm:prSet/>
      <dgm:spPr/>
    </dgm:pt>
    <dgm:pt modelId="{9DA9AA5B-7C3C-4C63-BFF5-73CEB027DEAB}" type="sibTrans" cxnId="{BBF7E9BA-93F2-478D-9778-80E36F9E70B6}">
      <dgm:prSet/>
      <dgm:spPr/>
    </dgm:pt>
    <dgm:pt modelId="{DA39E461-0CC6-436A-862A-7ECCA002CB32}">
      <dgm:prSet phldr="0"/>
      <dgm:spPr/>
      <dgm:t>
        <a:bodyPr/>
        <a:lstStyle/>
        <a:p>
          <a:pPr rtl="0"/>
          <a:r>
            <a:rPr lang="en-CA" b="1" dirty="0">
              <a:latin typeface="Calibri Light" panose="020F0302020204030204"/>
            </a:rPr>
            <a:t>Brexit pressure</a:t>
          </a:r>
        </a:p>
      </dgm:t>
    </dgm:pt>
    <dgm:pt modelId="{3E99CCC5-FB1A-4566-94B7-0C3958810B94}" type="parTrans" cxnId="{67A09FB2-954A-4337-8C66-EC1A3EA8378C}">
      <dgm:prSet/>
      <dgm:spPr/>
    </dgm:pt>
    <dgm:pt modelId="{D6ABDDD0-E9E1-46EF-878A-A79BA2B6BCFC}" type="sibTrans" cxnId="{67A09FB2-954A-4337-8C66-EC1A3EA8378C}">
      <dgm:prSet/>
      <dgm:spPr/>
    </dgm:pt>
    <dgm:pt modelId="{0646E28D-1DF6-4E1F-AAD6-A7F2EF9BAE80}">
      <dgm:prSet phldr="0"/>
      <dgm:spPr/>
      <dgm:t>
        <a:bodyPr/>
        <a:lstStyle/>
        <a:p>
          <a:pPr rtl="0"/>
          <a:r>
            <a:rPr lang="en-CA" b="1" dirty="0">
              <a:latin typeface="Calibri Light" panose="020F0302020204030204"/>
            </a:rPr>
            <a:t> most attention to UK-USA, UK-FR, other platforms</a:t>
          </a:r>
        </a:p>
      </dgm:t>
    </dgm:pt>
    <dgm:pt modelId="{13E06AEC-52F0-4DFF-915B-1DABC28C7FED}" type="parTrans" cxnId="{852860DE-AC11-4B46-97D7-827D4327981E}">
      <dgm:prSet/>
      <dgm:spPr/>
    </dgm:pt>
    <dgm:pt modelId="{E78820BE-9323-43F6-B5E6-310A032088B8}" type="sibTrans" cxnId="{852860DE-AC11-4B46-97D7-827D4327981E}">
      <dgm:prSet/>
      <dgm:spPr/>
    </dgm:pt>
    <dgm:pt modelId="{DFEFB817-B8B7-46AA-9989-896E7E3C4F83}">
      <dgm:prSet phldr="0"/>
      <dgm:spPr/>
      <dgm:t>
        <a:bodyPr/>
        <a:lstStyle/>
        <a:p>
          <a:pPr rtl="0"/>
          <a:r>
            <a:rPr lang="en-CA" b="1" dirty="0"/>
            <a:t>underdeveloped relationship</a:t>
          </a:r>
          <a:endParaRPr lang="en-CA" b="1" dirty="0">
            <a:latin typeface="Calibri Light"/>
          </a:endParaRPr>
        </a:p>
      </dgm:t>
    </dgm:pt>
    <dgm:pt modelId="{3EFE21CF-EB40-49C4-A928-4E6362069945}" type="parTrans" cxnId="{2AB8DA82-8E8A-4639-B704-971128D05C07}">
      <dgm:prSet/>
      <dgm:spPr/>
    </dgm:pt>
    <dgm:pt modelId="{C078C95F-3841-4113-893C-EDF0A6ED0612}" type="sibTrans" cxnId="{2AB8DA82-8E8A-4639-B704-971128D05C07}">
      <dgm:prSet/>
      <dgm:spPr/>
    </dgm:pt>
    <dgm:pt modelId="{C85E0642-A843-429D-B1EB-BD916EB546C8}">
      <dgm:prSet phldr="0"/>
      <dgm:spPr/>
      <dgm:t>
        <a:bodyPr/>
        <a:lstStyle/>
        <a:p>
          <a:pPr rtl="0"/>
          <a:r>
            <a:rPr lang="en-CA" b="1" dirty="0">
              <a:latin typeface="Calibri Light"/>
            </a:rPr>
            <a:t>silent alliance</a:t>
          </a:r>
        </a:p>
      </dgm:t>
    </dgm:pt>
    <dgm:pt modelId="{BDCFBE7A-928B-43CF-9AD4-E53B6AC17928}" type="parTrans" cxnId="{A435D05A-3EA9-43CD-B438-18DEDF0F3DA1}">
      <dgm:prSet/>
      <dgm:spPr/>
    </dgm:pt>
    <dgm:pt modelId="{F3D09F38-6F4C-461E-8A60-812E0F21D3E4}" type="sibTrans" cxnId="{A435D05A-3EA9-43CD-B438-18DEDF0F3DA1}">
      <dgm:prSet/>
      <dgm:spPr/>
    </dgm:pt>
    <dgm:pt modelId="{8DB61D7D-05E6-45AB-A222-DD801376C196}">
      <dgm:prSet phldr="0"/>
      <dgm:spPr/>
      <dgm:t>
        <a:bodyPr/>
        <a:lstStyle/>
        <a:p>
          <a:pPr rtl="0"/>
          <a:r>
            <a:rPr lang="en-CA" b="1" dirty="0">
              <a:latin typeface="Calibri Light"/>
            </a:rPr>
            <a:t>differing strategic cultures</a:t>
          </a:r>
        </a:p>
      </dgm:t>
    </dgm:pt>
    <dgm:pt modelId="{2BAB53D7-46B0-439B-AD46-1F01113809A4}" type="parTrans" cxnId="{3D4812E5-14C4-499A-9EBF-5CA3E9859DB8}">
      <dgm:prSet/>
      <dgm:spPr/>
    </dgm:pt>
    <dgm:pt modelId="{211F48BA-2895-4A80-9BC9-4C34FD7CAEC4}" type="sibTrans" cxnId="{3D4812E5-14C4-499A-9EBF-5CA3E9859DB8}">
      <dgm:prSet/>
      <dgm:spPr/>
    </dgm:pt>
    <dgm:pt modelId="{EA105BEA-AD56-487E-8FCE-369924F9A9CB}">
      <dgm:prSet phldr="0"/>
      <dgm:spPr/>
      <dgm:t>
        <a:bodyPr/>
        <a:lstStyle/>
        <a:p>
          <a:pPr rtl="0"/>
          <a:r>
            <a:rPr lang="en-CA" b="1" dirty="0">
              <a:latin typeface="Calibri Light" panose="020F0302020204030204"/>
            </a:rPr>
            <a:t>defence discussion void</a:t>
          </a:r>
        </a:p>
      </dgm:t>
    </dgm:pt>
    <dgm:pt modelId="{BD6CCF75-6DB2-4132-9C84-751BE4B99D3D}" type="parTrans" cxnId="{AF1EF3B9-5FC2-4D41-8982-47A379C885F5}">
      <dgm:prSet/>
      <dgm:spPr/>
    </dgm:pt>
    <dgm:pt modelId="{BBA8E9A3-9BE0-4D41-8B04-8F997195997D}" type="sibTrans" cxnId="{AF1EF3B9-5FC2-4D41-8982-47A379C885F5}">
      <dgm:prSet/>
      <dgm:spPr/>
    </dgm:pt>
    <dgm:pt modelId="{7E1F848A-DA25-40A0-83D2-BB0D580130CC}">
      <dgm:prSet phldr="0"/>
      <dgm:spPr/>
      <dgm:t>
        <a:bodyPr/>
        <a:lstStyle/>
        <a:p>
          <a:pPr rtl="0"/>
          <a:r>
            <a:rPr lang="en-CA" sz="2600" b="1" dirty="0">
              <a:latin typeface="Calibri Light" panose="020F0302020204030204"/>
              <a:cs typeface="Calibri Light" panose="020F0302020204030204"/>
            </a:rPr>
            <a:t>UK</a:t>
          </a:r>
          <a:r>
            <a:rPr lang="cs-CZ" sz="2600" b="1" dirty="0">
              <a:latin typeface="Calibri Light" panose="020F0302020204030204"/>
              <a:cs typeface="Calibri Light" panose="020F0302020204030204"/>
            </a:rPr>
            <a:t> </a:t>
          </a:r>
          <a:r>
            <a:rPr lang="en-CA" sz="2600" b="1" dirty="0">
              <a:latin typeface="Calibri Light" panose="020F0302020204030204"/>
              <a:cs typeface="Calibri Light" panose="020F0302020204030204"/>
            </a:rPr>
            <a:t>incentives to diversify and build bilateral links</a:t>
          </a:r>
        </a:p>
      </dgm:t>
    </dgm:pt>
    <dgm:pt modelId="{F122091D-5416-4EBB-96A5-4F1303E3E564}" type="parTrans" cxnId="{FAB39982-A104-4E15-8E10-02ED44F1C410}">
      <dgm:prSet/>
      <dgm:spPr/>
    </dgm:pt>
    <dgm:pt modelId="{6B35E2DB-8FC9-41B3-B1FF-9B134AFC9965}" type="sibTrans" cxnId="{FAB39982-A104-4E15-8E10-02ED44F1C410}">
      <dgm:prSet/>
      <dgm:spPr/>
    </dgm:pt>
    <dgm:pt modelId="{7598E888-8E4A-4002-A7DC-65EE26F199BE}">
      <dgm:prSet phldr="0"/>
      <dgm:spPr/>
      <dgm:t>
        <a:bodyPr/>
        <a:lstStyle/>
        <a:p>
          <a:pPr rtl="0"/>
          <a:r>
            <a:rPr lang="en-CA" sz="2600" b="1" dirty="0">
              <a:latin typeface="Calibri Light" panose="020F0302020204030204"/>
              <a:cs typeface="Calibri Light" panose="020F0302020204030204"/>
            </a:rPr>
            <a:t>German balancing act and leadership role</a:t>
          </a:r>
          <a:r>
            <a:rPr lang="cs-CZ" sz="2600" b="1" dirty="0">
              <a:latin typeface="Calibri Light" panose="020F0302020204030204"/>
              <a:cs typeface="Calibri Light" panose="020F0302020204030204"/>
            </a:rPr>
            <a:t> – </a:t>
          </a:r>
          <a:r>
            <a:rPr lang="en-CA" sz="2600" b="1" dirty="0">
              <a:latin typeface="Calibri Light" panose="020F0302020204030204"/>
              <a:cs typeface="Calibri Light" panose="020F0302020204030204"/>
            </a:rPr>
            <a:t>multilateralism trap</a:t>
          </a:r>
          <a:endParaRPr lang="en-CA" sz="2600" b="1">
            <a:latin typeface="Calibri Light" panose="020F0302020204030204"/>
            <a:cs typeface="Calibri Light" panose="020F0302020204030204"/>
          </a:endParaRPr>
        </a:p>
      </dgm:t>
    </dgm:pt>
    <dgm:pt modelId="{388589E8-EC02-4C7C-894C-B97CE5B03840}" type="parTrans" cxnId="{D4A5CEDB-102A-4A34-887D-19E53F0D34A2}">
      <dgm:prSet/>
      <dgm:spPr/>
    </dgm:pt>
    <dgm:pt modelId="{3B3FF07A-5947-406C-B11E-5AD7AA3A2497}" type="sibTrans" cxnId="{D4A5CEDB-102A-4A34-887D-19E53F0D34A2}">
      <dgm:prSet/>
      <dgm:spPr/>
    </dgm:pt>
    <dgm:pt modelId="{3D3E3165-AC86-48E3-A993-DCB5D556021D}">
      <dgm:prSet phldrT="[Text]" phldr="0"/>
      <dgm:spPr/>
      <dgm:t>
        <a:bodyPr/>
        <a:lstStyle/>
        <a:p>
          <a:pPr rtl="0"/>
          <a:r>
            <a:rPr lang="en-CA" sz="2600" b="1" dirty="0">
              <a:cs typeface="Calibri Light" panose="020F0302020204030204"/>
            </a:rPr>
            <a:t>determines not only bilateral defence link, but impacts heavily on UK-EU defence </a:t>
          </a:r>
          <a:r>
            <a:rPr lang="cs-CZ" sz="2600" b="1" dirty="0" err="1">
              <a:cs typeface="Calibri Light" panose="020F0302020204030204"/>
            </a:rPr>
            <a:t>relationship</a:t>
          </a:r>
          <a:endParaRPr lang="en-CA" sz="2600" b="1" dirty="0" err="1">
            <a:cs typeface="Calibri Light" panose="020F0302020204030204"/>
          </a:endParaRPr>
        </a:p>
      </dgm:t>
    </dgm:pt>
    <dgm:pt modelId="{79E4CD5C-91B1-41B6-B44D-F4EA0567B56A}" type="parTrans" cxnId="{AEDB62B5-BF2D-4797-B8A1-15E24760F83D}">
      <dgm:prSet/>
      <dgm:spPr/>
    </dgm:pt>
    <dgm:pt modelId="{F1E76870-2D67-4E98-BDDD-4745028C0C8A}" type="sibTrans" cxnId="{AEDB62B5-BF2D-4797-B8A1-15E24760F83D}">
      <dgm:prSet/>
      <dgm:spPr/>
    </dgm:pt>
    <dgm:pt modelId="{36B58F32-19A0-4FF3-B574-108EAE611AF5}" type="pres">
      <dgm:prSet presAssocID="{9EAECFB8-E630-417C-A4BF-36ABA1399F90}" presName="Name0" presStyleCnt="0">
        <dgm:presLayoutVars>
          <dgm:dir/>
          <dgm:resizeHandles val="exact"/>
        </dgm:presLayoutVars>
      </dgm:prSet>
      <dgm:spPr/>
    </dgm:pt>
    <dgm:pt modelId="{9D4F8BAE-D672-4FC7-AEAB-F511F7A65D53}" type="pres">
      <dgm:prSet presAssocID="{9EAECFB8-E630-417C-A4BF-36ABA1399F90}" presName="arrow" presStyleLbl="bgShp" presStyleIdx="0" presStyleCnt="1"/>
      <dgm:spPr/>
    </dgm:pt>
    <dgm:pt modelId="{031A84CA-F0BE-4A7E-9EC2-31AD73C5C4F0}" type="pres">
      <dgm:prSet presAssocID="{9EAECFB8-E630-417C-A4BF-36ABA1399F90}" presName="points" presStyleCnt="0"/>
      <dgm:spPr/>
    </dgm:pt>
    <dgm:pt modelId="{8CD73413-94D5-42F5-977C-63B6DE7047F5}" type="pres">
      <dgm:prSet presAssocID="{DFEFB817-B8B7-46AA-9989-896E7E3C4F83}" presName="compositeA" presStyleCnt="0"/>
      <dgm:spPr/>
    </dgm:pt>
    <dgm:pt modelId="{3DC0E37B-9A0F-45AD-82B3-1E3BF5315AF8}" type="pres">
      <dgm:prSet presAssocID="{DFEFB817-B8B7-46AA-9989-896E7E3C4F83}" presName="textA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D693BA2-AA0B-4E1B-A153-8D43FDD310C4}" type="pres">
      <dgm:prSet presAssocID="{DFEFB817-B8B7-46AA-9989-896E7E3C4F83}" presName="circleA" presStyleLbl="node1" presStyleIdx="0" presStyleCnt="4"/>
      <dgm:spPr/>
    </dgm:pt>
    <dgm:pt modelId="{F2D04A01-A72A-43D9-9367-56C0AF81445E}" type="pres">
      <dgm:prSet presAssocID="{DFEFB817-B8B7-46AA-9989-896E7E3C4F83}" presName="spaceA" presStyleCnt="0"/>
      <dgm:spPr/>
    </dgm:pt>
    <dgm:pt modelId="{D6413704-E9FF-4220-BE89-537E02E4B1A4}" type="pres">
      <dgm:prSet presAssocID="{C078C95F-3841-4113-893C-EDF0A6ED0612}" presName="space" presStyleCnt="0"/>
      <dgm:spPr/>
    </dgm:pt>
    <dgm:pt modelId="{446BB1B8-7847-4257-B0CD-2A904EE5FC12}" type="pres">
      <dgm:prSet presAssocID="{3C2D313D-29D1-432C-B9D5-893A02706F75}" presName="compositeB" presStyleCnt="0"/>
      <dgm:spPr/>
    </dgm:pt>
    <dgm:pt modelId="{CB9BCF40-A492-4FBF-B103-91CEE4E3A2E1}" type="pres">
      <dgm:prSet presAssocID="{3C2D313D-29D1-432C-B9D5-893A02706F75}" presName="textB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43F251D-AF19-4DCA-90E2-0DF50F355A9D}" type="pres">
      <dgm:prSet presAssocID="{3C2D313D-29D1-432C-B9D5-893A02706F75}" presName="circleB" presStyleLbl="node1" presStyleIdx="1" presStyleCnt="4"/>
      <dgm:spPr/>
    </dgm:pt>
    <dgm:pt modelId="{6D0303BF-FED5-4DB8-8EF0-0E015EAE6EFA}" type="pres">
      <dgm:prSet presAssocID="{3C2D313D-29D1-432C-B9D5-893A02706F75}" presName="spaceB" presStyleCnt="0"/>
      <dgm:spPr/>
    </dgm:pt>
    <dgm:pt modelId="{B044E6CE-438D-418C-86F9-4A73C57FF9EF}" type="pres">
      <dgm:prSet presAssocID="{48AAC48A-DA59-4A52-A23F-60915FAB4110}" presName="space" presStyleCnt="0"/>
      <dgm:spPr/>
    </dgm:pt>
    <dgm:pt modelId="{FF7E1CE2-6BA4-4991-AD52-EE93221F293E}" type="pres">
      <dgm:prSet presAssocID="{DA39E461-0CC6-436A-862A-7ECCA002CB32}" presName="compositeA" presStyleCnt="0"/>
      <dgm:spPr/>
    </dgm:pt>
    <dgm:pt modelId="{9C67AEDF-5828-4F20-B3C2-DC4ADE4A1BD4}" type="pres">
      <dgm:prSet presAssocID="{DA39E461-0CC6-436A-862A-7ECCA002CB32}" presName="textA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2393F1-37F1-4D54-86D1-B86F2A9C868B}" type="pres">
      <dgm:prSet presAssocID="{DA39E461-0CC6-436A-862A-7ECCA002CB32}" presName="circleA" presStyleLbl="node1" presStyleIdx="2" presStyleCnt="4"/>
      <dgm:spPr/>
    </dgm:pt>
    <dgm:pt modelId="{7315C2D6-68E5-4917-BB27-8AD37B511C3C}" type="pres">
      <dgm:prSet presAssocID="{DA39E461-0CC6-436A-862A-7ECCA002CB32}" presName="spaceA" presStyleCnt="0"/>
      <dgm:spPr/>
    </dgm:pt>
    <dgm:pt modelId="{958A275A-235F-4734-B730-0269D74630A7}" type="pres">
      <dgm:prSet presAssocID="{D6ABDDD0-E9E1-46EF-878A-A79BA2B6BCFC}" presName="space" presStyleCnt="0"/>
      <dgm:spPr/>
    </dgm:pt>
    <dgm:pt modelId="{1E8E1B6E-883A-4092-BE74-AFD1740AA926}" type="pres">
      <dgm:prSet presAssocID="{29E20E59-971A-421F-A313-1184C12F180B}" presName="compositeB" presStyleCnt="0"/>
      <dgm:spPr/>
    </dgm:pt>
    <dgm:pt modelId="{6D1D552B-B8AF-414F-AD0E-F9738BEFCA3C}" type="pres">
      <dgm:prSet presAssocID="{29E20E59-971A-421F-A313-1184C12F180B}" presName="textB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5A3D709-B5BB-4E7D-912C-680590FDB4C9}" type="pres">
      <dgm:prSet presAssocID="{29E20E59-971A-421F-A313-1184C12F180B}" presName="circleB" presStyleLbl="node1" presStyleIdx="3" presStyleCnt="4"/>
      <dgm:spPr/>
    </dgm:pt>
    <dgm:pt modelId="{E9852962-A6F2-4536-89FE-F48B7E766C68}" type="pres">
      <dgm:prSet presAssocID="{29E20E59-971A-421F-A313-1184C12F180B}" presName="spaceB" presStyleCnt="0"/>
      <dgm:spPr/>
    </dgm:pt>
  </dgm:ptLst>
  <dgm:cxnLst>
    <dgm:cxn modelId="{0684D253-8D80-4BCB-AF4C-4380EE698BDB}" type="presOf" srcId="{C85E0642-A843-429D-B1EB-BD916EB546C8}" destId="{3DC0E37B-9A0F-45AD-82B3-1E3BF5315AF8}" srcOrd="0" destOrd="1" presId="urn:microsoft.com/office/officeart/2005/8/layout/hProcess11"/>
    <dgm:cxn modelId="{03770C56-C6BD-4CB9-A020-0A98EA666B0A}" type="presOf" srcId="{7E1F848A-DA25-40A0-83D2-BB0D580130CC}" destId="{9C67AEDF-5828-4F20-B3C2-DC4ADE4A1BD4}" srcOrd="0" destOrd="1" presId="urn:microsoft.com/office/officeart/2005/8/layout/hProcess11"/>
    <dgm:cxn modelId="{97B38F5D-09DE-429E-846D-DCDCF304B2ED}" srcId="{9EAECFB8-E630-417C-A4BF-36ABA1399F90}" destId="{3C2D313D-29D1-432C-B9D5-893A02706F75}" srcOrd="1" destOrd="0" parTransId="{D5835712-E939-49B4-9FB8-C094AE8B9D4C}" sibTransId="{48AAC48A-DA59-4A52-A23F-60915FAB4110}"/>
    <dgm:cxn modelId="{FB23835E-8EED-44CD-94D2-C0E9AE2C26D8}" type="presOf" srcId="{3D3E3165-AC86-48E3-A993-DCB5D556021D}" destId="{6D1D552B-B8AF-414F-AD0E-F9738BEFCA3C}" srcOrd="0" destOrd="1" presId="urn:microsoft.com/office/officeart/2005/8/layout/hProcess11"/>
    <dgm:cxn modelId="{AEDB62B5-BF2D-4797-B8A1-15E24760F83D}" srcId="{29E20E59-971A-421F-A313-1184C12F180B}" destId="{3D3E3165-AC86-48E3-A993-DCB5D556021D}" srcOrd="0" destOrd="0" parTransId="{79E4CD5C-91B1-41B6-B44D-F4EA0567B56A}" sibTransId="{F1E76870-2D67-4E98-BDDD-4745028C0C8A}"/>
    <dgm:cxn modelId="{1BC1AA80-406E-4A44-B413-39BE10C067A4}" type="presOf" srcId="{9EAECFB8-E630-417C-A4BF-36ABA1399F90}" destId="{36B58F32-19A0-4FF3-B574-108EAE611AF5}" srcOrd="0" destOrd="0" presId="urn:microsoft.com/office/officeart/2005/8/layout/hProcess11"/>
    <dgm:cxn modelId="{3D4812E5-14C4-499A-9EBF-5CA3E9859DB8}" srcId="{DFEFB817-B8B7-46AA-9989-896E7E3C4F83}" destId="{8DB61D7D-05E6-45AB-A222-DD801376C196}" srcOrd="1" destOrd="0" parTransId="{2BAB53D7-46B0-439B-AD46-1F01113809A4}" sibTransId="{211F48BA-2895-4A80-9BC9-4C34FD7CAEC4}"/>
    <dgm:cxn modelId="{123575DC-38C4-4D63-B6E2-F5047E101E9E}" type="presOf" srcId="{3C2D313D-29D1-432C-B9D5-893A02706F75}" destId="{CB9BCF40-A492-4FBF-B103-91CEE4E3A2E1}" srcOrd="0" destOrd="0" presId="urn:microsoft.com/office/officeart/2005/8/layout/hProcess11"/>
    <dgm:cxn modelId="{852860DE-AC11-4B46-97D7-827D4327981E}" srcId="{3C2D313D-29D1-432C-B9D5-893A02706F75}" destId="{0646E28D-1DF6-4E1F-AAD6-A7F2EF9BAE80}" srcOrd="0" destOrd="0" parTransId="{13E06AEC-52F0-4DFF-915B-1DABC28C7FED}" sibTransId="{E78820BE-9323-43F6-B5E6-310A032088B8}"/>
    <dgm:cxn modelId="{95B8D851-31C8-4161-898B-5373E88F5F5A}" type="presOf" srcId="{0646E28D-1DF6-4E1F-AAD6-A7F2EF9BAE80}" destId="{CB9BCF40-A492-4FBF-B103-91CEE4E3A2E1}" srcOrd="0" destOrd="1" presId="urn:microsoft.com/office/officeart/2005/8/layout/hProcess11"/>
    <dgm:cxn modelId="{2AB8DA82-8E8A-4639-B704-971128D05C07}" srcId="{9EAECFB8-E630-417C-A4BF-36ABA1399F90}" destId="{DFEFB817-B8B7-46AA-9989-896E7E3C4F83}" srcOrd="0" destOrd="0" parTransId="{3EFE21CF-EB40-49C4-A928-4E6362069945}" sibTransId="{C078C95F-3841-4113-893C-EDF0A6ED0612}"/>
    <dgm:cxn modelId="{18037812-4F27-46DB-8C5C-7CBBA14B9FF7}" type="presOf" srcId="{7598E888-8E4A-4002-A7DC-65EE26F199BE}" destId="{9C67AEDF-5828-4F20-B3C2-DC4ADE4A1BD4}" srcOrd="0" destOrd="2" presId="urn:microsoft.com/office/officeart/2005/8/layout/hProcess11"/>
    <dgm:cxn modelId="{2CA56B98-F2A8-47B1-A607-30CB15DAA24C}" type="presOf" srcId="{8DB61D7D-05E6-45AB-A222-DD801376C196}" destId="{3DC0E37B-9A0F-45AD-82B3-1E3BF5315AF8}" srcOrd="0" destOrd="2" presId="urn:microsoft.com/office/officeart/2005/8/layout/hProcess11"/>
    <dgm:cxn modelId="{A435D05A-3EA9-43CD-B438-18DEDF0F3DA1}" srcId="{DFEFB817-B8B7-46AA-9989-896E7E3C4F83}" destId="{C85E0642-A843-429D-B1EB-BD916EB546C8}" srcOrd="0" destOrd="0" parTransId="{BDCFBE7A-928B-43CF-9AD4-E53B6AC17928}" sibTransId="{F3D09F38-6F4C-461E-8A60-812E0F21D3E4}"/>
    <dgm:cxn modelId="{BBF7E9BA-93F2-478D-9778-80E36F9E70B6}" srcId="{9EAECFB8-E630-417C-A4BF-36ABA1399F90}" destId="{29E20E59-971A-421F-A313-1184C12F180B}" srcOrd="3" destOrd="0" parTransId="{98E02956-28B2-4A74-B945-57D84E3FFA67}" sibTransId="{9DA9AA5B-7C3C-4C63-BFF5-73CEB027DEAB}"/>
    <dgm:cxn modelId="{AF1EF3B9-5FC2-4D41-8982-47A379C885F5}" srcId="{3C2D313D-29D1-432C-B9D5-893A02706F75}" destId="{EA105BEA-AD56-487E-8FCE-369924F9A9CB}" srcOrd="1" destOrd="0" parTransId="{BD6CCF75-6DB2-4132-9C84-751BE4B99D3D}" sibTransId="{BBA8E9A3-9BE0-4D41-8B04-8F997195997D}"/>
    <dgm:cxn modelId="{D4D952EC-CF58-4FF3-B086-EADAC4BACCE3}" type="presOf" srcId="{EA105BEA-AD56-487E-8FCE-369924F9A9CB}" destId="{CB9BCF40-A492-4FBF-B103-91CEE4E3A2E1}" srcOrd="0" destOrd="2" presId="urn:microsoft.com/office/officeart/2005/8/layout/hProcess11"/>
    <dgm:cxn modelId="{67A09FB2-954A-4337-8C66-EC1A3EA8378C}" srcId="{9EAECFB8-E630-417C-A4BF-36ABA1399F90}" destId="{DA39E461-0CC6-436A-862A-7ECCA002CB32}" srcOrd="2" destOrd="0" parTransId="{3E99CCC5-FB1A-4566-94B7-0C3958810B94}" sibTransId="{D6ABDDD0-E9E1-46EF-878A-A79BA2B6BCFC}"/>
    <dgm:cxn modelId="{38BDD119-1CC5-495E-A343-544BFC377DCA}" type="presOf" srcId="{DFEFB817-B8B7-46AA-9989-896E7E3C4F83}" destId="{3DC0E37B-9A0F-45AD-82B3-1E3BF5315AF8}" srcOrd="0" destOrd="0" presId="urn:microsoft.com/office/officeart/2005/8/layout/hProcess11"/>
    <dgm:cxn modelId="{FAB39982-A104-4E15-8E10-02ED44F1C410}" srcId="{DA39E461-0CC6-436A-862A-7ECCA002CB32}" destId="{7E1F848A-DA25-40A0-83D2-BB0D580130CC}" srcOrd="0" destOrd="0" parTransId="{F122091D-5416-4EBB-96A5-4F1303E3E564}" sibTransId="{6B35E2DB-8FC9-41B3-B1FF-9B134AFC9965}"/>
    <dgm:cxn modelId="{D4A5CEDB-102A-4A34-887D-19E53F0D34A2}" srcId="{DA39E461-0CC6-436A-862A-7ECCA002CB32}" destId="{7598E888-8E4A-4002-A7DC-65EE26F199BE}" srcOrd="1" destOrd="0" parTransId="{388589E8-EC02-4C7C-894C-B97CE5B03840}" sibTransId="{3B3FF07A-5947-406C-B11E-5AD7AA3A2497}"/>
    <dgm:cxn modelId="{218A1351-A51E-40F0-A83A-B441C4BEC688}" type="presOf" srcId="{29E20E59-971A-421F-A313-1184C12F180B}" destId="{6D1D552B-B8AF-414F-AD0E-F9738BEFCA3C}" srcOrd="0" destOrd="0" presId="urn:microsoft.com/office/officeart/2005/8/layout/hProcess11"/>
    <dgm:cxn modelId="{790749EC-4B1E-44AE-9DEA-312B7B67702A}" type="presOf" srcId="{DA39E461-0CC6-436A-862A-7ECCA002CB32}" destId="{9C67AEDF-5828-4F20-B3C2-DC4ADE4A1BD4}" srcOrd="0" destOrd="0" presId="urn:microsoft.com/office/officeart/2005/8/layout/hProcess11"/>
    <dgm:cxn modelId="{B81AD04E-6121-47F6-ABF5-AF2CD15CF80D}" type="presParOf" srcId="{36B58F32-19A0-4FF3-B574-108EAE611AF5}" destId="{9D4F8BAE-D672-4FC7-AEAB-F511F7A65D53}" srcOrd="0" destOrd="0" presId="urn:microsoft.com/office/officeart/2005/8/layout/hProcess11"/>
    <dgm:cxn modelId="{31CA902B-536C-45E3-8421-EA7155D679A9}" type="presParOf" srcId="{36B58F32-19A0-4FF3-B574-108EAE611AF5}" destId="{031A84CA-F0BE-4A7E-9EC2-31AD73C5C4F0}" srcOrd="1" destOrd="0" presId="urn:microsoft.com/office/officeart/2005/8/layout/hProcess11"/>
    <dgm:cxn modelId="{7F3CDC86-C8C7-42C1-B201-168EA6090AA5}" type="presParOf" srcId="{031A84CA-F0BE-4A7E-9EC2-31AD73C5C4F0}" destId="{8CD73413-94D5-42F5-977C-63B6DE7047F5}" srcOrd="0" destOrd="0" presId="urn:microsoft.com/office/officeart/2005/8/layout/hProcess11"/>
    <dgm:cxn modelId="{511B13F5-4502-40ED-BE85-3B214C98D397}" type="presParOf" srcId="{8CD73413-94D5-42F5-977C-63B6DE7047F5}" destId="{3DC0E37B-9A0F-45AD-82B3-1E3BF5315AF8}" srcOrd="0" destOrd="0" presId="urn:microsoft.com/office/officeart/2005/8/layout/hProcess11"/>
    <dgm:cxn modelId="{990C6DFD-B80E-43AA-9D5F-F6602066F0B6}" type="presParOf" srcId="{8CD73413-94D5-42F5-977C-63B6DE7047F5}" destId="{2D693BA2-AA0B-4E1B-A153-8D43FDD310C4}" srcOrd="1" destOrd="0" presId="urn:microsoft.com/office/officeart/2005/8/layout/hProcess11"/>
    <dgm:cxn modelId="{18BE1999-6762-43AC-809D-61F599E3F487}" type="presParOf" srcId="{8CD73413-94D5-42F5-977C-63B6DE7047F5}" destId="{F2D04A01-A72A-43D9-9367-56C0AF81445E}" srcOrd="2" destOrd="0" presId="urn:microsoft.com/office/officeart/2005/8/layout/hProcess11"/>
    <dgm:cxn modelId="{3201FB95-2E1F-4A57-8E34-B27BF6B08760}" type="presParOf" srcId="{031A84CA-F0BE-4A7E-9EC2-31AD73C5C4F0}" destId="{D6413704-E9FF-4220-BE89-537E02E4B1A4}" srcOrd="1" destOrd="0" presId="urn:microsoft.com/office/officeart/2005/8/layout/hProcess11"/>
    <dgm:cxn modelId="{C45ABB2F-08D8-4D0F-A6A2-DC49C399385E}" type="presParOf" srcId="{031A84CA-F0BE-4A7E-9EC2-31AD73C5C4F0}" destId="{446BB1B8-7847-4257-B0CD-2A904EE5FC12}" srcOrd="2" destOrd="0" presId="urn:microsoft.com/office/officeart/2005/8/layout/hProcess11"/>
    <dgm:cxn modelId="{68D03DD5-95E5-4BB6-9B6A-6EE2C54C9173}" type="presParOf" srcId="{446BB1B8-7847-4257-B0CD-2A904EE5FC12}" destId="{CB9BCF40-A492-4FBF-B103-91CEE4E3A2E1}" srcOrd="0" destOrd="0" presId="urn:microsoft.com/office/officeart/2005/8/layout/hProcess11"/>
    <dgm:cxn modelId="{4FCD2EE8-65DE-4437-AFDA-A7A6FB193330}" type="presParOf" srcId="{446BB1B8-7847-4257-B0CD-2A904EE5FC12}" destId="{F43F251D-AF19-4DCA-90E2-0DF50F355A9D}" srcOrd="1" destOrd="0" presId="urn:microsoft.com/office/officeart/2005/8/layout/hProcess11"/>
    <dgm:cxn modelId="{33CF6251-B6B2-4217-8C00-A8B360E6C4BE}" type="presParOf" srcId="{446BB1B8-7847-4257-B0CD-2A904EE5FC12}" destId="{6D0303BF-FED5-4DB8-8EF0-0E015EAE6EFA}" srcOrd="2" destOrd="0" presId="urn:microsoft.com/office/officeart/2005/8/layout/hProcess11"/>
    <dgm:cxn modelId="{125EB5CB-7CD3-4669-9C0F-D3910D22F931}" type="presParOf" srcId="{031A84CA-F0BE-4A7E-9EC2-31AD73C5C4F0}" destId="{B044E6CE-438D-418C-86F9-4A73C57FF9EF}" srcOrd="3" destOrd="0" presId="urn:microsoft.com/office/officeart/2005/8/layout/hProcess11"/>
    <dgm:cxn modelId="{167B5814-9246-448F-9508-F44EFAC852B0}" type="presParOf" srcId="{031A84CA-F0BE-4A7E-9EC2-31AD73C5C4F0}" destId="{FF7E1CE2-6BA4-4991-AD52-EE93221F293E}" srcOrd="4" destOrd="0" presId="urn:microsoft.com/office/officeart/2005/8/layout/hProcess11"/>
    <dgm:cxn modelId="{D5D07777-0A95-481C-879A-E6A194F3B180}" type="presParOf" srcId="{FF7E1CE2-6BA4-4991-AD52-EE93221F293E}" destId="{9C67AEDF-5828-4F20-B3C2-DC4ADE4A1BD4}" srcOrd="0" destOrd="0" presId="urn:microsoft.com/office/officeart/2005/8/layout/hProcess11"/>
    <dgm:cxn modelId="{3FF2BF47-775C-4767-9271-248848D36938}" type="presParOf" srcId="{FF7E1CE2-6BA4-4991-AD52-EE93221F293E}" destId="{E62393F1-37F1-4D54-86D1-B86F2A9C868B}" srcOrd="1" destOrd="0" presId="urn:microsoft.com/office/officeart/2005/8/layout/hProcess11"/>
    <dgm:cxn modelId="{4028460D-A21F-486C-8D91-1487BE36A8B6}" type="presParOf" srcId="{FF7E1CE2-6BA4-4991-AD52-EE93221F293E}" destId="{7315C2D6-68E5-4917-BB27-8AD37B511C3C}" srcOrd="2" destOrd="0" presId="urn:microsoft.com/office/officeart/2005/8/layout/hProcess11"/>
    <dgm:cxn modelId="{FB4B5C8F-77C9-4772-97C5-38E9596EC617}" type="presParOf" srcId="{031A84CA-F0BE-4A7E-9EC2-31AD73C5C4F0}" destId="{958A275A-235F-4734-B730-0269D74630A7}" srcOrd="5" destOrd="0" presId="urn:microsoft.com/office/officeart/2005/8/layout/hProcess11"/>
    <dgm:cxn modelId="{B3469B12-1BE1-4990-957F-BBC4F03C9BB9}" type="presParOf" srcId="{031A84CA-F0BE-4A7E-9EC2-31AD73C5C4F0}" destId="{1E8E1B6E-883A-4092-BE74-AFD1740AA926}" srcOrd="6" destOrd="0" presId="urn:microsoft.com/office/officeart/2005/8/layout/hProcess11"/>
    <dgm:cxn modelId="{1DDF5512-B7E9-493D-B887-14AFAC23155A}" type="presParOf" srcId="{1E8E1B6E-883A-4092-BE74-AFD1740AA926}" destId="{6D1D552B-B8AF-414F-AD0E-F9738BEFCA3C}" srcOrd="0" destOrd="0" presId="urn:microsoft.com/office/officeart/2005/8/layout/hProcess11"/>
    <dgm:cxn modelId="{F21027DD-4291-4FA7-8C2B-B69D9807943E}" type="presParOf" srcId="{1E8E1B6E-883A-4092-BE74-AFD1740AA926}" destId="{F5A3D709-B5BB-4E7D-912C-680590FDB4C9}" srcOrd="1" destOrd="0" presId="urn:microsoft.com/office/officeart/2005/8/layout/hProcess11"/>
    <dgm:cxn modelId="{401A226C-0041-44D5-B49C-A3ABAA27B301}" type="presParOf" srcId="{1E8E1B6E-883A-4092-BE74-AFD1740AA926}" destId="{E9852962-A6F2-4536-89FE-F48B7E766C68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6BAD225-6C62-42D5-8578-0E2E9277D8CD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2D04CF05-02F5-44A3-B400-CE23C1026418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 err="1"/>
            <a:t>discussed</a:t>
          </a:r>
          <a:r>
            <a:rPr lang="cs-CZ"/>
            <a:t> </a:t>
          </a:r>
          <a:r>
            <a:rPr lang="cs-CZ" err="1"/>
            <a:t>option</a:t>
          </a:r>
          <a:r>
            <a:rPr lang="cs-CZ"/>
            <a:t> </a:t>
          </a:r>
          <a:r>
            <a:rPr lang="cs-CZ" err="1"/>
            <a:t>for</a:t>
          </a:r>
          <a:r>
            <a:rPr lang="cs-CZ"/>
            <a:t> UK </a:t>
          </a:r>
          <a:endParaRPr lang="en-US"/>
        </a:p>
      </dgm:t>
    </dgm:pt>
    <dgm:pt modelId="{40369F4F-6A37-4004-92B0-87CCEE9C0567}" type="parTrans" cxnId="{9E31DE0E-96F8-44A8-80E6-911893706A07}">
      <dgm:prSet/>
      <dgm:spPr/>
      <dgm:t>
        <a:bodyPr/>
        <a:lstStyle/>
        <a:p>
          <a:endParaRPr lang="en-US"/>
        </a:p>
      </dgm:t>
    </dgm:pt>
    <dgm:pt modelId="{5F11B66C-698B-43A9-A841-53069E8BD023}" type="sibTrans" cxnId="{9E31DE0E-96F8-44A8-80E6-911893706A07}">
      <dgm:prSet/>
      <dgm:spPr/>
      <dgm:t>
        <a:bodyPr/>
        <a:lstStyle/>
        <a:p>
          <a:endParaRPr lang="en-US"/>
        </a:p>
      </dgm:t>
    </dgm:pt>
    <dgm:pt modelId="{6E17282A-771D-491D-8C33-1DC4044A697D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err="1"/>
            <a:t>Krotz</a:t>
          </a:r>
          <a:r>
            <a:rPr lang="cs-CZ"/>
            <a:t> &amp; </a:t>
          </a:r>
          <a:r>
            <a:rPr lang="cs-CZ" err="1"/>
            <a:t>Schild</a:t>
          </a:r>
          <a:r>
            <a:rPr lang="cs-CZ"/>
            <a:t>, 2018; Major, 2018; </a:t>
          </a:r>
          <a:r>
            <a:rPr lang="cs-CZ" err="1"/>
            <a:t>Martill</a:t>
          </a:r>
          <a:r>
            <a:rPr lang="cs-CZ"/>
            <a:t> &amp; </a:t>
          </a:r>
          <a:r>
            <a:rPr lang="cs-CZ" err="1"/>
            <a:t>Sus</a:t>
          </a:r>
          <a:r>
            <a:rPr lang="cs-CZ"/>
            <a:t>, </a:t>
          </a:r>
          <a:r>
            <a:rPr lang="cs-CZ" err="1"/>
            <a:t>n.d</a:t>
          </a:r>
          <a:r>
            <a:rPr lang="cs-CZ"/>
            <a:t>.; </a:t>
          </a:r>
          <a:r>
            <a:rPr lang="cs-CZ" err="1"/>
            <a:t>Sartori</a:t>
          </a:r>
          <a:r>
            <a:rPr lang="cs-CZ"/>
            <a:t>, </a:t>
          </a:r>
          <a:r>
            <a:rPr lang="cs-CZ" err="1"/>
            <a:t>Marrone</a:t>
          </a:r>
          <a:r>
            <a:rPr lang="cs-CZ"/>
            <a:t>, &amp; </a:t>
          </a:r>
          <a:r>
            <a:rPr lang="cs-CZ" err="1"/>
            <a:t>Nones</a:t>
          </a:r>
          <a:r>
            <a:rPr lang="cs-CZ"/>
            <a:t>, 2018</a:t>
          </a:r>
          <a:endParaRPr lang="en-US"/>
        </a:p>
      </dgm:t>
    </dgm:pt>
    <dgm:pt modelId="{8D822126-2B2A-4E07-8C99-477AFD55AB54}" type="parTrans" cxnId="{9942CF65-DC4E-4BC1-8FBE-83CAEFA16D87}">
      <dgm:prSet/>
      <dgm:spPr/>
      <dgm:t>
        <a:bodyPr/>
        <a:lstStyle/>
        <a:p>
          <a:endParaRPr lang="en-US"/>
        </a:p>
      </dgm:t>
    </dgm:pt>
    <dgm:pt modelId="{C54EDE62-C464-4ACE-A0EB-B4E1D2F911C8}" type="sibTrans" cxnId="{9942CF65-DC4E-4BC1-8FBE-83CAEFA16D87}">
      <dgm:prSet/>
      <dgm:spPr/>
      <dgm:t>
        <a:bodyPr/>
        <a:lstStyle/>
        <a:p>
          <a:endParaRPr lang="en-US"/>
        </a:p>
      </dgm:t>
    </dgm:pt>
    <dgm:pt modelId="{8A4EB977-1580-4A44-81B6-99F26F2BA3A5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 err="1">
              <a:cs typeface="Calibri Light"/>
            </a:rPr>
            <a:t>sought</a:t>
          </a:r>
          <a:r>
            <a:rPr lang="cs-CZ">
              <a:cs typeface="Calibri Light"/>
            </a:rPr>
            <a:t> </a:t>
          </a:r>
          <a:r>
            <a:rPr lang="cs-CZ" err="1"/>
            <a:t>indices</a:t>
          </a:r>
          <a:endParaRPr lang="en-US" err="1"/>
        </a:p>
      </dgm:t>
    </dgm:pt>
    <dgm:pt modelId="{AEE82B7A-AFFD-414E-B92A-30716A4737AC}" type="parTrans" cxnId="{86B3DDAD-94A3-4251-807F-F582AB23DF84}">
      <dgm:prSet/>
      <dgm:spPr/>
      <dgm:t>
        <a:bodyPr/>
        <a:lstStyle/>
        <a:p>
          <a:endParaRPr lang="en-US"/>
        </a:p>
      </dgm:t>
    </dgm:pt>
    <dgm:pt modelId="{567C77B3-07AD-42B4-8F8A-943E992F0A74}" type="sibTrans" cxnId="{86B3DDAD-94A3-4251-807F-F582AB23DF84}">
      <dgm:prSet/>
      <dgm:spPr/>
      <dgm:t>
        <a:bodyPr/>
        <a:lstStyle/>
        <a:p>
          <a:endParaRPr lang="en-US"/>
        </a:p>
      </dgm:t>
    </dgm:pt>
    <dgm:pt modelId="{02DDEF83-0563-41DE-98D9-34416E7C1515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err="1"/>
            <a:t>Kiatpongsan</a:t>
          </a:r>
          <a:r>
            <a:rPr lang="cs-CZ"/>
            <a:t> (2011); </a:t>
          </a:r>
          <a:r>
            <a:rPr lang="cs-CZ" err="1"/>
            <a:t>Mattelaer</a:t>
          </a:r>
          <a:r>
            <a:rPr lang="cs-CZ"/>
            <a:t> (2019), and Smith and </a:t>
          </a:r>
          <a:r>
            <a:rPr lang="cs-CZ" err="1"/>
            <a:t>Tsatsas</a:t>
          </a:r>
          <a:r>
            <a:rPr lang="cs-CZ"/>
            <a:t> (2002)</a:t>
          </a:r>
          <a:endParaRPr lang="en-US"/>
        </a:p>
      </dgm:t>
    </dgm:pt>
    <dgm:pt modelId="{340B378A-FB4E-4FD4-A830-5743AD7C6A5A}" type="parTrans" cxnId="{33A41A53-78BA-4DAF-A13D-34932488A768}">
      <dgm:prSet/>
      <dgm:spPr/>
      <dgm:t>
        <a:bodyPr/>
        <a:lstStyle/>
        <a:p>
          <a:endParaRPr lang="en-US"/>
        </a:p>
      </dgm:t>
    </dgm:pt>
    <dgm:pt modelId="{1308A541-669F-4E60-B670-975508F84782}" type="sibTrans" cxnId="{33A41A53-78BA-4DAF-A13D-34932488A768}">
      <dgm:prSet/>
      <dgm:spPr/>
      <dgm:t>
        <a:bodyPr/>
        <a:lstStyle/>
        <a:p>
          <a:endParaRPr lang="en-US"/>
        </a:p>
      </dgm:t>
    </dgm:pt>
    <dgm:pt modelId="{57FDD0D6-68A2-4EB9-AE70-28FD462CCC96}" type="pres">
      <dgm:prSet presAssocID="{E6BAD225-6C62-42D5-8578-0E2E9277D8CD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8FD5CFD-5E1B-4A21-8369-DF9784AE6BFE}" type="pres">
      <dgm:prSet presAssocID="{2D04CF05-02F5-44A3-B400-CE23C1026418}" presName="compNode" presStyleCnt="0"/>
      <dgm:spPr/>
    </dgm:pt>
    <dgm:pt modelId="{2436614A-CB64-43C9-86BB-EDABCB01CF0F}" type="pres">
      <dgm:prSet presAssocID="{2D04CF05-02F5-44A3-B400-CE23C1026418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Uživatelská síť"/>
        </a:ext>
      </dgm:extLst>
    </dgm:pt>
    <dgm:pt modelId="{107CD2C8-60B5-4108-A585-AECF39417D56}" type="pres">
      <dgm:prSet presAssocID="{2D04CF05-02F5-44A3-B400-CE23C1026418}" presName="iconSpace" presStyleCnt="0"/>
      <dgm:spPr/>
    </dgm:pt>
    <dgm:pt modelId="{D57BB377-161D-4E3E-8C8D-2C78D6B48076}" type="pres">
      <dgm:prSet presAssocID="{2D04CF05-02F5-44A3-B400-CE23C1026418}" presName="parTx" presStyleLbl="revTx" presStyleIdx="0" presStyleCnt="4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E3852C10-69A0-4A79-BEFE-5C4CA83FA1C9}" type="pres">
      <dgm:prSet presAssocID="{2D04CF05-02F5-44A3-B400-CE23C1026418}" presName="txSpace" presStyleCnt="0"/>
      <dgm:spPr/>
    </dgm:pt>
    <dgm:pt modelId="{4DA5F8BF-A1E4-41B8-A396-6BB5C4ADF10E}" type="pres">
      <dgm:prSet presAssocID="{2D04CF05-02F5-44A3-B400-CE23C1026418}" presName="desTx" presStyleLbl="revTx" presStyleIdx="1" presStyleCnt="4">
        <dgm:presLayoutVars/>
      </dgm:prSet>
      <dgm:spPr/>
      <dgm:t>
        <a:bodyPr/>
        <a:lstStyle/>
        <a:p>
          <a:endParaRPr lang="cs-CZ"/>
        </a:p>
      </dgm:t>
    </dgm:pt>
    <dgm:pt modelId="{B6A9150C-3C65-4D92-A09B-1E40C4CDAEBF}" type="pres">
      <dgm:prSet presAssocID="{5F11B66C-698B-43A9-A841-53069E8BD023}" presName="sibTrans" presStyleCnt="0"/>
      <dgm:spPr/>
    </dgm:pt>
    <dgm:pt modelId="{38253718-82DE-4D07-8C77-90E14D283957}" type="pres">
      <dgm:prSet presAssocID="{8A4EB977-1580-4A44-81B6-99F26F2BA3A5}" presName="compNode" presStyleCnt="0"/>
      <dgm:spPr/>
    </dgm:pt>
    <dgm:pt modelId="{9CA3B458-2CC9-462B-9C8A-ABA5CE634059}" type="pres">
      <dgm:prSet presAssocID="{8A4EB977-1580-4A44-81B6-99F26F2BA3A5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xmlns="" id="0" name="" descr="Presentation with Checklist"/>
        </a:ext>
      </dgm:extLst>
    </dgm:pt>
    <dgm:pt modelId="{97C0986A-8891-453A-9A79-17C07246440F}" type="pres">
      <dgm:prSet presAssocID="{8A4EB977-1580-4A44-81B6-99F26F2BA3A5}" presName="iconSpace" presStyleCnt="0"/>
      <dgm:spPr/>
    </dgm:pt>
    <dgm:pt modelId="{80B779F2-1B72-4188-9331-2035D080AE9C}" type="pres">
      <dgm:prSet presAssocID="{8A4EB977-1580-4A44-81B6-99F26F2BA3A5}" presName="parTx" presStyleLbl="revTx" presStyleIdx="2" presStyleCnt="4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7226D2C8-D42D-4C89-8B51-B6E657E7F75A}" type="pres">
      <dgm:prSet presAssocID="{8A4EB977-1580-4A44-81B6-99F26F2BA3A5}" presName="txSpace" presStyleCnt="0"/>
      <dgm:spPr/>
    </dgm:pt>
    <dgm:pt modelId="{D2179F2C-ED77-4E0F-8AD3-2D27E752A8FE}" type="pres">
      <dgm:prSet presAssocID="{8A4EB977-1580-4A44-81B6-99F26F2BA3A5}" presName="desTx" presStyleLbl="revTx" presStyleIdx="3" presStyleCnt="4">
        <dgm:presLayoutVars/>
      </dgm:prSet>
      <dgm:spPr/>
      <dgm:t>
        <a:bodyPr/>
        <a:lstStyle/>
        <a:p>
          <a:endParaRPr lang="cs-CZ"/>
        </a:p>
      </dgm:t>
    </dgm:pt>
  </dgm:ptLst>
  <dgm:cxnLst>
    <dgm:cxn modelId="{33A41A53-78BA-4DAF-A13D-34932488A768}" srcId="{8A4EB977-1580-4A44-81B6-99F26F2BA3A5}" destId="{02DDEF83-0563-41DE-98D9-34416E7C1515}" srcOrd="0" destOrd="0" parTransId="{340B378A-FB4E-4FD4-A830-5743AD7C6A5A}" sibTransId="{1308A541-669F-4E60-B670-975508F84782}"/>
    <dgm:cxn modelId="{9E31DE0E-96F8-44A8-80E6-911893706A07}" srcId="{E6BAD225-6C62-42D5-8578-0E2E9277D8CD}" destId="{2D04CF05-02F5-44A3-B400-CE23C1026418}" srcOrd="0" destOrd="0" parTransId="{40369F4F-6A37-4004-92B0-87CCEE9C0567}" sibTransId="{5F11B66C-698B-43A9-A841-53069E8BD023}"/>
    <dgm:cxn modelId="{BBEFC49A-E9CD-4098-B21C-0D2E86CFB9E8}" type="presOf" srcId="{E6BAD225-6C62-42D5-8578-0E2E9277D8CD}" destId="{57FDD0D6-68A2-4EB9-AE70-28FD462CCC96}" srcOrd="0" destOrd="0" presId="urn:microsoft.com/office/officeart/2018/5/layout/CenteredIconLabelDescriptionList"/>
    <dgm:cxn modelId="{86B3DDAD-94A3-4251-807F-F582AB23DF84}" srcId="{E6BAD225-6C62-42D5-8578-0E2E9277D8CD}" destId="{8A4EB977-1580-4A44-81B6-99F26F2BA3A5}" srcOrd="1" destOrd="0" parTransId="{AEE82B7A-AFFD-414E-B92A-30716A4737AC}" sibTransId="{567C77B3-07AD-42B4-8F8A-943E992F0A74}"/>
    <dgm:cxn modelId="{3CDE564B-4220-478B-86C4-D167C561F469}" type="presOf" srcId="{02DDEF83-0563-41DE-98D9-34416E7C1515}" destId="{D2179F2C-ED77-4E0F-8AD3-2D27E752A8FE}" srcOrd="0" destOrd="0" presId="urn:microsoft.com/office/officeart/2018/5/layout/CenteredIconLabelDescriptionList"/>
    <dgm:cxn modelId="{9942CF65-DC4E-4BC1-8FBE-83CAEFA16D87}" srcId="{2D04CF05-02F5-44A3-B400-CE23C1026418}" destId="{6E17282A-771D-491D-8C33-1DC4044A697D}" srcOrd="0" destOrd="0" parTransId="{8D822126-2B2A-4E07-8C99-477AFD55AB54}" sibTransId="{C54EDE62-C464-4ACE-A0EB-B4E1D2F911C8}"/>
    <dgm:cxn modelId="{FBB8C2CC-EBD9-4890-8E48-CBB2664F1A8C}" type="presOf" srcId="{8A4EB977-1580-4A44-81B6-99F26F2BA3A5}" destId="{80B779F2-1B72-4188-9331-2035D080AE9C}" srcOrd="0" destOrd="0" presId="urn:microsoft.com/office/officeart/2018/5/layout/CenteredIconLabelDescriptionList"/>
    <dgm:cxn modelId="{619D927F-A129-4411-837F-8B6AA348E6AF}" type="presOf" srcId="{2D04CF05-02F5-44A3-B400-CE23C1026418}" destId="{D57BB377-161D-4E3E-8C8D-2C78D6B48076}" srcOrd="0" destOrd="0" presId="urn:microsoft.com/office/officeart/2018/5/layout/CenteredIconLabelDescriptionList"/>
    <dgm:cxn modelId="{28BB805D-81E5-4FD9-8747-71F5AEEB4EA2}" type="presOf" srcId="{6E17282A-771D-491D-8C33-1DC4044A697D}" destId="{4DA5F8BF-A1E4-41B8-A396-6BB5C4ADF10E}" srcOrd="0" destOrd="0" presId="urn:microsoft.com/office/officeart/2018/5/layout/CenteredIconLabelDescriptionList"/>
    <dgm:cxn modelId="{06BB03FA-E1F9-425F-BFAB-ACE6DEE9A212}" type="presParOf" srcId="{57FDD0D6-68A2-4EB9-AE70-28FD462CCC96}" destId="{C8FD5CFD-5E1B-4A21-8369-DF9784AE6BFE}" srcOrd="0" destOrd="0" presId="urn:microsoft.com/office/officeart/2018/5/layout/CenteredIconLabelDescriptionList"/>
    <dgm:cxn modelId="{9320F2F8-6534-4D34-A16A-758A09C74AD8}" type="presParOf" srcId="{C8FD5CFD-5E1B-4A21-8369-DF9784AE6BFE}" destId="{2436614A-CB64-43C9-86BB-EDABCB01CF0F}" srcOrd="0" destOrd="0" presId="urn:microsoft.com/office/officeart/2018/5/layout/CenteredIconLabelDescriptionList"/>
    <dgm:cxn modelId="{AA15716F-86EB-46FB-996C-5C375CAE705D}" type="presParOf" srcId="{C8FD5CFD-5E1B-4A21-8369-DF9784AE6BFE}" destId="{107CD2C8-60B5-4108-A585-AECF39417D56}" srcOrd="1" destOrd="0" presId="urn:microsoft.com/office/officeart/2018/5/layout/CenteredIconLabelDescriptionList"/>
    <dgm:cxn modelId="{CCFFA78A-D583-4BAB-8577-17C2DF8C6F5A}" type="presParOf" srcId="{C8FD5CFD-5E1B-4A21-8369-DF9784AE6BFE}" destId="{D57BB377-161D-4E3E-8C8D-2C78D6B48076}" srcOrd="2" destOrd="0" presId="urn:microsoft.com/office/officeart/2018/5/layout/CenteredIconLabelDescriptionList"/>
    <dgm:cxn modelId="{526D29BD-5243-4503-BD20-B4AAD637A437}" type="presParOf" srcId="{C8FD5CFD-5E1B-4A21-8369-DF9784AE6BFE}" destId="{E3852C10-69A0-4A79-BEFE-5C4CA83FA1C9}" srcOrd="3" destOrd="0" presId="urn:microsoft.com/office/officeart/2018/5/layout/CenteredIconLabelDescriptionList"/>
    <dgm:cxn modelId="{DDD42025-B84C-40ED-B31B-8AB3DD5784E3}" type="presParOf" srcId="{C8FD5CFD-5E1B-4A21-8369-DF9784AE6BFE}" destId="{4DA5F8BF-A1E4-41B8-A396-6BB5C4ADF10E}" srcOrd="4" destOrd="0" presId="urn:microsoft.com/office/officeart/2018/5/layout/CenteredIconLabelDescriptionList"/>
    <dgm:cxn modelId="{7B091B61-0A06-47E4-B553-D4583815B2DD}" type="presParOf" srcId="{57FDD0D6-68A2-4EB9-AE70-28FD462CCC96}" destId="{B6A9150C-3C65-4D92-A09B-1E40C4CDAEBF}" srcOrd="1" destOrd="0" presId="urn:microsoft.com/office/officeart/2018/5/layout/CenteredIconLabelDescriptionList"/>
    <dgm:cxn modelId="{D682E094-9140-47F0-927D-E021AC5BF651}" type="presParOf" srcId="{57FDD0D6-68A2-4EB9-AE70-28FD462CCC96}" destId="{38253718-82DE-4D07-8C77-90E14D283957}" srcOrd="2" destOrd="0" presId="urn:microsoft.com/office/officeart/2018/5/layout/CenteredIconLabelDescriptionList"/>
    <dgm:cxn modelId="{C1580536-5BBD-4AAB-B713-8D9A2DB6495D}" type="presParOf" srcId="{38253718-82DE-4D07-8C77-90E14D283957}" destId="{9CA3B458-2CC9-462B-9C8A-ABA5CE634059}" srcOrd="0" destOrd="0" presId="urn:microsoft.com/office/officeart/2018/5/layout/CenteredIconLabelDescriptionList"/>
    <dgm:cxn modelId="{025BF48C-5631-445B-A2F7-97718EA6D10B}" type="presParOf" srcId="{38253718-82DE-4D07-8C77-90E14D283957}" destId="{97C0986A-8891-453A-9A79-17C07246440F}" srcOrd="1" destOrd="0" presId="urn:microsoft.com/office/officeart/2018/5/layout/CenteredIconLabelDescriptionList"/>
    <dgm:cxn modelId="{DE1FA55A-A329-4677-8AFB-0D681B5223AB}" type="presParOf" srcId="{38253718-82DE-4D07-8C77-90E14D283957}" destId="{80B779F2-1B72-4188-9331-2035D080AE9C}" srcOrd="2" destOrd="0" presId="urn:microsoft.com/office/officeart/2018/5/layout/CenteredIconLabelDescriptionList"/>
    <dgm:cxn modelId="{854F6F4F-7B54-4916-B430-564E241E38D4}" type="presParOf" srcId="{38253718-82DE-4D07-8C77-90E14D283957}" destId="{7226D2C8-D42D-4C89-8B51-B6E657E7F75A}" srcOrd="3" destOrd="0" presId="urn:microsoft.com/office/officeart/2018/5/layout/CenteredIconLabelDescriptionList"/>
    <dgm:cxn modelId="{B75218A4-D844-4296-A94B-EE4C92C7F877}" type="presParOf" srcId="{38253718-82DE-4D07-8C77-90E14D283957}" destId="{D2179F2C-ED77-4E0F-8AD3-2D27E752A8FE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D73AC77-A756-4D1B-B450-75E4F3B9325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0_3" csCatId="mainScheme" phldr="1"/>
      <dgm:spPr/>
      <dgm:t>
        <a:bodyPr/>
        <a:lstStyle/>
        <a:p>
          <a:endParaRPr lang="en-US"/>
        </a:p>
      </dgm:t>
    </dgm:pt>
    <dgm:pt modelId="{6C248CF5-6F91-42BF-A845-F11136B9C65C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 dirty="0" err="1"/>
            <a:t>if</a:t>
          </a:r>
          <a:r>
            <a:rPr lang="cs-CZ" b="1" dirty="0"/>
            <a:t> </a:t>
          </a:r>
          <a:r>
            <a:rPr lang="cs-CZ" b="1" dirty="0" err="1"/>
            <a:t>new</a:t>
          </a:r>
          <a:r>
            <a:rPr lang="cs-CZ" b="1" dirty="0"/>
            <a:t> </a:t>
          </a:r>
          <a:r>
            <a:rPr lang="cs-CZ" b="1" dirty="0" err="1"/>
            <a:t>bilateralism</a:t>
          </a:r>
          <a:r>
            <a:rPr lang="cs-CZ" b="1" dirty="0"/>
            <a:t> </a:t>
          </a:r>
          <a:r>
            <a:rPr lang="cs-CZ" b="1" dirty="0" err="1"/>
            <a:t>is</a:t>
          </a:r>
          <a:r>
            <a:rPr lang="cs-CZ" b="1" dirty="0"/>
            <a:t> a </a:t>
          </a:r>
          <a:r>
            <a:rPr lang="cs-CZ" b="1" dirty="0" err="1"/>
            <a:t>viable</a:t>
          </a:r>
          <a:r>
            <a:rPr lang="cs-CZ" b="1" dirty="0"/>
            <a:t> </a:t>
          </a:r>
          <a:r>
            <a:rPr lang="cs-CZ" b="1" dirty="0" err="1"/>
            <a:t>option</a:t>
          </a:r>
          <a:r>
            <a:rPr lang="cs-CZ" b="1" dirty="0"/>
            <a:t> </a:t>
          </a:r>
          <a:r>
            <a:rPr lang="cs-CZ" b="1" dirty="0" err="1"/>
            <a:t>for</a:t>
          </a:r>
          <a:r>
            <a:rPr lang="cs-CZ" b="1" dirty="0"/>
            <a:t> UK-German </a:t>
          </a:r>
          <a:r>
            <a:rPr lang="cs-CZ" b="1" dirty="0" err="1"/>
            <a:t>defence</a:t>
          </a:r>
          <a:r>
            <a:rPr lang="cs-CZ" b="1" dirty="0"/>
            <a:t> relations </a:t>
          </a:r>
          <a:r>
            <a:rPr lang="cs-CZ" b="1" dirty="0" err="1"/>
            <a:t>we</a:t>
          </a:r>
          <a:r>
            <a:rPr lang="cs-CZ" b="1" dirty="0"/>
            <a:t> </a:t>
          </a:r>
          <a:r>
            <a:rPr lang="cs-CZ" b="1" dirty="0" err="1"/>
            <a:t>expect</a:t>
          </a:r>
          <a:r>
            <a:rPr lang="cs-CZ" b="1" dirty="0"/>
            <a:t> Brexit </a:t>
          </a:r>
          <a:r>
            <a:rPr lang="cs-CZ" b="1" dirty="0" err="1"/>
            <a:t>pressure</a:t>
          </a:r>
          <a:r>
            <a:rPr lang="cs-CZ" b="1" dirty="0"/>
            <a:t> to </a:t>
          </a:r>
          <a:r>
            <a:rPr lang="cs-CZ" b="1" dirty="0" err="1"/>
            <a:t>deliver</a:t>
          </a:r>
          <a:r>
            <a:rPr lang="cs-CZ" b="1" dirty="0"/>
            <a:t> </a:t>
          </a:r>
          <a:r>
            <a:rPr lang="cs-CZ" b="1" dirty="0" err="1"/>
            <a:t>progress</a:t>
          </a:r>
          <a:r>
            <a:rPr lang="cs-CZ" b="1" dirty="0"/>
            <a:t> (</a:t>
          </a:r>
          <a:r>
            <a:rPr lang="cs-CZ" b="1" dirty="0" err="1"/>
            <a:t>marked</a:t>
          </a:r>
          <a:r>
            <a:rPr lang="cs-CZ" b="1" dirty="0"/>
            <a:t> by </a:t>
          </a:r>
          <a:r>
            <a:rPr lang="cs-CZ" b="1" dirty="0" err="1"/>
            <a:t>the</a:t>
          </a:r>
          <a:r>
            <a:rPr lang="cs-CZ" b="1" dirty="0"/>
            <a:t> presence </a:t>
          </a:r>
          <a:r>
            <a:rPr lang="cs-CZ" b="1" dirty="0" err="1"/>
            <a:t>of</a:t>
          </a:r>
          <a:r>
            <a:rPr lang="cs-CZ" b="1" dirty="0"/>
            <a:t> </a:t>
          </a:r>
          <a:r>
            <a:rPr lang="cs-CZ" b="1" dirty="0" err="1"/>
            <a:t>multiple</a:t>
          </a:r>
          <a:r>
            <a:rPr lang="cs-CZ" b="1" dirty="0"/>
            <a:t> </a:t>
          </a:r>
          <a:r>
            <a:rPr lang="cs-CZ" b="1" dirty="0" err="1"/>
            <a:t>indicators</a:t>
          </a:r>
          <a:r>
            <a:rPr lang="cs-CZ" b="1" dirty="0"/>
            <a:t>) in THREE AREAS:</a:t>
          </a:r>
          <a:endParaRPr lang="en-US" b="1" dirty="0"/>
        </a:p>
      </dgm:t>
    </dgm:pt>
    <dgm:pt modelId="{F7BF2156-4821-485E-AC90-4FFBB6CD0BD0}" type="parTrans" cxnId="{3F4FB183-B64B-495F-8E63-6A4A1383521E}">
      <dgm:prSet/>
      <dgm:spPr/>
      <dgm:t>
        <a:bodyPr/>
        <a:lstStyle/>
        <a:p>
          <a:endParaRPr lang="en-US"/>
        </a:p>
      </dgm:t>
    </dgm:pt>
    <dgm:pt modelId="{B095A960-04F6-4EFE-BE6A-988BB2D8E3A2}" type="sibTrans" cxnId="{3F4FB183-B64B-495F-8E63-6A4A1383521E}">
      <dgm:prSet/>
      <dgm:spPr/>
      <dgm:t>
        <a:bodyPr/>
        <a:lstStyle/>
        <a:p>
          <a:endParaRPr lang="en-US"/>
        </a:p>
      </dgm:t>
    </dgm:pt>
    <dgm:pt modelId="{848197B8-B6A4-4EF6-8F1C-4523068AD6D0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 err="1"/>
            <a:t>official</a:t>
          </a:r>
          <a:r>
            <a:rPr lang="cs-CZ" dirty="0"/>
            <a:t> </a:t>
          </a:r>
          <a:r>
            <a:rPr lang="cs-CZ" dirty="0" err="1"/>
            <a:t>interaction</a:t>
          </a:r>
          <a:endParaRPr lang="en-US" dirty="0" err="1"/>
        </a:p>
      </dgm:t>
    </dgm:pt>
    <dgm:pt modelId="{EF401F8C-D2A9-49D5-8334-96E420756461}" type="parTrans" cxnId="{C33F39EA-3E28-496C-96E1-C8C6E8B753EA}">
      <dgm:prSet/>
      <dgm:spPr/>
      <dgm:t>
        <a:bodyPr/>
        <a:lstStyle/>
        <a:p>
          <a:endParaRPr lang="en-US"/>
        </a:p>
      </dgm:t>
    </dgm:pt>
    <dgm:pt modelId="{9FEF16E4-A1D1-41EC-8A28-4218DFF8B65E}" type="sibTrans" cxnId="{C33F39EA-3E28-496C-96E1-C8C6E8B753EA}">
      <dgm:prSet/>
      <dgm:spPr/>
      <dgm:t>
        <a:bodyPr/>
        <a:lstStyle/>
        <a:p>
          <a:endParaRPr lang="en-US"/>
        </a:p>
      </dgm:t>
    </dgm:pt>
    <dgm:pt modelId="{43211CC0-A252-40ED-84C4-CF0D2ED6D1A8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 err="1"/>
            <a:t>military</a:t>
          </a:r>
          <a:r>
            <a:rPr lang="cs-CZ" dirty="0"/>
            <a:t> </a:t>
          </a:r>
          <a:r>
            <a:rPr lang="cs-CZ" dirty="0" err="1"/>
            <a:t>cooperation</a:t>
          </a:r>
          <a:endParaRPr lang="en-US" dirty="0" err="1"/>
        </a:p>
      </dgm:t>
    </dgm:pt>
    <dgm:pt modelId="{1A7806D2-DB00-42DD-A02F-C566DC0B7A9A}" type="parTrans" cxnId="{85E54519-57F8-400B-BA7C-F2476E932D7D}">
      <dgm:prSet/>
      <dgm:spPr/>
      <dgm:t>
        <a:bodyPr/>
        <a:lstStyle/>
        <a:p>
          <a:endParaRPr lang="en-US"/>
        </a:p>
      </dgm:t>
    </dgm:pt>
    <dgm:pt modelId="{81883F75-85A5-4332-A05B-505C25E8BD39}" type="sibTrans" cxnId="{85E54519-57F8-400B-BA7C-F2476E932D7D}">
      <dgm:prSet/>
      <dgm:spPr/>
      <dgm:t>
        <a:bodyPr/>
        <a:lstStyle/>
        <a:p>
          <a:endParaRPr lang="en-US"/>
        </a:p>
      </dgm:t>
    </dgm:pt>
    <dgm:pt modelId="{599B079D-0129-4B65-8C64-C80C182BC6F6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 err="1"/>
            <a:t>defence</a:t>
          </a:r>
          <a:r>
            <a:rPr lang="cs-CZ" dirty="0"/>
            <a:t> </a:t>
          </a:r>
          <a:r>
            <a:rPr lang="cs-CZ" dirty="0" err="1"/>
            <a:t>industrial</a:t>
          </a:r>
          <a:r>
            <a:rPr lang="cs-CZ" dirty="0"/>
            <a:t> </a:t>
          </a:r>
          <a:r>
            <a:rPr lang="cs-CZ" dirty="0" err="1"/>
            <a:t>cooperation</a:t>
          </a:r>
          <a:endParaRPr lang="en-US" dirty="0" err="1"/>
        </a:p>
      </dgm:t>
    </dgm:pt>
    <dgm:pt modelId="{7BB610EB-A81C-46BF-A0B2-0BA2342848F7}" type="parTrans" cxnId="{429A91C5-BA14-4F52-9391-214087E9524B}">
      <dgm:prSet/>
      <dgm:spPr/>
      <dgm:t>
        <a:bodyPr/>
        <a:lstStyle/>
        <a:p>
          <a:endParaRPr lang="en-US"/>
        </a:p>
      </dgm:t>
    </dgm:pt>
    <dgm:pt modelId="{858F3284-E70A-400B-B327-CE9F847F9188}" type="sibTrans" cxnId="{429A91C5-BA14-4F52-9391-214087E9524B}">
      <dgm:prSet/>
      <dgm:spPr/>
      <dgm:t>
        <a:bodyPr/>
        <a:lstStyle/>
        <a:p>
          <a:endParaRPr lang="en-US"/>
        </a:p>
      </dgm:t>
    </dgm:pt>
    <dgm:pt modelId="{DD466E48-8B2E-4817-93E6-7B7E31D1CBF4}" type="pres">
      <dgm:prSet presAssocID="{1D73AC77-A756-4D1B-B450-75E4F3B9325B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13C3F4E-62D2-4DD9-9B1D-0D1C2979DF9A}" type="pres">
      <dgm:prSet presAssocID="{6C248CF5-6F91-42BF-A845-F11136B9C65C}" presName="compNode" presStyleCnt="0"/>
      <dgm:spPr/>
    </dgm:pt>
    <dgm:pt modelId="{2BC0E256-961A-4EB0-9398-F7F38ACFA451}" type="pres">
      <dgm:prSet presAssocID="{6C248CF5-6F91-42BF-A845-F11136B9C65C}" presName="bgRect" presStyleLbl="bgShp" presStyleIdx="0" presStyleCnt="4"/>
      <dgm:spPr/>
    </dgm:pt>
    <dgm:pt modelId="{EC6CFEAB-9316-4384-9E14-02A3F327716E}" type="pres">
      <dgm:prSet presAssocID="{6C248CF5-6F91-42BF-A845-F11136B9C65C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xmlns="" id="0" name="" descr="Presentation with Checklist"/>
        </a:ext>
      </dgm:extLst>
    </dgm:pt>
    <dgm:pt modelId="{8688725F-87D2-4AEA-A144-D481B67097D9}" type="pres">
      <dgm:prSet presAssocID="{6C248CF5-6F91-42BF-A845-F11136B9C65C}" presName="spaceRect" presStyleCnt="0"/>
      <dgm:spPr/>
    </dgm:pt>
    <dgm:pt modelId="{EF833F0D-F226-4B97-85E5-F04451D50DF6}" type="pres">
      <dgm:prSet presAssocID="{6C248CF5-6F91-42BF-A845-F11136B9C65C}" presName="parTx" presStyleLbl="revTx" presStyleIdx="0" presStyleCnt="4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D05974EF-BA72-4AB0-A78A-7089DE6223D4}" type="pres">
      <dgm:prSet presAssocID="{B095A960-04F6-4EFE-BE6A-988BB2D8E3A2}" presName="sibTrans" presStyleCnt="0"/>
      <dgm:spPr/>
    </dgm:pt>
    <dgm:pt modelId="{E74B7003-8D8B-4967-AE57-30B630AC8A07}" type="pres">
      <dgm:prSet presAssocID="{848197B8-B6A4-4EF6-8F1C-4523068AD6D0}" presName="compNode" presStyleCnt="0"/>
      <dgm:spPr/>
    </dgm:pt>
    <dgm:pt modelId="{9D1A39CE-3712-46E1-B65E-0704CF1D0CAD}" type="pres">
      <dgm:prSet presAssocID="{848197B8-B6A4-4EF6-8F1C-4523068AD6D0}" presName="bgRect" presStyleLbl="bgShp" presStyleIdx="1" presStyleCnt="4"/>
      <dgm:spPr/>
    </dgm:pt>
    <dgm:pt modelId="{6DE7A999-8D70-4F1A-BD1E-0A9F77C46C22}" type="pres">
      <dgm:prSet presAssocID="{848197B8-B6A4-4EF6-8F1C-4523068AD6D0}" presName="iconRect" presStyleLbl="node1" presStyleIdx="1" presStyleCnt="4"/>
      <dgm:spPr>
        <a:blipFill>
          <a:blip xmlns:r="http://schemas.openxmlformats.org/officeDocument/2006/relationships" r:embed="rId3" cstate="hq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xmlns="" id="0" name="" descr="Handshake"/>
        </a:ext>
      </dgm:extLst>
    </dgm:pt>
    <dgm:pt modelId="{FC236900-D10D-48CF-8D15-5C0EB37C9135}" type="pres">
      <dgm:prSet presAssocID="{848197B8-B6A4-4EF6-8F1C-4523068AD6D0}" presName="spaceRect" presStyleCnt="0"/>
      <dgm:spPr/>
    </dgm:pt>
    <dgm:pt modelId="{531C29D6-23C9-464B-A920-7A3E45C35900}" type="pres">
      <dgm:prSet presAssocID="{848197B8-B6A4-4EF6-8F1C-4523068AD6D0}" presName="parTx" presStyleLbl="revTx" presStyleIdx="1" presStyleCnt="4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FEBDD6F9-D466-4FB7-B7AB-FC99332F6CC9}" type="pres">
      <dgm:prSet presAssocID="{9FEF16E4-A1D1-41EC-8A28-4218DFF8B65E}" presName="sibTrans" presStyleCnt="0"/>
      <dgm:spPr/>
    </dgm:pt>
    <dgm:pt modelId="{1D984515-C5F2-4794-8F23-A8801BFCB199}" type="pres">
      <dgm:prSet presAssocID="{43211CC0-A252-40ED-84C4-CF0D2ED6D1A8}" presName="compNode" presStyleCnt="0"/>
      <dgm:spPr/>
    </dgm:pt>
    <dgm:pt modelId="{2DC8E5BD-7CF6-496F-8ECA-9E55B0CC22F1}" type="pres">
      <dgm:prSet presAssocID="{43211CC0-A252-40ED-84C4-CF0D2ED6D1A8}" presName="bgRect" presStyleLbl="bgShp" presStyleIdx="2" presStyleCnt="4"/>
      <dgm:spPr/>
    </dgm:pt>
    <dgm:pt modelId="{A7019176-605C-45DF-9E7E-494C3C1FE938}" type="pres">
      <dgm:prSet presAssocID="{43211CC0-A252-40ED-84C4-CF0D2ED6D1A8}" presName="iconRect" presStyleLbl="node1" presStyleIdx="2" presStyleCnt="4"/>
      <dgm:spPr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xmlns="" id="0" name="" descr="Soldier"/>
        </a:ext>
      </dgm:extLst>
    </dgm:pt>
    <dgm:pt modelId="{BF486243-E4A6-43E2-9E43-82CC52B473BD}" type="pres">
      <dgm:prSet presAssocID="{43211CC0-A252-40ED-84C4-CF0D2ED6D1A8}" presName="spaceRect" presStyleCnt="0"/>
      <dgm:spPr/>
    </dgm:pt>
    <dgm:pt modelId="{96BEFB19-564F-4AFC-8809-B10E0A235A3A}" type="pres">
      <dgm:prSet presAssocID="{43211CC0-A252-40ED-84C4-CF0D2ED6D1A8}" presName="parTx" presStyleLbl="revTx" presStyleIdx="2" presStyleCnt="4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6DBDAB3F-03DD-4DF5-9131-B367AF2F0D41}" type="pres">
      <dgm:prSet presAssocID="{81883F75-85A5-4332-A05B-505C25E8BD39}" presName="sibTrans" presStyleCnt="0"/>
      <dgm:spPr/>
    </dgm:pt>
    <dgm:pt modelId="{AFA5E590-935E-4BCA-B875-2185CE858EFE}" type="pres">
      <dgm:prSet presAssocID="{599B079D-0129-4B65-8C64-C80C182BC6F6}" presName="compNode" presStyleCnt="0"/>
      <dgm:spPr/>
    </dgm:pt>
    <dgm:pt modelId="{83395672-857E-42A7-902C-BFAA5663787A}" type="pres">
      <dgm:prSet presAssocID="{599B079D-0129-4B65-8C64-C80C182BC6F6}" presName="bgRect" presStyleLbl="bgShp" presStyleIdx="3" presStyleCnt="4"/>
      <dgm:spPr/>
    </dgm:pt>
    <dgm:pt modelId="{D4B5784D-32FA-4294-88DA-DBC53CA6DCCA}" type="pres">
      <dgm:prSet presAssocID="{599B079D-0129-4B65-8C64-C80C182BC6F6}" presName="iconRect" presStyleLbl="node1" presStyleIdx="3" presStyleCnt="4"/>
      <dgm:spPr>
        <a:blipFill>
          <a:blip xmlns:r="http://schemas.openxmlformats.org/officeDocument/2006/relationships" r:embed="rId7" cstate="hq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xmlns="" id="0" name="" descr="Factory"/>
        </a:ext>
      </dgm:extLst>
    </dgm:pt>
    <dgm:pt modelId="{50C65EAB-8FAB-49C2-9DFB-D1804245B5C3}" type="pres">
      <dgm:prSet presAssocID="{599B079D-0129-4B65-8C64-C80C182BC6F6}" presName="spaceRect" presStyleCnt="0"/>
      <dgm:spPr/>
    </dgm:pt>
    <dgm:pt modelId="{5F941DB6-A9D1-4C85-825D-C39EA4FD94C4}" type="pres">
      <dgm:prSet presAssocID="{599B079D-0129-4B65-8C64-C80C182BC6F6}" presName="parTx" presStyleLbl="revTx" presStyleIdx="3" presStyleCnt="4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</dgm:ptLst>
  <dgm:cxnLst>
    <dgm:cxn modelId="{953A4CA7-0437-48C5-85D2-A8ABB76DECEE}" type="presOf" srcId="{1D73AC77-A756-4D1B-B450-75E4F3B9325B}" destId="{DD466E48-8B2E-4817-93E6-7B7E31D1CBF4}" srcOrd="0" destOrd="0" presId="urn:microsoft.com/office/officeart/2018/2/layout/IconVerticalSolidList"/>
    <dgm:cxn modelId="{D0821642-4454-4CB6-A143-0481A49747E2}" type="presOf" srcId="{599B079D-0129-4B65-8C64-C80C182BC6F6}" destId="{5F941DB6-A9D1-4C85-825D-C39EA4FD94C4}" srcOrd="0" destOrd="0" presId="urn:microsoft.com/office/officeart/2018/2/layout/IconVerticalSolidList"/>
    <dgm:cxn modelId="{C33F39EA-3E28-496C-96E1-C8C6E8B753EA}" srcId="{1D73AC77-A756-4D1B-B450-75E4F3B9325B}" destId="{848197B8-B6A4-4EF6-8F1C-4523068AD6D0}" srcOrd="1" destOrd="0" parTransId="{EF401F8C-D2A9-49D5-8334-96E420756461}" sibTransId="{9FEF16E4-A1D1-41EC-8A28-4218DFF8B65E}"/>
    <dgm:cxn modelId="{31BDDC95-4B2B-4863-998B-094D4DFAA90C}" type="presOf" srcId="{6C248CF5-6F91-42BF-A845-F11136B9C65C}" destId="{EF833F0D-F226-4B97-85E5-F04451D50DF6}" srcOrd="0" destOrd="0" presId="urn:microsoft.com/office/officeart/2018/2/layout/IconVerticalSolidList"/>
    <dgm:cxn modelId="{429A91C5-BA14-4F52-9391-214087E9524B}" srcId="{1D73AC77-A756-4D1B-B450-75E4F3B9325B}" destId="{599B079D-0129-4B65-8C64-C80C182BC6F6}" srcOrd="3" destOrd="0" parTransId="{7BB610EB-A81C-46BF-A0B2-0BA2342848F7}" sibTransId="{858F3284-E70A-400B-B327-CE9F847F9188}"/>
    <dgm:cxn modelId="{3F4FB183-B64B-495F-8E63-6A4A1383521E}" srcId="{1D73AC77-A756-4D1B-B450-75E4F3B9325B}" destId="{6C248CF5-6F91-42BF-A845-F11136B9C65C}" srcOrd="0" destOrd="0" parTransId="{F7BF2156-4821-485E-AC90-4FFBB6CD0BD0}" sibTransId="{B095A960-04F6-4EFE-BE6A-988BB2D8E3A2}"/>
    <dgm:cxn modelId="{C33C1D5D-08A2-4201-B651-1C25113BC10E}" type="presOf" srcId="{43211CC0-A252-40ED-84C4-CF0D2ED6D1A8}" destId="{96BEFB19-564F-4AFC-8809-B10E0A235A3A}" srcOrd="0" destOrd="0" presId="urn:microsoft.com/office/officeart/2018/2/layout/IconVerticalSolidList"/>
    <dgm:cxn modelId="{FC16F5D1-672C-47D9-B97F-2E3B755EC1E7}" type="presOf" srcId="{848197B8-B6A4-4EF6-8F1C-4523068AD6D0}" destId="{531C29D6-23C9-464B-A920-7A3E45C35900}" srcOrd="0" destOrd="0" presId="urn:microsoft.com/office/officeart/2018/2/layout/IconVerticalSolidList"/>
    <dgm:cxn modelId="{85E54519-57F8-400B-BA7C-F2476E932D7D}" srcId="{1D73AC77-A756-4D1B-B450-75E4F3B9325B}" destId="{43211CC0-A252-40ED-84C4-CF0D2ED6D1A8}" srcOrd="2" destOrd="0" parTransId="{1A7806D2-DB00-42DD-A02F-C566DC0B7A9A}" sibTransId="{81883F75-85A5-4332-A05B-505C25E8BD39}"/>
    <dgm:cxn modelId="{55BA1980-8716-4F39-9E57-E055461E0A5B}" type="presParOf" srcId="{DD466E48-8B2E-4817-93E6-7B7E31D1CBF4}" destId="{913C3F4E-62D2-4DD9-9B1D-0D1C2979DF9A}" srcOrd="0" destOrd="0" presId="urn:microsoft.com/office/officeart/2018/2/layout/IconVerticalSolidList"/>
    <dgm:cxn modelId="{4A0CE523-951D-4C99-A094-75FAC067EB6C}" type="presParOf" srcId="{913C3F4E-62D2-4DD9-9B1D-0D1C2979DF9A}" destId="{2BC0E256-961A-4EB0-9398-F7F38ACFA451}" srcOrd="0" destOrd="0" presId="urn:microsoft.com/office/officeart/2018/2/layout/IconVerticalSolidList"/>
    <dgm:cxn modelId="{499F8C34-5B08-4E96-8DC0-196E6DE0D421}" type="presParOf" srcId="{913C3F4E-62D2-4DD9-9B1D-0D1C2979DF9A}" destId="{EC6CFEAB-9316-4384-9E14-02A3F327716E}" srcOrd="1" destOrd="0" presId="urn:microsoft.com/office/officeart/2018/2/layout/IconVerticalSolidList"/>
    <dgm:cxn modelId="{725DA38A-348D-4BD5-8474-178EF7D4C2DC}" type="presParOf" srcId="{913C3F4E-62D2-4DD9-9B1D-0D1C2979DF9A}" destId="{8688725F-87D2-4AEA-A144-D481B67097D9}" srcOrd="2" destOrd="0" presId="urn:microsoft.com/office/officeart/2018/2/layout/IconVerticalSolidList"/>
    <dgm:cxn modelId="{3B8687F8-0B04-459C-9DCF-EDB12425CAC9}" type="presParOf" srcId="{913C3F4E-62D2-4DD9-9B1D-0D1C2979DF9A}" destId="{EF833F0D-F226-4B97-85E5-F04451D50DF6}" srcOrd="3" destOrd="0" presId="urn:microsoft.com/office/officeart/2018/2/layout/IconVerticalSolidList"/>
    <dgm:cxn modelId="{932A6698-9F62-47A1-8313-347F26C80C6C}" type="presParOf" srcId="{DD466E48-8B2E-4817-93E6-7B7E31D1CBF4}" destId="{D05974EF-BA72-4AB0-A78A-7089DE6223D4}" srcOrd="1" destOrd="0" presId="urn:microsoft.com/office/officeart/2018/2/layout/IconVerticalSolidList"/>
    <dgm:cxn modelId="{BE62130D-0549-4CC7-B309-F419864734A3}" type="presParOf" srcId="{DD466E48-8B2E-4817-93E6-7B7E31D1CBF4}" destId="{E74B7003-8D8B-4967-AE57-30B630AC8A07}" srcOrd="2" destOrd="0" presId="urn:microsoft.com/office/officeart/2018/2/layout/IconVerticalSolidList"/>
    <dgm:cxn modelId="{4531FD7F-9747-4019-B070-B42BD83A9D32}" type="presParOf" srcId="{E74B7003-8D8B-4967-AE57-30B630AC8A07}" destId="{9D1A39CE-3712-46E1-B65E-0704CF1D0CAD}" srcOrd="0" destOrd="0" presId="urn:microsoft.com/office/officeart/2018/2/layout/IconVerticalSolidList"/>
    <dgm:cxn modelId="{6A313C3B-5038-43F9-BEC4-EDA6BF443E85}" type="presParOf" srcId="{E74B7003-8D8B-4967-AE57-30B630AC8A07}" destId="{6DE7A999-8D70-4F1A-BD1E-0A9F77C46C22}" srcOrd="1" destOrd="0" presId="urn:microsoft.com/office/officeart/2018/2/layout/IconVerticalSolidList"/>
    <dgm:cxn modelId="{4BB4C466-CB80-42D1-AF7D-0D242B1232DF}" type="presParOf" srcId="{E74B7003-8D8B-4967-AE57-30B630AC8A07}" destId="{FC236900-D10D-48CF-8D15-5C0EB37C9135}" srcOrd="2" destOrd="0" presId="urn:microsoft.com/office/officeart/2018/2/layout/IconVerticalSolidList"/>
    <dgm:cxn modelId="{AA904D52-05B7-4D35-AD3E-1E727BDAB225}" type="presParOf" srcId="{E74B7003-8D8B-4967-AE57-30B630AC8A07}" destId="{531C29D6-23C9-464B-A920-7A3E45C35900}" srcOrd="3" destOrd="0" presId="urn:microsoft.com/office/officeart/2018/2/layout/IconVerticalSolidList"/>
    <dgm:cxn modelId="{E4659981-A907-4D76-824C-220172B8F8B7}" type="presParOf" srcId="{DD466E48-8B2E-4817-93E6-7B7E31D1CBF4}" destId="{FEBDD6F9-D466-4FB7-B7AB-FC99332F6CC9}" srcOrd="3" destOrd="0" presId="urn:microsoft.com/office/officeart/2018/2/layout/IconVerticalSolidList"/>
    <dgm:cxn modelId="{A0EC7BDA-C820-4528-B54B-84ECC644C17C}" type="presParOf" srcId="{DD466E48-8B2E-4817-93E6-7B7E31D1CBF4}" destId="{1D984515-C5F2-4794-8F23-A8801BFCB199}" srcOrd="4" destOrd="0" presId="urn:microsoft.com/office/officeart/2018/2/layout/IconVerticalSolidList"/>
    <dgm:cxn modelId="{4C09B555-446B-4E23-8F48-1D459194B3EB}" type="presParOf" srcId="{1D984515-C5F2-4794-8F23-A8801BFCB199}" destId="{2DC8E5BD-7CF6-496F-8ECA-9E55B0CC22F1}" srcOrd="0" destOrd="0" presId="urn:microsoft.com/office/officeart/2018/2/layout/IconVerticalSolidList"/>
    <dgm:cxn modelId="{F48202C7-4546-4D0A-97CD-2C080A0F1FC2}" type="presParOf" srcId="{1D984515-C5F2-4794-8F23-A8801BFCB199}" destId="{A7019176-605C-45DF-9E7E-494C3C1FE938}" srcOrd="1" destOrd="0" presId="urn:microsoft.com/office/officeart/2018/2/layout/IconVerticalSolidList"/>
    <dgm:cxn modelId="{467D7C2D-F81A-4691-AA1D-BA4F54A81FF3}" type="presParOf" srcId="{1D984515-C5F2-4794-8F23-A8801BFCB199}" destId="{BF486243-E4A6-43E2-9E43-82CC52B473BD}" srcOrd="2" destOrd="0" presId="urn:microsoft.com/office/officeart/2018/2/layout/IconVerticalSolidList"/>
    <dgm:cxn modelId="{ABDB4CC2-4599-4217-82B4-478320BEB7F9}" type="presParOf" srcId="{1D984515-C5F2-4794-8F23-A8801BFCB199}" destId="{96BEFB19-564F-4AFC-8809-B10E0A235A3A}" srcOrd="3" destOrd="0" presId="urn:microsoft.com/office/officeart/2018/2/layout/IconVerticalSolidList"/>
    <dgm:cxn modelId="{840330AE-99DE-4654-A2C5-FAB2250CDB58}" type="presParOf" srcId="{DD466E48-8B2E-4817-93E6-7B7E31D1CBF4}" destId="{6DBDAB3F-03DD-4DF5-9131-B367AF2F0D41}" srcOrd="5" destOrd="0" presId="urn:microsoft.com/office/officeart/2018/2/layout/IconVerticalSolidList"/>
    <dgm:cxn modelId="{23652FAB-D075-44DE-9B92-8E8B5FA4B9AD}" type="presParOf" srcId="{DD466E48-8B2E-4817-93E6-7B7E31D1CBF4}" destId="{AFA5E590-935E-4BCA-B875-2185CE858EFE}" srcOrd="6" destOrd="0" presId="urn:microsoft.com/office/officeart/2018/2/layout/IconVerticalSolidList"/>
    <dgm:cxn modelId="{9B66BF8A-AB5C-49DB-9020-DFF58B1E871D}" type="presParOf" srcId="{AFA5E590-935E-4BCA-B875-2185CE858EFE}" destId="{83395672-857E-42A7-902C-BFAA5663787A}" srcOrd="0" destOrd="0" presId="urn:microsoft.com/office/officeart/2018/2/layout/IconVerticalSolidList"/>
    <dgm:cxn modelId="{EC95C158-6C20-47AD-A47E-D316E8C22C93}" type="presParOf" srcId="{AFA5E590-935E-4BCA-B875-2185CE858EFE}" destId="{D4B5784D-32FA-4294-88DA-DBC53CA6DCCA}" srcOrd="1" destOrd="0" presId="urn:microsoft.com/office/officeart/2018/2/layout/IconVerticalSolidList"/>
    <dgm:cxn modelId="{4CAEEB46-7387-48CE-ACBC-8E735A381003}" type="presParOf" srcId="{AFA5E590-935E-4BCA-B875-2185CE858EFE}" destId="{50C65EAB-8FAB-49C2-9DFB-D1804245B5C3}" srcOrd="2" destOrd="0" presId="urn:microsoft.com/office/officeart/2018/2/layout/IconVerticalSolidList"/>
    <dgm:cxn modelId="{4CA2B05D-DF3C-4D45-AD42-44BE8B898820}" type="presParOf" srcId="{AFA5E590-935E-4BCA-B875-2185CE858EFE}" destId="{5F941DB6-A9D1-4C85-825D-C39EA4FD94C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BCD1820-F0E2-41EA-9974-D065413C9F3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B0010A3A-556C-468E-9C93-6DD254A15F47}">
      <dgm:prSet/>
      <dgm:spPr/>
      <dgm:t>
        <a:bodyPr/>
        <a:lstStyle/>
        <a:p>
          <a:r>
            <a:rPr lang="cs-CZ" b="1"/>
            <a:t>reversal of trend toward new bilateralism in defence relations</a:t>
          </a:r>
          <a:endParaRPr lang="en-US" b="1"/>
        </a:p>
      </dgm:t>
    </dgm:pt>
    <dgm:pt modelId="{BF18B03A-DB64-4851-A0B4-B4101C62DEA5}" type="parTrans" cxnId="{8654BF64-ED12-4931-9630-20BE71E81378}">
      <dgm:prSet/>
      <dgm:spPr/>
      <dgm:t>
        <a:bodyPr/>
        <a:lstStyle/>
        <a:p>
          <a:endParaRPr lang="en-US"/>
        </a:p>
      </dgm:t>
    </dgm:pt>
    <dgm:pt modelId="{67E970D2-CB97-4688-8566-2282B1E3E781}" type="sibTrans" cxnId="{8654BF64-ED12-4931-9630-20BE71E81378}">
      <dgm:prSet/>
      <dgm:spPr/>
      <dgm:t>
        <a:bodyPr/>
        <a:lstStyle/>
        <a:p>
          <a:endParaRPr lang="en-US"/>
        </a:p>
      </dgm:t>
    </dgm:pt>
    <dgm:pt modelId="{3068AB53-6E63-4EBD-B980-07E0618F8A71}">
      <dgm:prSet/>
      <dgm:spPr/>
      <dgm:t>
        <a:bodyPr/>
        <a:lstStyle/>
        <a:p>
          <a:r>
            <a:rPr lang="cs-CZ" b="1"/>
            <a:t>from 2018 Germany not entertaining intensifying relations other than on the UK-EU platform</a:t>
          </a:r>
          <a:endParaRPr lang="en-US" b="1"/>
        </a:p>
      </dgm:t>
    </dgm:pt>
    <dgm:pt modelId="{EB36FA18-85A7-4BB1-8A25-6C0DA7CEE705}" type="parTrans" cxnId="{13F6CC42-8A2C-4B26-848B-3F939C84BB28}">
      <dgm:prSet/>
      <dgm:spPr/>
      <dgm:t>
        <a:bodyPr/>
        <a:lstStyle/>
        <a:p>
          <a:endParaRPr lang="en-US"/>
        </a:p>
      </dgm:t>
    </dgm:pt>
    <dgm:pt modelId="{21AF5451-E0C6-4F65-9043-C39FA0CAEF71}" type="sibTrans" cxnId="{13F6CC42-8A2C-4B26-848B-3F939C84BB28}">
      <dgm:prSet/>
      <dgm:spPr/>
      <dgm:t>
        <a:bodyPr/>
        <a:lstStyle/>
        <a:p>
          <a:endParaRPr lang="en-US"/>
        </a:p>
      </dgm:t>
    </dgm:pt>
    <dgm:pt modelId="{523FBD4D-4438-4C7B-AD95-91792021912D}">
      <dgm:prSet/>
      <dgm:spPr/>
      <dgm:t>
        <a:bodyPr/>
        <a:lstStyle/>
        <a:p>
          <a:r>
            <a:rPr lang="cs-CZ" b="1"/>
            <a:t>most EU projects have so far shut the UK out however, and significantly so</a:t>
          </a:r>
          <a:endParaRPr lang="en-US" b="1"/>
        </a:p>
      </dgm:t>
    </dgm:pt>
    <dgm:pt modelId="{9CB7AE1F-45E2-41E0-A3B1-C3D9434FD11F}" type="parTrans" cxnId="{7D1FE287-DB10-44EC-8DC6-84FFBD1DEA5D}">
      <dgm:prSet/>
      <dgm:spPr/>
      <dgm:t>
        <a:bodyPr/>
        <a:lstStyle/>
        <a:p>
          <a:endParaRPr lang="en-US"/>
        </a:p>
      </dgm:t>
    </dgm:pt>
    <dgm:pt modelId="{74B6310C-507C-40E5-BB89-534897A51F87}" type="sibTrans" cxnId="{7D1FE287-DB10-44EC-8DC6-84FFBD1DEA5D}">
      <dgm:prSet/>
      <dgm:spPr/>
      <dgm:t>
        <a:bodyPr/>
        <a:lstStyle/>
        <a:p>
          <a:endParaRPr lang="en-US"/>
        </a:p>
      </dgm:t>
    </dgm:pt>
    <dgm:pt modelId="{FFB66C9A-0D9A-4139-80F7-6D5FF7FD7917}">
      <dgm:prSet/>
      <dgm:spPr/>
      <dgm:t>
        <a:bodyPr/>
        <a:lstStyle/>
        <a:p>
          <a:r>
            <a:rPr lang="cs-CZ" b="1"/>
            <a:t>UK veered from seeking bilateral alternatives, including with Germany, to intensified UK-EU projects inclusion, however</a:t>
          </a:r>
          <a:endParaRPr lang="en-US" b="1"/>
        </a:p>
      </dgm:t>
    </dgm:pt>
    <dgm:pt modelId="{94226265-5483-4E29-B2A6-6AE132A17F40}" type="parTrans" cxnId="{D377EF6A-00D8-4BA6-B91E-3B5F25737B9E}">
      <dgm:prSet/>
      <dgm:spPr/>
      <dgm:t>
        <a:bodyPr/>
        <a:lstStyle/>
        <a:p>
          <a:endParaRPr lang="en-US"/>
        </a:p>
      </dgm:t>
    </dgm:pt>
    <dgm:pt modelId="{AE91980E-7635-4924-8587-D49746630AE7}" type="sibTrans" cxnId="{D377EF6A-00D8-4BA6-B91E-3B5F25737B9E}">
      <dgm:prSet/>
      <dgm:spPr/>
      <dgm:t>
        <a:bodyPr/>
        <a:lstStyle/>
        <a:p>
          <a:endParaRPr lang="en-US"/>
        </a:p>
      </dgm:t>
    </dgm:pt>
    <dgm:pt modelId="{128B3B3C-1F88-412B-B4B9-B7D8ACCDF4D8}">
      <dgm:prSet/>
      <dgm:spPr/>
      <dgm:t>
        <a:bodyPr/>
        <a:lstStyle/>
        <a:p>
          <a:r>
            <a:rPr lang="cs-CZ" b="1"/>
            <a:t>UK exclusion has led to a re-opening of bilateral efforts</a:t>
          </a:r>
          <a:endParaRPr lang="en-US" b="1"/>
        </a:p>
      </dgm:t>
    </dgm:pt>
    <dgm:pt modelId="{2D1E9721-F984-4A79-B73B-29BF1A2B1C3A}" type="parTrans" cxnId="{E320DDC7-BF76-4554-9EEE-3728361853F0}">
      <dgm:prSet/>
      <dgm:spPr/>
      <dgm:t>
        <a:bodyPr/>
        <a:lstStyle/>
        <a:p>
          <a:endParaRPr lang="en-US"/>
        </a:p>
      </dgm:t>
    </dgm:pt>
    <dgm:pt modelId="{0588B96D-3383-4A75-8FCB-1FE9D2BAE5BF}" type="sibTrans" cxnId="{E320DDC7-BF76-4554-9EEE-3728361853F0}">
      <dgm:prSet/>
      <dgm:spPr/>
      <dgm:t>
        <a:bodyPr/>
        <a:lstStyle/>
        <a:p>
          <a:endParaRPr lang="en-US"/>
        </a:p>
      </dgm:t>
    </dgm:pt>
    <dgm:pt modelId="{55A92F7A-6802-4D98-B9C4-5B369B95C13F}">
      <dgm:prSet/>
      <dgm:spPr/>
      <dgm:t>
        <a:bodyPr/>
        <a:lstStyle/>
        <a:p>
          <a:r>
            <a:rPr lang="cs-CZ" b="1"/>
            <a:t>these efforts do not lead toward Germany</a:t>
          </a:r>
          <a:endParaRPr lang="en-US" b="1"/>
        </a:p>
      </dgm:t>
    </dgm:pt>
    <dgm:pt modelId="{3D4A0814-C070-435F-9B0A-42C96B63BA64}" type="parTrans" cxnId="{8ACAA636-B98C-4B3E-85A3-A67DE43BFA0D}">
      <dgm:prSet/>
      <dgm:spPr/>
      <dgm:t>
        <a:bodyPr/>
        <a:lstStyle/>
        <a:p>
          <a:endParaRPr lang="en-US"/>
        </a:p>
      </dgm:t>
    </dgm:pt>
    <dgm:pt modelId="{BA160174-CD7B-4593-88EE-56C3079B7D7C}" type="sibTrans" cxnId="{8ACAA636-B98C-4B3E-85A3-A67DE43BFA0D}">
      <dgm:prSet/>
      <dgm:spPr/>
      <dgm:t>
        <a:bodyPr/>
        <a:lstStyle/>
        <a:p>
          <a:endParaRPr lang="en-US"/>
        </a:p>
      </dgm:t>
    </dgm:pt>
    <dgm:pt modelId="{DE4F4A88-6330-4591-8833-7D97CD974359}">
      <dgm:prSet/>
      <dgm:spPr/>
      <dgm:t>
        <a:bodyPr/>
        <a:lstStyle/>
        <a:p>
          <a:r>
            <a:rPr lang="cs-CZ" b="1"/>
            <a:t>pending Brexit result – future new bilateralism between UK-Germany in defence is not supported by evidence</a:t>
          </a:r>
          <a:endParaRPr lang="en-US" b="1"/>
        </a:p>
      </dgm:t>
    </dgm:pt>
    <dgm:pt modelId="{46D31F2A-3079-4961-9971-EFE5B67F2207}" type="parTrans" cxnId="{EF6E8BF0-3C4B-4172-B5F6-7B550AAF2BA0}">
      <dgm:prSet/>
      <dgm:spPr/>
      <dgm:t>
        <a:bodyPr/>
        <a:lstStyle/>
        <a:p>
          <a:endParaRPr lang="en-US"/>
        </a:p>
      </dgm:t>
    </dgm:pt>
    <dgm:pt modelId="{7085ADE3-D87F-4ACF-9F3E-3393B33139A0}" type="sibTrans" cxnId="{EF6E8BF0-3C4B-4172-B5F6-7B550AAF2BA0}">
      <dgm:prSet/>
      <dgm:spPr/>
      <dgm:t>
        <a:bodyPr/>
        <a:lstStyle/>
        <a:p>
          <a:endParaRPr lang="en-US"/>
        </a:p>
      </dgm:t>
    </dgm:pt>
    <dgm:pt modelId="{788291B6-196D-4B3B-90FD-8BE835BB36B6}">
      <dgm:prSet/>
      <dgm:spPr/>
      <dgm:t>
        <a:bodyPr/>
        <a:lstStyle/>
        <a:p>
          <a:r>
            <a:rPr lang="cs-CZ" b="1"/>
            <a:t>as intensification of bilateral defence relations had not materialised during the Brexit process and Germany has opted to invest heavily in multilateral EU projects</a:t>
          </a:r>
          <a:endParaRPr lang="en-US" b="1"/>
        </a:p>
      </dgm:t>
    </dgm:pt>
    <dgm:pt modelId="{6CBC4073-94DF-4141-BB19-088C535E55BB}" type="parTrans" cxnId="{695278BE-1C26-4266-94E0-484CCA72E0E5}">
      <dgm:prSet/>
      <dgm:spPr/>
      <dgm:t>
        <a:bodyPr/>
        <a:lstStyle/>
        <a:p>
          <a:endParaRPr lang="en-US"/>
        </a:p>
      </dgm:t>
    </dgm:pt>
    <dgm:pt modelId="{62A8F929-3872-490E-B476-F9658AB6F3C4}" type="sibTrans" cxnId="{695278BE-1C26-4266-94E0-484CCA72E0E5}">
      <dgm:prSet/>
      <dgm:spPr/>
      <dgm:t>
        <a:bodyPr/>
        <a:lstStyle/>
        <a:p>
          <a:endParaRPr lang="en-US"/>
        </a:p>
      </dgm:t>
    </dgm:pt>
    <dgm:pt modelId="{63EDDC07-CB24-4FB7-97AE-0F3560A2491E}" type="pres">
      <dgm:prSet presAssocID="{FBCD1820-F0E2-41EA-9974-D065413C9F34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5856ED2-C4E0-4DEB-A653-463CEE15CCBC}" type="pres">
      <dgm:prSet presAssocID="{B0010A3A-556C-468E-9C93-6DD254A15F47}" presName="compNode" presStyleCnt="0"/>
      <dgm:spPr/>
    </dgm:pt>
    <dgm:pt modelId="{003813A6-AE96-45D0-8C1E-9D5F31C8BB2E}" type="pres">
      <dgm:prSet presAssocID="{B0010A3A-556C-468E-9C93-6DD254A15F47}" presName="bgRect" presStyleLbl="bgShp" presStyleIdx="0" presStyleCnt="4"/>
      <dgm:spPr/>
    </dgm:pt>
    <dgm:pt modelId="{E50278C6-9F88-4761-AC8F-01556093B336}" type="pres">
      <dgm:prSet presAssocID="{B0010A3A-556C-468E-9C93-6DD254A15F47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xmlns="" id="0" name="" descr="Maximize"/>
        </a:ext>
      </dgm:extLst>
    </dgm:pt>
    <dgm:pt modelId="{D23D3F63-4D58-4580-A4F5-35CA5AF690F9}" type="pres">
      <dgm:prSet presAssocID="{B0010A3A-556C-468E-9C93-6DD254A15F47}" presName="spaceRect" presStyleCnt="0"/>
      <dgm:spPr/>
    </dgm:pt>
    <dgm:pt modelId="{3C1FDA91-6F86-4C11-9862-CE678B1858C6}" type="pres">
      <dgm:prSet presAssocID="{B0010A3A-556C-468E-9C93-6DD254A15F47}" presName="parTx" presStyleLbl="revTx" presStyleIdx="0" presStyleCnt="7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4ACB453E-BC59-409E-A4CB-12B8E99F57EA}" type="pres">
      <dgm:prSet presAssocID="{67E970D2-CB97-4688-8566-2282B1E3E781}" presName="sibTrans" presStyleCnt="0"/>
      <dgm:spPr/>
    </dgm:pt>
    <dgm:pt modelId="{A4697AED-535A-4974-9E9E-513A80C4990E}" type="pres">
      <dgm:prSet presAssocID="{3068AB53-6E63-4EBD-B980-07E0618F8A71}" presName="compNode" presStyleCnt="0"/>
      <dgm:spPr/>
    </dgm:pt>
    <dgm:pt modelId="{A05B3105-BCF5-4025-AF46-49E749981D75}" type="pres">
      <dgm:prSet presAssocID="{3068AB53-6E63-4EBD-B980-07E0618F8A71}" presName="bgRect" presStyleLbl="bgShp" presStyleIdx="1" presStyleCnt="4"/>
      <dgm:spPr/>
    </dgm:pt>
    <dgm:pt modelId="{88AA9DA1-B269-4C34-9D52-A7E81292F3A9}" type="pres">
      <dgm:prSet presAssocID="{3068AB53-6E63-4EBD-B980-07E0618F8A71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xmlns="" id="0" name="" descr="Earth Globe Europe-Africa"/>
        </a:ext>
      </dgm:extLst>
    </dgm:pt>
    <dgm:pt modelId="{74F2DE9A-747F-4887-B689-22CC4F982807}" type="pres">
      <dgm:prSet presAssocID="{3068AB53-6E63-4EBD-B980-07E0618F8A71}" presName="spaceRect" presStyleCnt="0"/>
      <dgm:spPr/>
    </dgm:pt>
    <dgm:pt modelId="{FEF9FBB0-8E4D-4BDE-AE7D-6A8171B364DE}" type="pres">
      <dgm:prSet presAssocID="{3068AB53-6E63-4EBD-B980-07E0618F8A71}" presName="parTx" presStyleLbl="revTx" presStyleIdx="1" presStyleCnt="7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A4B8CB09-999B-4816-81E3-F7A306D72E0E}" type="pres">
      <dgm:prSet presAssocID="{3068AB53-6E63-4EBD-B980-07E0618F8A71}" presName="desTx" presStyleLbl="revTx" presStyleIdx="2" presStyleCnt="7">
        <dgm:presLayoutVars/>
      </dgm:prSet>
      <dgm:spPr/>
      <dgm:t>
        <a:bodyPr/>
        <a:lstStyle/>
        <a:p>
          <a:endParaRPr lang="cs-CZ"/>
        </a:p>
      </dgm:t>
    </dgm:pt>
    <dgm:pt modelId="{C121EE50-C69A-495D-BA27-31247409A184}" type="pres">
      <dgm:prSet presAssocID="{21AF5451-E0C6-4F65-9043-C39FA0CAEF71}" presName="sibTrans" presStyleCnt="0"/>
      <dgm:spPr/>
    </dgm:pt>
    <dgm:pt modelId="{34B96E8D-85D0-4F3E-AD72-7D3EA89505A1}" type="pres">
      <dgm:prSet presAssocID="{FFB66C9A-0D9A-4139-80F7-6D5FF7FD7917}" presName="compNode" presStyleCnt="0"/>
      <dgm:spPr/>
    </dgm:pt>
    <dgm:pt modelId="{615C709E-CDF1-4F91-AB21-E300B03951B3}" type="pres">
      <dgm:prSet presAssocID="{FFB66C9A-0D9A-4139-80F7-6D5FF7FD7917}" presName="bgRect" presStyleLbl="bgShp" presStyleIdx="2" presStyleCnt="4"/>
      <dgm:spPr/>
    </dgm:pt>
    <dgm:pt modelId="{1EC7B54C-00E0-4C67-81A2-C22281A28478}" type="pres">
      <dgm:prSet presAssocID="{FFB66C9A-0D9A-4139-80F7-6D5FF7FD7917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xmlns="" id="0" name="" descr="Presentation with Checklist"/>
        </a:ext>
      </dgm:extLst>
    </dgm:pt>
    <dgm:pt modelId="{713D32CD-2FEE-470A-88E3-B01CD248B351}" type="pres">
      <dgm:prSet presAssocID="{FFB66C9A-0D9A-4139-80F7-6D5FF7FD7917}" presName="spaceRect" presStyleCnt="0"/>
      <dgm:spPr/>
    </dgm:pt>
    <dgm:pt modelId="{449F6986-AD8E-443F-B75D-3AE86479334D}" type="pres">
      <dgm:prSet presAssocID="{FFB66C9A-0D9A-4139-80F7-6D5FF7FD7917}" presName="parTx" presStyleLbl="revTx" presStyleIdx="3" presStyleCnt="7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8D042B8F-B28E-404E-98D4-95FD0608FD82}" type="pres">
      <dgm:prSet presAssocID="{FFB66C9A-0D9A-4139-80F7-6D5FF7FD7917}" presName="desTx" presStyleLbl="revTx" presStyleIdx="4" presStyleCnt="7">
        <dgm:presLayoutVars/>
      </dgm:prSet>
      <dgm:spPr/>
      <dgm:t>
        <a:bodyPr/>
        <a:lstStyle/>
        <a:p>
          <a:endParaRPr lang="cs-CZ"/>
        </a:p>
      </dgm:t>
    </dgm:pt>
    <dgm:pt modelId="{43A90C32-82E5-4F8D-B4FE-06928BF038DE}" type="pres">
      <dgm:prSet presAssocID="{AE91980E-7635-4924-8587-D49746630AE7}" presName="sibTrans" presStyleCnt="0"/>
      <dgm:spPr/>
    </dgm:pt>
    <dgm:pt modelId="{074AB4D4-D2A4-45F1-945F-209CAE6D47F4}" type="pres">
      <dgm:prSet presAssocID="{DE4F4A88-6330-4591-8833-7D97CD974359}" presName="compNode" presStyleCnt="0"/>
      <dgm:spPr/>
    </dgm:pt>
    <dgm:pt modelId="{6BFD738F-A576-40E1-B5C7-D8F5F6016EFF}" type="pres">
      <dgm:prSet presAssocID="{DE4F4A88-6330-4591-8833-7D97CD974359}" presName="bgRect" presStyleLbl="bgShp" presStyleIdx="3" presStyleCnt="4"/>
      <dgm:spPr/>
    </dgm:pt>
    <dgm:pt modelId="{64F62FA0-6F33-4DC2-BDA9-BE87E0092CD3}" type="pres">
      <dgm:prSet presAssocID="{DE4F4A88-6330-4591-8833-7D97CD974359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xmlns="" id="0" name="" descr="Asia"/>
        </a:ext>
      </dgm:extLst>
    </dgm:pt>
    <dgm:pt modelId="{E9191681-8322-4E8E-8AA5-0837E6E06E2E}" type="pres">
      <dgm:prSet presAssocID="{DE4F4A88-6330-4591-8833-7D97CD974359}" presName="spaceRect" presStyleCnt="0"/>
      <dgm:spPr/>
    </dgm:pt>
    <dgm:pt modelId="{D01F871B-E009-423A-AC7F-292C745DE430}" type="pres">
      <dgm:prSet presAssocID="{DE4F4A88-6330-4591-8833-7D97CD974359}" presName="parTx" presStyleLbl="revTx" presStyleIdx="5" presStyleCnt="7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E8A0DF96-663B-4A64-9B26-0F07E78821E8}" type="pres">
      <dgm:prSet presAssocID="{DE4F4A88-6330-4591-8833-7D97CD974359}" presName="desTx" presStyleLbl="revTx" presStyleIdx="6" presStyleCnt="7">
        <dgm:presLayoutVars/>
      </dgm:prSet>
      <dgm:spPr/>
      <dgm:t>
        <a:bodyPr/>
        <a:lstStyle/>
        <a:p>
          <a:endParaRPr lang="cs-CZ"/>
        </a:p>
      </dgm:t>
    </dgm:pt>
  </dgm:ptLst>
  <dgm:cxnLst>
    <dgm:cxn modelId="{68ABD725-1844-4A70-9FA8-D0E7E7E985AD}" type="presOf" srcId="{128B3B3C-1F88-412B-B4B9-B7D8ACCDF4D8}" destId="{8D042B8F-B28E-404E-98D4-95FD0608FD82}" srcOrd="0" destOrd="0" presId="urn:microsoft.com/office/officeart/2018/2/layout/IconVerticalSolidList"/>
    <dgm:cxn modelId="{8A96E702-764B-4053-B516-857FFC661605}" type="presOf" srcId="{DE4F4A88-6330-4591-8833-7D97CD974359}" destId="{D01F871B-E009-423A-AC7F-292C745DE430}" srcOrd="0" destOrd="0" presId="urn:microsoft.com/office/officeart/2018/2/layout/IconVerticalSolidList"/>
    <dgm:cxn modelId="{7B3D0C8E-7E9A-48E4-9933-4BE2E323847F}" type="presOf" srcId="{FFB66C9A-0D9A-4139-80F7-6D5FF7FD7917}" destId="{449F6986-AD8E-443F-B75D-3AE86479334D}" srcOrd="0" destOrd="0" presId="urn:microsoft.com/office/officeart/2018/2/layout/IconVerticalSolidList"/>
    <dgm:cxn modelId="{8654BF64-ED12-4931-9630-20BE71E81378}" srcId="{FBCD1820-F0E2-41EA-9974-D065413C9F34}" destId="{B0010A3A-556C-468E-9C93-6DD254A15F47}" srcOrd="0" destOrd="0" parTransId="{BF18B03A-DB64-4851-A0B4-B4101C62DEA5}" sibTransId="{67E970D2-CB97-4688-8566-2282B1E3E781}"/>
    <dgm:cxn modelId="{6B007C84-D284-425E-A7F3-E2D9B3E81255}" type="presOf" srcId="{55A92F7A-6802-4D98-B9C4-5B369B95C13F}" destId="{8D042B8F-B28E-404E-98D4-95FD0608FD82}" srcOrd="0" destOrd="1" presId="urn:microsoft.com/office/officeart/2018/2/layout/IconVerticalSolidList"/>
    <dgm:cxn modelId="{2A8C5A8E-06AC-4831-BA13-20FE56340E62}" type="presOf" srcId="{788291B6-196D-4B3B-90FD-8BE835BB36B6}" destId="{E8A0DF96-663B-4A64-9B26-0F07E78821E8}" srcOrd="0" destOrd="0" presId="urn:microsoft.com/office/officeart/2018/2/layout/IconVerticalSolidList"/>
    <dgm:cxn modelId="{EF6E8BF0-3C4B-4172-B5F6-7B550AAF2BA0}" srcId="{FBCD1820-F0E2-41EA-9974-D065413C9F34}" destId="{DE4F4A88-6330-4591-8833-7D97CD974359}" srcOrd="3" destOrd="0" parTransId="{46D31F2A-3079-4961-9971-EFE5B67F2207}" sibTransId="{7085ADE3-D87F-4ACF-9F3E-3393B33139A0}"/>
    <dgm:cxn modelId="{8ACAA636-B98C-4B3E-85A3-A67DE43BFA0D}" srcId="{FFB66C9A-0D9A-4139-80F7-6D5FF7FD7917}" destId="{55A92F7A-6802-4D98-B9C4-5B369B95C13F}" srcOrd="1" destOrd="0" parTransId="{3D4A0814-C070-435F-9B0A-42C96B63BA64}" sibTransId="{BA160174-CD7B-4593-88EE-56C3079B7D7C}"/>
    <dgm:cxn modelId="{E320DDC7-BF76-4554-9EEE-3728361853F0}" srcId="{FFB66C9A-0D9A-4139-80F7-6D5FF7FD7917}" destId="{128B3B3C-1F88-412B-B4B9-B7D8ACCDF4D8}" srcOrd="0" destOrd="0" parTransId="{2D1E9721-F984-4A79-B73B-29BF1A2B1C3A}" sibTransId="{0588B96D-3383-4A75-8FCB-1FE9D2BAE5BF}"/>
    <dgm:cxn modelId="{215248F6-F4E5-4D3A-946E-4B7B6AEBBB14}" type="presOf" srcId="{3068AB53-6E63-4EBD-B980-07E0618F8A71}" destId="{FEF9FBB0-8E4D-4BDE-AE7D-6A8171B364DE}" srcOrd="0" destOrd="0" presId="urn:microsoft.com/office/officeart/2018/2/layout/IconVerticalSolidList"/>
    <dgm:cxn modelId="{D377EF6A-00D8-4BA6-B91E-3B5F25737B9E}" srcId="{FBCD1820-F0E2-41EA-9974-D065413C9F34}" destId="{FFB66C9A-0D9A-4139-80F7-6D5FF7FD7917}" srcOrd="2" destOrd="0" parTransId="{94226265-5483-4E29-B2A6-6AE132A17F40}" sibTransId="{AE91980E-7635-4924-8587-D49746630AE7}"/>
    <dgm:cxn modelId="{6A6545D0-C9C1-4219-B9B7-A37A201C3778}" type="presOf" srcId="{523FBD4D-4438-4C7B-AD95-91792021912D}" destId="{A4B8CB09-999B-4816-81E3-F7A306D72E0E}" srcOrd="0" destOrd="0" presId="urn:microsoft.com/office/officeart/2018/2/layout/IconVerticalSolidList"/>
    <dgm:cxn modelId="{B8955879-448D-4892-837A-5F4CBB04A2DF}" type="presOf" srcId="{FBCD1820-F0E2-41EA-9974-D065413C9F34}" destId="{63EDDC07-CB24-4FB7-97AE-0F3560A2491E}" srcOrd="0" destOrd="0" presId="urn:microsoft.com/office/officeart/2018/2/layout/IconVerticalSolidList"/>
    <dgm:cxn modelId="{13F6CC42-8A2C-4B26-848B-3F939C84BB28}" srcId="{FBCD1820-F0E2-41EA-9974-D065413C9F34}" destId="{3068AB53-6E63-4EBD-B980-07E0618F8A71}" srcOrd="1" destOrd="0" parTransId="{EB36FA18-85A7-4BB1-8A25-6C0DA7CEE705}" sibTransId="{21AF5451-E0C6-4F65-9043-C39FA0CAEF71}"/>
    <dgm:cxn modelId="{7D1FE287-DB10-44EC-8DC6-84FFBD1DEA5D}" srcId="{3068AB53-6E63-4EBD-B980-07E0618F8A71}" destId="{523FBD4D-4438-4C7B-AD95-91792021912D}" srcOrd="0" destOrd="0" parTransId="{9CB7AE1F-45E2-41E0-A3B1-C3D9434FD11F}" sibTransId="{74B6310C-507C-40E5-BB89-534897A51F87}"/>
    <dgm:cxn modelId="{92EF7376-D4F6-4D5D-BE0F-81731CF5D6C2}" type="presOf" srcId="{B0010A3A-556C-468E-9C93-6DD254A15F47}" destId="{3C1FDA91-6F86-4C11-9862-CE678B1858C6}" srcOrd="0" destOrd="0" presId="urn:microsoft.com/office/officeart/2018/2/layout/IconVerticalSolidList"/>
    <dgm:cxn modelId="{695278BE-1C26-4266-94E0-484CCA72E0E5}" srcId="{DE4F4A88-6330-4591-8833-7D97CD974359}" destId="{788291B6-196D-4B3B-90FD-8BE835BB36B6}" srcOrd="0" destOrd="0" parTransId="{6CBC4073-94DF-4141-BB19-088C535E55BB}" sibTransId="{62A8F929-3872-490E-B476-F9658AB6F3C4}"/>
    <dgm:cxn modelId="{7C1D4060-CCEA-4022-BCC5-4D01BDC47581}" type="presParOf" srcId="{63EDDC07-CB24-4FB7-97AE-0F3560A2491E}" destId="{95856ED2-C4E0-4DEB-A653-463CEE15CCBC}" srcOrd="0" destOrd="0" presId="urn:microsoft.com/office/officeart/2018/2/layout/IconVerticalSolidList"/>
    <dgm:cxn modelId="{B2977C1B-1964-4D1F-850D-359D8D044E8F}" type="presParOf" srcId="{95856ED2-C4E0-4DEB-A653-463CEE15CCBC}" destId="{003813A6-AE96-45D0-8C1E-9D5F31C8BB2E}" srcOrd="0" destOrd="0" presId="urn:microsoft.com/office/officeart/2018/2/layout/IconVerticalSolidList"/>
    <dgm:cxn modelId="{D089186E-70E4-4C2C-BE96-15A9F2E1CB97}" type="presParOf" srcId="{95856ED2-C4E0-4DEB-A653-463CEE15CCBC}" destId="{E50278C6-9F88-4761-AC8F-01556093B336}" srcOrd="1" destOrd="0" presId="urn:microsoft.com/office/officeart/2018/2/layout/IconVerticalSolidList"/>
    <dgm:cxn modelId="{7030EEE6-83FC-453F-89D2-4020D2E4B2AD}" type="presParOf" srcId="{95856ED2-C4E0-4DEB-A653-463CEE15CCBC}" destId="{D23D3F63-4D58-4580-A4F5-35CA5AF690F9}" srcOrd="2" destOrd="0" presId="urn:microsoft.com/office/officeart/2018/2/layout/IconVerticalSolidList"/>
    <dgm:cxn modelId="{029F157B-8B6D-44C5-A602-CBA7CFE1C493}" type="presParOf" srcId="{95856ED2-C4E0-4DEB-A653-463CEE15CCBC}" destId="{3C1FDA91-6F86-4C11-9862-CE678B1858C6}" srcOrd="3" destOrd="0" presId="urn:microsoft.com/office/officeart/2018/2/layout/IconVerticalSolidList"/>
    <dgm:cxn modelId="{EC73F421-C339-4C4B-B9AA-606A7DA996A2}" type="presParOf" srcId="{63EDDC07-CB24-4FB7-97AE-0F3560A2491E}" destId="{4ACB453E-BC59-409E-A4CB-12B8E99F57EA}" srcOrd="1" destOrd="0" presId="urn:microsoft.com/office/officeart/2018/2/layout/IconVerticalSolidList"/>
    <dgm:cxn modelId="{8078DDD4-58D0-4086-ACF6-943BBCAE66BC}" type="presParOf" srcId="{63EDDC07-CB24-4FB7-97AE-0F3560A2491E}" destId="{A4697AED-535A-4974-9E9E-513A80C4990E}" srcOrd="2" destOrd="0" presId="urn:microsoft.com/office/officeart/2018/2/layout/IconVerticalSolidList"/>
    <dgm:cxn modelId="{413E05D8-393D-4604-BDF5-9D10F10C59B9}" type="presParOf" srcId="{A4697AED-535A-4974-9E9E-513A80C4990E}" destId="{A05B3105-BCF5-4025-AF46-49E749981D75}" srcOrd="0" destOrd="0" presId="urn:microsoft.com/office/officeart/2018/2/layout/IconVerticalSolidList"/>
    <dgm:cxn modelId="{3BD6F685-62F6-478E-BC52-F140614DDBF7}" type="presParOf" srcId="{A4697AED-535A-4974-9E9E-513A80C4990E}" destId="{88AA9DA1-B269-4C34-9D52-A7E81292F3A9}" srcOrd="1" destOrd="0" presId="urn:microsoft.com/office/officeart/2018/2/layout/IconVerticalSolidList"/>
    <dgm:cxn modelId="{2FAFA24F-1C35-469E-B797-18ECE13F0CE7}" type="presParOf" srcId="{A4697AED-535A-4974-9E9E-513A80C4990E}" destId="{74F2DE9A-747F-4887-B689-22CC4F982807}" srcOrd="2" destOrd="0" presId="urn:microsoft.com/office/officeart/2018/2/layout/IconVerticalSolidList"/>
    <dgm:cxn modelId="{28BF1716-A782-4777-997C-48264CBAB973}" type="presParOf" srcId="{A4697AED-535A-4974-9E9E-513A80C4990E}" destId="{FEF9FBB0-8E4D-4BDE-AE7D-6A8171B364DE}" srcOrd="3" destOrd="0" presId="urn:microsoft.com/office/officeart/2018/2/layout/IconVerticalSolidList"/>
    <dgm:cxn modelId="{C10D1D79-27A5-47A5-9CF2-0466C023D427}" type="presParOf" srcId="{A4697AED-535A-4974-9E9E-513A80C4990E}" destId="{A4B8CB09-999B-4816-81E3-F7A306D72E0E}" srcOrd="4" destOrd="0" presId="urn:microsoft.com/office/officeart/2018/2/layout/IconVerticalSolidList"/>
    <dgm:cxn modelId="{A3D378C1-28A9-4A7A-885E-22A2C43BBA53}" type="presParOf" srcId="{63EDDC07-CB24-4FB7-97AE-0F3560A2491E}" destId="{C121EE50-C69A-495D-BA27-31247409A184}" srcOrd="3" destOrd="0" presId="urn:microsoft.com/office/officeart/2018/2/layout/IconVerticalSolidList"/>
    <dgm:cxn modelId="{7D713134-914C-4878-9768-8B0F0CA13F37}" type="presParOf" srcId="{63EDDC07-CB24-4FB7-97AE-0F3560A2491E}" destId="{34B96E8D-85D0-4F3E-AD72-7D3EA89505A1}" srcOrd="4" destOrd="0" presId="urn:microsoft.com/office/officeart/2018/2/layout/IconVerticalSolidList"/>
    <dgm:cxn modelId="{3D83CA01-9D15-4666-B13A-9EA33DF5FBA0}" type="presParOf" srcId="{34B96E8D-85D0-4F3E-AD72-7D3EA89505A1}" destId="{615C709E-CDF1-4F91-AB21-E300B03951B3}" srcOrd="0" destOrd="0" presId="urn:microsoft.com/office/officeart/2018/2/layout/IconVerticalSolidList"/>
    <dgm:cxn modelId="{0F0084D1-EB4D-4E28-A20B-8F9A2E7C7628}" type="presParOf" srcId="{34B96E8D-85D0-4F3E-AD72-7D3EA89505A1}" destId="{1EC7B54C-00E0-4C67-81A2-C22281A28478}" srcOrd="1" destOrd="0" presId="urn:microsoft.com/office/officeart/2018/2/layout/IconVerticalSolidList"/>
    <dgm:cxn modelId="{3700E872-6690-4255-AE13-AF0D334FBFC6}" type="presParOf" srcId="{34B96E8D-85D0-4F3E-AD72-7D3EA89505A1}" destId="{713D32CD-2FEE-470A-88E3-B01CD248B351}" srcOrd="2" destOrd="0" presId="urn:microsoft.com/office/officeart/2018/2/layout/IconVerticalSolidList"/>
    <dgm:cxn modelId="{99C351A3-D992-4B38-B547-83EEF297588F}" type="presParOf" srcId="{34B96E8D-85D0-4F3E-AD72-7D3EA89505A1}" destId="{449F6986-AD8E-443F-B75D-3AE86479334D}" srcOrd="3" destOrd="0" presId="urn:microsoft.com/office/officeart/2018/2/layout/IconVerticalSolidList"/>
    <dgm:cxn modelId="{F034FF3F-EAD6-4065-A79F-46A294C3D74E}" type="presParOf" srcId="{34B96E8D-85D0-4F3E-AD72-7D3EA89505A1}" destId="{8D042B8F-B28E-404E-98D4-95FD0608FD82}" srcOrd="4" destOrd="0" presId="urn:microsoft.com/office/officeart/2018/2/layout/IconVerticalSolidList"/>
    <dgm:cxn modelId="{9B5A7732-1A6D-4F7A-9C73-AC99D8BAC8CE}" type="presParOf" srcId="{63EDDC07-CB24-4FB7-97AE-0F3560A2491E}" destId="{43A90C32-82E5-4F8D-B4FE-06928BF038DE}" srcOrd="5" destOrd="0" presId="urn:microsoft.com/office/officeart/2018/2/layout/IconVerticalSolidList"/>
    <dgm:cxn modelId="{0DB91CA9-0C42-4B1C-ACC1-60E50DE2E944}" type="presParOf" srcId="{63EDDC07-CB24-4FB7-97AE-0F3560A2491E}" destId="{074AB4D4-D2A4-45F1-945F-209CAE6D47F4}" srcOrd="6" destOrd="0" presId="urn:microsoft.com/office/officeart/2018/2/layout/IconVerticalSolidList"/>
    <dgm:cxn modelId="{30C8062A-B150-4ACE-9D91-E6FFE010ED8A}" type="presParOf" srcId="{074AB4D4-D2A4-45F1-945F-209CAE6D47F4}" destId="{6BFD738F-A576-40E1-B5C7-D8F5F6016EFF}" srcOrd="0" destOrd="0" presId="urn:microsoft.com/office/officeart/2018/2/layout/IconVerticalSolidList"/>
    <dgm:cxn modelId="{0636E20C-A571-41F4-9D08-03705B974215}" type="presParOf" srcId="{074AB4D4-D2A4-45F1-945F-209CAE6D47F4}" destId="{64F62FA0-6F33-4DC2-BDA9-BE87E0092CD3}" srcOrd="1" destOrd="0" presId="urn:microsoft.com/office/officeart/2018/2/layout/IconVerticalSolidList"/>
    <dgm:cxn modelId="{2BD45927-F56B-42F3-BA0C-D13AC94D0523}" type="presParOf" srcId="{074AB4D4-D2A4-45F1-945F-209CAE6D47F4}" destId="{E9191681-8322-4E8E-8AA5-0837E6E06E2E}" srcOrd="2" destOrd="0" presId="urn:microsoft.com/office/officeart/2018/2/layout/IconVerticalSolidList"/>
    <dgm:cxn modelId="{1A57A021-4ADA-4A69-ADD6-5DD23AF2F88E}" type="presParOf" srcId="{074AB4D4-D2A4-45F1-945F-209CAE6D47F4}" destId="{D01F871B-E009-423A-AC7F-292C745DE430}" srcOrd="3" destOrd="0" presId="urn:microsoft.com/office/officeart/2018/2/layout/IconVerticalSolidList"/>
    <dgm:cxn modelId="{0121C827-DAF5-4B1F-9BF3-1A8F4EC25815}" type="presParOf" srcId="{074AB4D4-D2A4-45F1-945F-209CAE6D47F4}" destId="{E8A0DF96-663B-4A64-9B26-0F07E78821E8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20925D-69F3-40BB-99DD-6C6A529AA89B}">
      <dsp:nvSpPr>
        <dsp:cNvPr id="0" name=""/>
        <dsp:cNvSpPr/>
      </dsp:nvSpPr>
      <dsp:spPr>
        <a:xfrm>
          <a:off x="0" y="718"/>
          <a:ext cx="6513603" cy="16811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CAD423-9380-4CFC-8546-0E283B642869}">
      <dsp:nvSpPr>
        <dsp:cNvPr id="0" name=""/>
        <dsp:cNvSpPr/>
      </dsp:nvSpPr>
      <dsp:spPr>
        <a:xfrm>
          <a:off x="508544" y="378974"/>
          <a:ext cx="924626" cy="924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028AF2-23E6-46DF-85F0-AE4F29E7D477}">
      <dsp:nvSpPr>
        <dsp:cNvPr id="0" name=""/>
        <dsp:cNvSpPr/>
      </dsp:nvSpPr>
      <dsp:spPr>
        <a:xfrm>
          <a:off x="1941716" y="718"/>
          <a:ext cx="2931121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lvl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err="1"/>
            <a:t>Is</a:t>
          </a:r>
          <a:r>
            <a:rPr lang="cs-CZ" sz="2200" b="1" kern="1200" dirty="0"/>
            <a:t> </a:t>
          </a:r>
          <a:r>
            <a:rPr lang="cs-CZ" sz="2200" b="1" kern="1200" dirty="0" err="1"/>
            <a:t>new</a:t>
          </a:r>
          <a:r>
            <a:rPr lang="cs-CZ" sz="2200" b="1" kern="1200" dirty="0"/>
            <a:t> </a:t>
          </a:r>
          <a:r>
            <a:rPr lang="cs-CZ" sz="2200" b="1" kern="1200" dirty="0" err="1"/>
            <a:t>bilateralism</a:t>
          </a:r>
          <a:r>
            <a:rPr lang="cs-CZ" sz="2200" b="1" kern="1200" dirty="0"/>
            <a:t> a </a:t>
          </a:r>
          <a:r>
            <a:rPr lang="cs-CZ" sz="2200" b="1" kern="1200" dirty="0" err="1"/>
            <a:t>path</a:t>
          </a:r>
          <a:r>
            <a:rPr lang="cs-CZ" sz="2200" b="1" kern="1200" dirty="0"/>
            <a:t> </a:t>
          </a:r>
          <a:r>
            <a:rPr lang="cs-CZ" sz="2200" b="1" kern="1200" dirty="0" err="1"/>
            <a:t>the</a:t>
          </a:r>
          <a:r>
            <a:rPr lang="cs-CZ" sz="2200" b="1" kern="1200" dirty="0"/>
            <a:t> UK </a:t>
          </a:r>
          <a:r>
            <a:rPr lang="cs-CZ" sz="2200" b="1" kern="1200" dirty="0" err="1"/>
            <a:t>would</a:t>
          </a:r>
          <a:r>
            <a:rPr lang="cs-CZ" sz="2200" b="1" kern="1200" dirty="0"/>
            <a:t> </a:t>
          </a:r>
          <a:r>
            <a:rPr lang="cs-CZ" sz="2200" b="1" kern="1200" dirty="0" err="1"/>
            <a:t>wish</a:t>
          </a:r>
          <a:r>
            <a:rPr lang="cs-CZ" sz="2200" b="1" kern="1200" dirty="0"/>
            <a:t> to </a:t>
          </a:r>
          <a:r>
            <a:rPr lang="cs-CZ" sz="2200" b="1" kern="1200" dirty="0" err="1"/>
            <a:t>invest</a:t>
          </a:r>
          <a:r>
            <a:rPr lang="cs-CZ" sz="2200" b="1" kern="1200" dirty="0"/>
            <a:t> in?</a:t>
          </a:r>
          <a:endParaRPr lang="en-US" sz="2200" b="1" kern="1200" dirty="0"/>
        </a:p>
      </dsp:txBody>
      <dsp:txXfrm>
        <a:off x="1941716" y="718"/>
        <a:ext cx="2931121" cy="1681139"/>
      </dsp:txXfrm>
    </dsp:sp>
    <dsp:sp modelId="{48547932-C7C4-4988-A968-914E522FA421}">
      <dsp:nvSpPr>
        <dsp:cNvPr id="0" name=""/>
        <dsp:cNvSpPr/>
      </dsp:nvSpPr>
      <dsp:spPr>
        <a:xfrm>
          <a:off x="4872838" y="718"/>
          <a:ext cx="1640765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lvl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>
              <a:latin typeface="Calibri Light" panose="020F0302020204030204"/>
            </a:rPr>
            <a:t>2017 </a:t>
          </a:r>
        </a:p>
        <a:p>
          <a:pPr lvl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n-US" sz="1700" b="1" kern="1200" dirty="0">
            <a:latin typeface="Calibri Light" panose="020F0302020204030204"/>
          </a:endParaRPr>
        </a:p>
        <a:p>
          <a:pPr lvl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>
              <a:latin typeface="Calibri Light" panose="020F0302020204030204"/>
            </a:rPr>
            <a:t>post-no-deal</a:t>
          </a:r>
          <a:endParaRPr lang="cs-CZ" sz="1700" b="1" kern="1200" dirty="0"/>
        </a:p>
      </dsp:txBody>
      <dsp:txXfrm>
        <a:off x="4872838" y="718"/>
        <a:ext cx="1640765" cy="1681139"/>
      </dsp:txXfrm>
    </dsp:sp>
    <dsp:sp modelId="{BF42B6CC-203E-45EC-9F61-8862A0C73CD8}">
      <dsp:nvSpPr>
        <dsp:cNvPr id="0" name=""/>
        <dsp:cNvSpPr/>
      </dsp:nvSpPr>
      <dsp:spPr>
        <a:xfrm>
          <a:off x="0" y="2102143"/>
          <a:ext cx="6513603" cy="16811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ED03F3-9D27-477E-A063-8381A327AEDC}">
      <dsp:nvSpPr>
        <dsp:cNvPr id="0" name=""/>
        <dsp:cNvSpPr/>
      </dsp:nvSpPr>
      <dsp:spPr>
        <a:xfrm>
          <a:off x="508544" y="2480399"/>
          <a:ext cx="924626" cy="924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7B1209-964E-4EAE-8D41-45EBC40B613A}">
      <dsp:nvSpPr>
        <dsp:cNvPr id="0" name=""/>
        <dsp:cNvSpPr/>
      </dsp:nvSpPr>
      <dsp:spPr>
        <a:xfrm>
          <a:off x="1941716" y="2102143"/>
          <a:ext cx="2931121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lvl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err="1"/>
            <a:t>Is</a:t>
          </a:r>
          <a:r>
            <a:rPr lang="cs-CZ" sz="2200" b="1" kern="1200" dirty="0"/>
            <a:t> </a:t>
          </a:r>
          <a:r>
            <a:rPr lang="cs-CZ" sz="2200" b="1" kern="1200" dirty="0" err="1"/>
            <a:t>it</a:t>
          </a:r>
          <a:r>
            <a:rPr lang="cs-CZ" sz="2200" b="1" kern="1200" dirty="0"/>
            <a:t> a </a:t>
          </a:r>
          <a:r>
            <a:rPr lang="cs-CZ" sz="2200" b="1" kern="1200" dirty="0" err="1"/>
            <a:t>path</a:t>
          </a:r>
          <a:r>
            <a:rPr lang="cs-CZ" sz="2200" b="1" kern="1200" dirty="0"/>
            <a:t> Germany </a:t>
          </a:r>
          <a:r>
            <a:rPr lang="cs-CZ" sz="2200" b="1" kern="1200" dirty="0" err="1"/>
            <a:t>would</a:t>
          </a:r>
          <a:r>
            <a:rPr lang="cs-CZ" sz="2200" b="1" kern="1200" dirty="0"/>
            <a:t> </a:t>
          </a:r>
          <a:r>
            <a:rPr lang="cs-CZ" sz="2200" b="1" kern="1200" dirty="0" err="1"/>
            <a:t>find</a:t>
          </a:r>
          <a:r>
            <a:rPr lang="cs-CZ" sz="2200" b="1" kern="1200" dirty="0"/>
            <a:t> </a:t>
          </a:r>
          <a:r>
            <a:rPr lang="cs-CZ" sz="2200" b="1" kern="1200" dirty="0" err="1"/>
            <a:t>acceptable</a:t>
          </a:r>
          <a:r>
            <a:rPr lang="cs-CZ" sz="2200" b="1" kern="1200" dirty="0"/>
            <a:t> and </a:t>
          </a:r>
          <a:r>
            <a:rPr lang="cs-CZ" sz="2200" b="1" kern="1200" dirty="0" err="1"/>
            <a:t>viable</a:t>
          </a:r>
          <a:r>
            <a:rPr lang="cs-CZ" sz="2200" b="1" kern="1200" dirty="0"/>
            <a:t>?</a:t>
          </a:r>
        </a:p>
      </dsp:txBody>
      <dsp:txXfrm>
        <a:off x="1941716" y="2102143"/>
        <a:ext cx="2931121" cy="1681139"/>
      </dsp:txXfrm>
    </dsp:sp>
    <dsp:sp modelId="{B6B3BB24-D8B1-4585-9B6D-D894723C9FBA}">
      <dsp:nvSpPr>
        <dsp:cNvPr id="0" name=""/>
        <dsp:cNvSpPr/>
      </dsp:nvSpPr>
      <dsp:spPr>
        <a:xfrm>
          <a:off x="4872838" y="2102143"/>
          <a:ext cx="1640765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lvl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1700" b="1" kern="1200" dirty="0">
              <a:latin typeface="Calibri Light" panose="020F0302020204030204"/>
            </a:rPr>
            <a:t>development</a:t>
          </a:r>
        </a:p>
        <a:p>
          <a:pPr lvl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cs-CZ" sz="1700" b="1" kern="1200" dirty="0">
            <a:latin typeface="Calibri Light" panose="020F0302020204030204"/>
          </a:endParaRPr>
        </a:p>
        <a:p>
          <a:pPr lvl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1700" b="1" kern="1200" dirty="0">
              <a:latin typeface="Calibri Light" panose="020F0302020204030204"/>
            </a:rPr>
            <a:t>UK-EU relation</a:t>
          </a:r>
        </a:p>
      </dsp:txBody>
      <dsp:txXfrm>
        <a:off x="4872838" y="2102143"/>
        <a:ext cx="1640765" cy="1681139"/>
      </dsp:txXfrm>
    </dsp:sp>
    <dsp:sp modelId="{EEE74B97-0ABD-49D5-90FE-610FC643B41C}">
      <dsp:nvSpPr>
        <dsp:cNvPr id="0" name=""/>
        <dsp:cNvSpPr/>
      </dsp:nvSpPr>
      <dsp:spPr>
        <a:xfrm>
          <a:off x="0" y="4203567"/>
          <a:ext cx="6513603" cy="16811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487D57-6357-4823-BBF2-7B1FC4CEA036}">
      <dsp:nvSpPr>
        <dsp:cNvPr id="0" name=""/>
        <dsp:cNvSpPr/>
      </dsp:nvSpPr>
      <dsp:spPr>
        <a:xfrm>
          <a:off x="508544" y="4581824"/>
          <a:ext cx="924626" cy="9246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41FC4B-6950-41F4-9B8D-41A63314BE34}">
      <dsp:nvSpPr>
        <dsp:cNvPr id="0" name=""/>
        <dsp:cNvSpPr/>
      </dsp:nvSpPr>
      <dsp:spPr>
        <a:xfrm>
          <a:off x="1941716" y="4203567"/>
          <a:ext cx="2931121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lvl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err="1"/>
            <a:t>Repercussions</a:t>
          </a:r>
          <a:r>
            <a:rPr lang="cs-CZ" sz="2200" b="1" kern="1200" dirty="0"/>
            <a:t> </a:t>
          </a:r>
          <a:r>
            <a:rPr lang="cs-CZ" sz="2200" b="1" kern="1200" dirty="0" err="1"/>
            <a:t>for</a:t>
          </a:r>
          <a:r>
            <a:rPr lang="cs-CZ" sz="2200" b="1" kern="1200" dirty="0"/>
            <a:t> </a:t>
          </a:r>
          <a:r>
            <a:rPr lang="cs-CZ" sz="2200" b="1" kern="1200" dirty="0" err="1"/>
            <a:t>future</a:t>
          </a:r>
          <a:r>
            <a:rPr lang="cs-CZ" sz="2200" b="1" kern="1200" dirty="0"/>
            <a:t> UK-GER </a:t>
          </a:r>
          <a:r>
            <a:rPr lang="cs-CZ" sz="2200" b="1" kern="1200" dirty="0" err="1"/>
            <a:t>defence</a:t>
          </a:r>
          <a:r>
            <a:rPr lang="cs-CZ" sz="2200" b="1" kern="1200" dirty="0"/>
            <a:t> relations</a:t>
          </a:r>
          <a:endParaRPr lang="en-US" sz="2200" b="1" kern="1200" dirty="0"/>
        </a:p>
      </dsp:txBody>
      <dsp:txXfrm>
        <a:off x="1941716" y="4203567"/>
        <a:ext cx="2931121" cy="1681139"/>
      </dsp:txXfrm>
    </dsp:sp>
    <dsp:sp modelId="{4AB0A800-935B-4641-B33D-D668D1F766DB}">
      <dsp:nvSpPr>
        <dsp:cNvPr id="0" name=""/>
        <dsp:cNvSpPr/>
      </dsp:nvSpPr>
      <dsp:spPr>
        <a:xfrm>
          <a:off x="4872838" y="4203567"/>
          <a:ext cx="1640765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lvl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1700" b="1" kern="1200" dirty="0">
              <a:latin typeface="Calibri Light" panose="020F0302020204030204"/>
            </a:rPr>
            <a:t>silent alliance no more?</a:t>
          </a:r>
        </a:p>
        <a:p>
          <a:pPr lvl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cs-CZ" sz="1700" b="1" kern="1200" dirty="0">
            <a:latin typeface="Calibri Light" panose="020F0302020204030204"/>
            <a:cs typeface="Calibri Light" panose="020F0302020204030204"/>
          </a:endParaRPr>
        </a:p>
        <a:p>
          <a:pPr lvl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1700" b="1" kern="1200" dirty="0">
              <a:latin typeface="Calibri Light" panose="020F0302020204030204"/>
              <a:cs typeface="Calibri Light" panose="020F0302020204030204"/>
            </a:rPr>
            <a:t>EU </a:t>
          </a:r>
          <a:r>
            <a:rPr lang="cs-CZ" sz="1700" b="1" kern="1200" dirty="0" err="1">
              <a:latin typeface="Calibri Light" panose="020F0302020204030204"/>
              <a:cs typeface="Calibri Light" panose="020F0302020204030204"/>
            </a:rPr>
            <a:t>defence</a:t>
          </a:r>
          <a:endParaRPr lang="cs-CZ" sz="1700" b="1" kern="1200" dirty="0">
            <a:latin typeface="Calibri Light" panose="020F0302020204030204"/>
            <a:cs typeface="Calibri Light" panose="020F0302020204030204"/>
          </a:endParaRPr>
        </a:p>
      </dsp:txBody>
      <dsp:txXfrm>
        <a:off x="4872838" y="4203567"/>
        <a:ext cx="1640765" cy="16811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4F8BAE-D672-4FC7-AEAB-F511F7A65D53}">
      <dsp:nvSpPr>
        <dsp:cNvPr id="0" name=""/>
        <dsp:cNvSpPr/>
      </dsp:nvSpPr>
      <dsp:spPr>
        <a:xfrm>
          <a:off x="0" y="1730069"/>
          <a:ext cx="12115800" cy="2306759"/>
        </a:xfrm>
        <a:prstGeom prst="notched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C0E37B-9A0F-45AD-82B3-1E3BF5315AF8}">
      <dsp:nvSpPr>
        <dsp:cNvPr id="0" name=""/>
        <dsp:cNvSpPr/>
      </dsp:nvSpPr>
      <dsp:spPr>
        <a:xfrm>
          <a:off x="5457" y="0"/>
          <a:ext cx="2624892" cy="23067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1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800" b="1" kern="1200" dirty="0"/>
            <a:t>underdeveloped relationship</a:t>
          </a:r>
          <a:endParaRPr lang="en-CA" sz="1800" b="1" kern="1200" dirty="0">
            <a:latin typeface="Calibri Light"/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400" b="1" kern="1200" dirty="0">
              <a:latin typeface="Calibri Light"/>
            </a:rPr>
            <a:t>silent alliance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400" b="1" kern="1200" dirty="0">
              <a:latin typeface="Calibri Light"/>
            </a:rPr>
            <a:t>differing strategic cultures</a:t>
          </a:r>
        </a:p>
      </dsp:txBody>
      <dsp:txXfrm>
        <a:off x="5457" y="0"/>
        <a:ext cx="2624892" cy="2306759"/>
      </dsp:txXfrm>
    </dsp:sp>
    <dsp:sp modelId="{2D693BA2-AA0B-4E1B-A153-8D43FDD310C4}">
      <dsp:nvSpPr>
        <dsp:cNvPr id="0" name=""/>
        <dsp:cNvSpPr/>
      </dsp:nvSpPr>
      <dsp:spPr>
        <a:xfrm>
          <a:off x="1029558" y="2595104"/>
          <a:ext cx="576689" cy="57668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9BCF40-A492-4FBF-B103-91CEE4E3A2E1}">
      <dsp:nvSpPr>
        <dsp:cNvPr id="0" name=""/>
        <dsp:cNvSpPr/>
      </dsp:nvSpPr>
      <dsp:spPr>
        <a:xfrm>
          <a:off x="2761594" y="3460139"/>
          <a:ext cx="2624892" cy="23067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1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800" b="1" kern="1200" dirty="0">
              <a:latin typeface="Calibri Light"/>
            </a:rPr>
            <a:t>understudied relationship</a:t>
          </a:r>
          <a:endParaRPr lang="en-CA" sz="1800" b="1" i="0" u="none" strike="noStrike" kern="1200" cap="none" baseline="0" noProof="0" dirty="0">
            <a:solidFill>
              <a:srgbClr val="010000"/>
            </a:solidFill>
            <a:latin typeface="Calibri Light"/>
            <a:cs typeface="Calibri Light"/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400" b="1" kern="1200" dirty="0">
              <a:latin typeface="Calibri Light" panose="020F0302020204030204"/>
            </a:rPr>
            <a:t> most attention to UK-USA, UK-FR, other platforms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400" b="1" kern="1200" dirty="0">
              <a:latin typeface="Calibri Light" panose="020F0302020204030204"/>
            </a:rPr>
            <a:t>defence discussion void</a:t>
          </a:r>
        </a:p>
      </dsp:txBody>
      <dsp:txXfrm>
        <a:off x="2761594" y="3460139"/>
        <a:ext cx="2624892" cy="2306759"/>
      </dsp:txXfrm>
    </dsp:sp>
    <dsp:sp modelId="{F43F251D-AF19-4DCA-90E2-0DF50F355A9D}">
      <dsp:nvSpPr>
        <dsp:cNvPr id="0" name=""/>
        <dsp:cNvSpPr/>
      </dsp:nvSpPr>
      <dsp:spPr>
        <a:xfrm>
          <a:off x="3785696" y="2595104"/>
          <a:ext cx="576689" cy="576689"/>
        </a:xfrm>
        <a:prstGeom prst="ellipse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67AEDF-5828-4F20-B3C2-DC4ADE4A1BD4}">
      <dsp:nvSpPr>
        <dsp:cNvPr id="0" name=""/>
        <dsp:cNvSpPr/>
      </dsp:nvSpPr>
      <dsp:spPr>
        <a:xfrm>
          <a:off x="5517732" y="0"/>
          <a:ext cx="2624892" cy="23067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1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800" b="1" kern="1200" dirty="0">
              <a:latin typeface="Calibri Light" panose="020F0302020204030204"/>
            </a:rPr>
            <a:t>Brexit pressure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400" b="1" kern="1200" dirty="0">
              <a:latin typeface="Calibri Light" panose="020F0302020204030204"/>
              <a:cs typeface="Calibri Light" panose="020F0302020204030204"/>
            </a:rPr>
            <a:t>UK</a:t>
          </a:r>
          <a:r>
            <a:rPr lang="cs-CZ" sz="1400" b="1" kern="1200" dirty="0">
              <a:latin typeface="Calibri Light" panose="020F0302020204030204"/>
              <a:cs typeface="Calibri Light" panose="020F0302020204030204"/>
            </a:rPr>
            <a:t> </a:t>
          </a:r>
          <a:r>
            <a:rPr lang="en-CA" sz="1400" b="1" kern="1200" dirty="0">
              <a:latin typeface="Calibri Light" panose="020F0302020204030204"/>
              <a:cs typeface="Calibri Light" panose="020F0302020204030204"/>
            </a:rPr>
            <a:t>incentives to diversify and build bilateral links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400" b="1" kern="1200" dirty="0">
              <a:latin typeface="Calibri Light" panose="020F0302020204030204"/>
              <a:cs typeface="Calibri Light" panose="020F0302020204030204"/>
            </a:rPr>
            <a:t>German balancing act and leadership role</a:t>
          </a:r>
          <a:r>
            <a:rPr lang="cs-CZ" sz="1400" b="1" kern="1200" dirty="0">
              <a:latin typeface="Calibri Light" panose="020F0302020204030204"/>
              <a:cs typeface="Calibri Light" panose="020F0302020204030204"/>
            </a:rPr>
            <a:t> – </a:t>
          </a:r>
          <a:r>
            <a:rPr lang="en-CA" sz="1400" b="1" kern="1200" dirty="0">
              <a:latin typeface="Calibri Light" panose="020F0302020204030204"/>
              <a:cs typeface="Calibri Light" panose="020F0302020204030204"/>
            </a:rPr>
            <a:t>multilateralism trap</a:t>
          </a:r>
          <a:endParaRPr lang="en-CA" sz="1400" b="1" kern="1200">
            <a:latin typeface="Calibri Light" panose="020F0302020204030204"/>
            <a:cs typeface="Calibri Light" panose="020F0302020204030204"/>
          </a:endParaRPr>
        </a:p>
      </dsp:txBody>
      <dsp:txXfrm>
        <a:off x="5517732" y="0"/>
        <a:ext cx="2624892" cy="2306759"/>
      </dsp:txXfrm>
    </dsp:sp>
    <dsp:sp modelId="{E62393F1-37F1-4D54-86D1-B86F2A9C868B}">
      <dsp:nvSpPr>
        <dsp:cNvPr id="0" name=""/>
        <dsp:cNvSpPr/>
      </dsp:nvSpPr>
      <dsp:spPr>
        <a:xfrm>
          <a:off x="6541833" y="2595104"/>
          <a:ext cx="576689" cy="576689"/>
        </a:xfrm>
        <a:prstGeom prst="ellipse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1D552B-B8AF-414F-AD0E-F9738BEFCA3C}">
      <dsp:nvSpPr>
        <dsp:cNvPr id="0" name=""/>
        <dsp:cNvSpPr/>
      </dsp:nvSpPr>
      <dsp:spPr>
        <a:xfrm>
          <a:off x="8273869" y="3460139"/>
          <a:ext cx="2624892" cy="23067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1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800" b="1" kern="1200" dirty="0">
              <a:latin typeface="Calibri Light" panose="020F0302020204030204"/>
            </a:rPr>
            <a:t>pivotal to UK-EU defence relations</a:t>
          </a:r>
          <a:endParaRPr lang="en-CA" sz="1800" b="1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400" b="1" kern="1200" dirty="0">
              <a:cs typeface="Calibri Light" panose="020F0302020204030204"/>
            </a:rPr>
            <a:t>determines not only bilateral defence link, but impacts heavily on UK-EU defence </a:t>
          </a:r>
          <a:r>
            <a:rPr lang="cs-CZ" sz="1400" b="1" kern="1200" dirty="0" err="1">
              <a:cs typeface="Calibri Light" panose="020F0302020204030204"/>
            </a:rPr>
            <a:t>relationship</a:t>
          </a:r>
          <a:endParaRPr lang="en-CA" sz="1400" b="1" kern="1200" dirty="0" err="1">
            <a:cs typeface="Calibri Light" panose="020F0302020204030204"/>
          </a:endParaRPr>
        </a:p>
      </dsp:txBody>
      <dsp:txXfrm>
        <a:off x="8273869" y="3460139"/>
        <a:ext cx="2624892" cy="2306759"/>
      </dsp:txXfrm>
    </dsp:sp>
    <dsp:sp modelId="{F5A3D709-B5BB-4E7D-912C-680590FDB4C9}">
      <dsp:nvSpPr>
        <dsp:cNvPr id="0" name=""/>
        <dsp:cNvSpPr/>
      </dsp:nvSpPr>
      <dsp:spPr>
        <a:xfrm>
          <a:off x="9297971" y="2595104"/>
          <a:ext cx="576689" cy="576689"/>
        </a:xfrm>
        <a:prstGeom prst="ellips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36614A-CB64-43C9-86BB-EDABCB01CF0F}">
      <dsp:nvSpPr>
        <dsp:cNvPr id="0" name=""/>
        <dsp:cNvSpPr/>
      </dsp:nvSpPr>
      <dsp:spPr>
        <a:xfrm>
          <a:off x="978320" y="353869"/>
          <a:ext cx="1045860" cy="104586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7BB377-161D-4E3E-8C8D-2C78D6B48076}">
      <dsp:nvSpPr>
        <dsp:cNvPr id="0" name=""/>
        <dsp:cNvSpPr/>
      </dsp:nvSpPr>
      <dsp:spPr>
        <a:xfrm>
          <a:off x="7164" y="1504671"/>
          <a:ext cx="2988172" cy="4482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defRPr b="1"/>
          </a:pPr>
          <a:r>
            <a:rPr lang="cs-CZ" sz="2300" kern="1200" err="1"/>
            <a:t>discussed</a:t>
          </a:r>
          <a:r>
            <a:rPr lang="cs-CZ" sz="2300" kern="1200"/>
            <a:t> </a:t>
          </a:r>
          <a:r>
            <a:rPr lang="cs-CZ" sz="2300" kern="1200" err="1"/>
            <a:t>option</a:t>
          </a:r>
          <a:r>
            <a:rPr lang="cs-CZ" sz="2300" kern="1200"/>
            <a:t> </a:t>
          </a:r>
          <a:r>
            <a:rPr lang="cs-CZ" sz="2300" kern="1200" err="1"/>
            <a:t>for</a:t>
          </a:r>
          <a:r>
            <a:rPr lang="cs-CZ" sz="2300" kern="1200"/>
            <a:t> UK </a:t>
          </a:r>
          <a:endParaRPr lang="en-US" sz="2300" kern="1200"/>
        </a:p>
      </dsp:txBody>
      <dsp:txXfrm>
        <a:off x="7164" y="1504671"/>
        <a:ext cx="2988172" cy="448225"/>
      </dsp:txXfrm>
    </dsp:sp>
    <dsp:sp modelId="{4DA5F8BF-A1E4-41B8-A396-6BB5C4ADF10E}">
      <dsp:nvSpPr>
        <dsp:cNvPr id="0" name=""/>
        <dsp:cNvSpPr/>
      </dsp:nvSpPr>
      <dsp:spPr>
        <a:xfrm>
          <a:off x="7164" y="2001707"/>
          <a:ext cx="2988172" cy="7926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err="1"/>
            <a:t>Krotz</a:t>
          </a:r>
          <a:r>
            <a:rPr lang="cs-CZ" sz="1700" kern="1200"/>
            <a:t> &amp; </a:t>
          </a:r>
          <a:r>
            <a:rPr lang="cs-CZ" sz="1700" kern="1200" err="1"/>
            <a:t>Schild</a:t>
          </a:r>
          <a:r>
            <a:rPr lang="cs-CZ" sz="1700" kern="1200"/>
            <a:t>, 2018; Major, 2018; </a:t>
          </a:r>
          <a:r>
            <a:rPr lang="cs-CZ" sz="1700" kern="1200" err="1"/>
            <a:t>Martill</a:t>
          </a:r>
          <a:r>
            <a:rPr lang="cs-CZ" sz="1700" kern="1200"/>
            <a:t> &amp; </a:t>
          </a:r>
          <a:r>
            <a:rPr lang="cs-CZ" sz="1700" kern="1200" err="1"/>
            <a:t>Sus</a:t>
          </a:r>
          <a:r>
            <a:rPr lang="cs-CZ" sz="1700" kern="1200"/>
            <a:t>, </a:t>
          </a:r>
          <a:r>
            <a:rPr lang="cs-CZ" sz="1700" kern="1200" err="1"/>
            <a:t>n.d</a:t>
          </a:r>
          <a:r>
            <a:rPr lang="cs-CZ" sz="1700" kern="1200"/>
            <a:t>.; </a:t>
          </a:r>
          <a:r>
            <a:rPr lang="cs-CZ" sz="1700" kern="1200" err="1"/>
            <a:t>Sartori</a:t>
          </a:r>
          <a:r>
            <a:rPr lang="cs-CZ" sz="1700" kern="1200"/>
            <a:t>, </a:t>
          </a:r>
          <a:r>
            <a:rPr lang="cs-CZ" sz="1700" kern="1200" err="1"/>
            <a:t>Marrone</a:t>
          </a:r>
          <a:r>
            <a:rPr lang="cs-CZ" sz="1700" kern="1200"/>
            <a:t>, &amp; </a:t>
          </a:r>
          <a:r>
            <a:rPr lang="cs-CZ" sz="1700" kern="1200" err="1"/>
            <a:t>Nones</a:t>
          </a:r>
          <a:r>
            <a:rPr lang="cs-CZ" sz="1700" kern="1200"/>
            <a:t>, 2018</a:t>
          </a:r>
          <a:endParaRPr lang="en-US" sz="1700" kern="1200"/>
        </a:p>
      </dsp:txBody>
      <dsp:txXfrm>
        <a:off x="7164" y="2001707"/>
        <a:ext cx="2988172" cy="792665"/>
      </dsp:txXfrm>
    </dsp:sp>
    <dsp:sp modelId="{9CA3B458-2CC9-462B-9C8A-ABA5CE634059}">
      <dsp:nvSpPr>
        <dsp:cNvPr id="0" name=""/>
        <dsp:cNvSpPr/>
      </dsp:nvSpPr>
      <dsp:spPr>
        <a:xfrm>
          <a:off x="4489423" y="353869"/>
          <a:ext cx="1045860" cy="104586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B779F2-1B72-4188-9331-2035D080AE9C}">
      <dsp:nvSpPr>
        <dsp:cNvPr id="0" name=""/>
        <dsp:cNvSpPr/>
      </dsp:nvSpPr>
      <dsp:spPr>
        <a:xfrm>
          <a:off x="3518267" y="1504671"/>
          <a:ext cx="2988172" cy="4482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defRPr b="1"/>
          </a:pPr>
          <a:r>
            <a:rPr lang="cs-CZ" sz="2300" kern="1200" err="1">
              <a:cs typeface="Calibri Light"/>
            </a:rPr>
            <a:t>sought</a:t>
          </a:r>
          <a:r>
            <a:rPr lang="cs-CZ" sz="2300" kern="1200">
              <a:cs typeface="Calibri Light"/>
            </a:rPr>
            <a:t> </a:t>
          </a:r>
          <a:r>
            <a:rPr lang="cs-CZ" sz="2300" kern="1200" err="1"/>
            <a:t>indices</a:t>
          </a:r>
          <a:endParaRPr lang="en-US" sz="2300" kern="1200" err="1"/>
        </a:p>
      </dsp:txBody>
      <dsp:txXfrm>
        <a:off x="3518267" y="1504671"/>
        <a:ext cx="2988172" cy="448225"/>
      </dsp:txXfrm>
    </dsp:sp>
    <dsp:sp modelId="{D2179F2C-ED77-4E0F-8AD3-2D27E752A8FE}">
      <dsp:nvSpPr>
        <dsp:cNvPr id="0" name=""/>
        <dsp:cNvSpPr/>
      </dsp:nvSpPr>
      <dsp:spPr>
        <a:xfrm>
          <a:off x="3518267" y="2001707"/>
          <a:ext cx="2988172" cy="7926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err="1"/>
            <a:t>Kiatpongsan</a:t>
          </a:r>
          <a:r>
            <a:rPr lang="cs-CZ" sz="1700" kern="1200"/>
            <a:t> (2011); </a:t>
          </a:r>
          <a:r>
            <a:rPr lang="cs-CZ" sz="1700" kern="1200" err="1"/>
            <a:t>Mattelaer</a:t>
          </a:r>
          <a:r>
            <a:rPr lang="cs-CZ" sz="1700" kern="1200"/>
            <a:t> (2019), and Smith and </a:t>
          </a:r>
          <a:r>
            <a:rPr lang="cs-CZ" sz="1700" kern="1200" err="1"/>
            <a:t>Tsatsas</a:t>
          </a:r>
          <a:r>
            <a:rPr lang="cs-CZ" sz="1700" kern="1200"/>
            <a:t> (2002)</a:t>
          </a:r>
          <a:endParaRPr lang="en-US" sz="1700" kern="1200"/>
        </a:p>
      </dsp:txBody>
      <dsp:txXfrm>
        <a:off x="3518267" y="2001707"/>
        <a:ext cx="2988172" cy="79266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C0E256-961A-4EB0-9398-F7F38ACFA451}">
      <dsp:nvSpPr>
        <dsp:cNvPr id="0" name=""/>
        <dsp:cNvSpPr/>
      </dsp:nvSpPr>
      <dsp:spPr>
        <a:xfrm>
          <a:off x="0" y="2138"/>
          <a:ext cx="11608468" cy="108403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6CFEAB-9316-4384-9E14-02A3F327716E}">
      <dsp:nvSpPr>
        <dsp:cNvPr id="0" name=""/>
        <dsp:cNvSpPr/>
      </dsp:nvSpPr>
      <dsp:spPr>
        <a:xfrm>
          <a:off x="327920" y="246046"/>
          <a:ext cx="596219" cy="59621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833F0D-F226-4B97-85E5-F04451D50DF6}">
      <dsp:nvSpPr>
        <dsp:cNvPr id="0" name=""/>
        <dsp:cNvSpPr/>
      </dsp:nvSpPr>
      <dsp:spPr>
        <a:xfrm>
          <a:off x="1252059" y="2138"/>
          <a:ext cx="10356408" cy="1084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727" tIns="114727" rIns="114727" bIns="114727" numCol="1" spcCol="1270" anchor="ctr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err="1"/>
            <a:t>if</a:t>
          </a:r>
          <a:r>
            <a:rPr lang="cs-CZ" sz="2000" b="1" kern="1200" dirty="0"/>
            <a:t> </a:t>
          </a:r>
          <a:r>
            <a:rPr lang="cs-CZ" sz="2000" b="1" kern="1200" dirty="0" err="1"/>
            <a:t>new</a:t>
          </a:r>
          <a:r>
            <a:rPr lang="cs-CZ" sz="2000" b="1" kern="1200" dirty="0"/>
            <a:t> </a:t>
          </a:r>
          <a:r>
            <a:rPr lang="cs-CZ" sz="2000" b="1" kern="1200" dirty="0" err="1"/>
            <a:t>bilateralism</a:t>
          </a:r>
          <a:r>
            <a:rPr lang="cs-CZ" sz="2000" b="1" kern="1200" dirty="0"/>
            <a:t> </a:t>
          </a:r>
          <a:r>
            <a:rPr lang="cs-CZ" sz="2000" b="1" kern="1200" dirty="0" err="1"/>
            <a:t>is</a:t>
          </a:r>
          <a:r>
            <a:rPr lang="cs-CZ" sz="2000" b="1" kern="1200" dirty="0"/>
            <a:t> a </a:t>
          </a:r>
          <a:r>
            <a:rPr lang="cs-CZ" sz="2000" b="1" kern="1200" dirty="0" err="1"/>
            <a:t>viable</a:t>
          </a:r>
          <a:r>
            <a:rPr lang="cs-CZ" sz="2000" b="1" kern="1200" dirty="0"/>
            <a:t> </a:t>
          </a:r>
          <a:r>
            <a:rPr lang="cs-CZ" sz="2000" b="1" kern="1200" dirty="0" err="1"/>
            <a:t>option</a:t>
          </a:r>
          <a:r>
            <a:rPr lang="cs-CZ" sz="2000" b="1" kern="1200" dirty="0"/>
            <a:t> </a:t>
          </a:r>
          <a:r>
            <a:rPr lang="cs-CZ" sz="2000" b="1" kern="1200" dirty="0" err="1"/>
            <a:t>for</a:t>
          </a:r>
          <a:r>
            <a:rPr lang="cs-CZ" sz="2000" b="1" kern="1200" dirty="0"/>
            <a:t> UK-German </a:t>
          </a:r>
          <a:r>
            <a:rPr lang="cs-CZ" sz="2000" b="1" kern="1200" dirty="0" err="1"/>
            <a:t>defence</a:t>
          </a:r>
          <a:r>
            <a:rPr lang="cs-CZ" sz="2000" b="1" kern="1200" dirty="0"/>
            <a:t> relations </a:t>
          </a:r>
          <a:r>
            <a:rPr lang="cs-CZ" sz="2000" b="1" kern="1200" dirty="0" err="1"/>
            <a:t>we</a:t>
          </a:r>
          <a:r>
            <a:rPr lang="cs-CZ" sz="2000" b="1" kern="1200" dirty="0"/>
            <a:t> </a:t>
          </a:r>
          <a:r>
            <a:rPr lang="cs-CZ" sz="2000" b="1" kern="1200" dirty="0" err="1"/>
            <a:t>expect</a:t>
          </a:r>
          <a:r>
            <a:rPr lang="cs-CZ" sz="2000" b="1" kern="1200" dirty="0"/>
            <a:t> Brexit </a:t>
          </a:r>
          <a:r>
            <a:rPr lang="cs-CZ" sz="2000" b="1" kern="1200" dirty="0" err="1"/>
            <a:t>pressure</a:t>
          </a:r>
          <a:r>
            <a:rPr lang="cs-CZ" sz="2000" b="1" kern="1200" dirty="0"/>
            <a:t> to </a:t>
          </a:r>
          <a:r>
            <a:rPr lang="cs-CZ" sz="2000" b="1" kern="1200" dirty="0" err="1"/>
            <a:t>deliver</a:t>
          </a:r>
          <a:r>
            <a:rPr lang="cs-CZ" sz="2000" b="1" kern="1200" dirty="0"/>
            <a:t> </a:t>
          </a:r>
          <a:r>
            <a:rPr lang="cs-CZ" sz="2000" b="1" kern="1200" dirty="0" err="1"/>
            <a:t>progress</a:t>
          </a:r>
          <a:r>
            <a:rPr lang="cs-CZ" sz="2000" b="1" kern="1200" dirty="0"/>
            <a:t> (</a:t>
          </a:r>
          <a:r>
            <a:rPr lang="cs-CZ" sz="2000" b="1" kern="1200" dirty="0" err="1"/>
            <a:t>marked</a:t>
          </a:r>
          <a:r>
            <a:rPr lang="cs-CZ" sz="2000" b="1" kern="1200" dirty="0"/>
            <a:t> by </a:t>
          </a:r>
          <a:r>
            <a:rPr lang="cs-CZ" sz="2000" b="1" kern="1200" dirty="0" err="1"/>
            <a:t>the</a:t>
          </a:r>
          <a:r>
            <a:rPr lang="cs-CZ" sz="2000" b="1" kern="1200" dirty="0"/>
            <a:t> presence </a:t>
          </a:r>
          <a:r>
            <a:rPr lang="cs-CZ" sz="2000" b="1" kern="1200" dirty="0" err="1"/>
            <a:t>of</a:t>
          </a:r>
          <a:r>
            <a:rPr lang="cs-CZ" sz="2000" b="1" kern="1200" dirty="0"/>
            <a:t> </a:t>
          </a:r>
          <a:r>
            <a:rPr lang="cs-CZ" sz="2000" b="1" kern="1200" dirty="0" err="1"/>
            <a:t>multiple</a:t>
          </a:r>
          <a:r>
            <a:rPr lang="cs-CZ" sz="2000" b="1" kern="1200" dirty="0"/>
            <a:t> </a:t>
          </a:r>
          <a:r>
            <a:rPr lang="cs-CZ" sz="2000" b="1" kern="1200" dirty="0" err="1"/>
            <a:t>indicators</a:t>
          </a:r>
          <a:r>
            <a:rPr lang="cs-CZ" sz="2000" b="1" kern="1200" dirty="0"/>
            <a:t>) in THREE AREAS:</a:t>
          </a:r>
          <a:endParaRPr lang="en-US" sz="2000" b="1" kern="1200" dirty="0"/>
        </a:p>
      </dsp:txBody>
      <dsp:txXfrm>
        <a:off x="1252059" y="2138"/>
        <a:ext cx="10356408" cy="1084034"/>
      </dsp:txXfrm>
    </dsp:sp>
    <dsp:sp modelId="{9D1A39CE-3712-46E1-B65E-0704CF1D0CAD}">
      <dsp:nvSpPr>
        <dsp:cNvPr id="0" name=""/>
        <dsp:cNvSpPr/>
      </dsp:nvSpPr>
      <dsp:spPr>
        <a:xfrm>
          <a:off x="0" y="1357182"/>
          <a:ext cx="11608468" cy="108403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E7A999-8D70-4F1A-BD1E-0A9F77C46C22}">
      <dsp:nvSpPr>
        <dsp:cNvPr id="0" name=""/>
        <dsp:cNvSpPr/>
      </dsp:nvSpPr>
      <dsp:spPr>
        <a:xfrm>
          <a:off x="327920" y="1601089"/>
          <a:ext cx="596219" cy="596219"/>
        </a:xfrm>
        <a:prstGeom prst="rect">
          <a:avLst/>
        </a:prstGeom>
        <a:blipFill>
          <a:blip xmlns:r="http://schemas.openxmlformats.org/officeDocument/2006/relationships"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1C29D6-23C9-464B-A920-7A3E45C35900}">
      <dsp:nvSpPr>
        <dsp:cNvPr id="0" name=""/>
        <dsp:cNvSpPr/>
      </dsp:nvSpPr>
      <dsp:spPr>
        <a:xfrm>
          <a:off x="1252059" y="1357182"/>
          <a:ext cx="10356408" cy="1084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727" tIns="114727" rIns="114727" bIns="114727" numCol="1" spcCol="1270" anchor="ctr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/>
            <a:t>official</a:t>
          </a:r>
          <a:r>
            <a:rPr lang="cs-CZ" sz="2000" kern="1200" dirty="0"/>
            <a:t> </a:t>
          </a:r>
          <a:r>
            <a:rPr lang="cs-CZ" sz="2000" kern="1200" dirty="0" err="1"/>
            <a:t>interaction</a:t>
          </a:r>
          <a:endParaRPr lang="en-US" sz="2000" kern="1200" dirty="0" err="1"/>
        </a:p>
      </dsp:txBody>
      <dsp:txXfrm>
        <a:off x="1252059" y="1357182"/>
        <a:ext cx="10356408" cy="1084034"/>
      </dsp:txXfrm>
    </dsp:sp>
    <dsp:sp modelId="{2DC8E5BD-7CF6-496F-8ECA-9E55B0CC22F1}">
      <dsp:nvSpPr>
        <dsp:cNvPr id="0" name=""/>
        <dsp:cNvSpPr/>
      </dsp:nvSpPr>
      <dsp:spPr>
        <a:xfrm>
          <a:off x="0" y="2712225"/>
          <a:ext cx="11608468" cy="108403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019176-605C-45DF-9E7E-494C3C1FE938}">
      <dsp:nvSpPr>
        <dsp:cNvPr id="0" name=""/>
        <dsp:cNvSpPr/>
      </dsp:nvSpPr>
      <dsp:spPr>
        <a:xfrm>
          <a:off x="327920" y="2956133"/>
          <a:ext cx="596219" cy="596219"/>
        </a:xfrm>
        <a:prstGeom prst="rect">
          <a:avLst/>
        </a:prstGeom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BEFB19-564F-4AFC-8809-B10E0A235A3A}">
      <dsp:nvSpPr>
        <dsp:cNvPr id="0" name=""/>
        <dsp:cNvSpPr/>
      </dsp:nvSpPr>
      <dsp:spPr>
        <a:xfrm>
          <a:off x="1252059" y="2712225"/>
          <a:ext cx="10356408" cy="1084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727" tIns="114727" rIns="114727" bIns="114727" numCol="1" spcCol="1270" anchor="ctr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/>
            <a:t>military</a:t>
          </a:r>
          <a:r>
            <a:rPr lang="cs-CZ" sz="2000" kern="1200" dirty="0"/>
            <a:t> </a:t>
          </a:r>
          <a:r>
            <a:rPr lang="cs-CZ" sz="2000" kern="1200" dirty="0" err="1"/>
            <a:t>cooperation</a:t>
          </a:r>
          <a:endParaRPr lang="en-US" sz="2000" kern="1200" dirty="0" err="1"/>
        </a:p>
      </dsp:txBody>
      <dsp:txXfrm>
        <a:off x="1252059" y="2712225"/>
        <a:ext cx="10356408" cy="1084034"/>
      </dsp:txXfrm>
    </dsp:sp>
    <dsp:sp modelId="{83395672-857E-42A7-902C-BFAA5663787A}">
      <dsp:nvSpPr>
        <dsp:cNvPr id="0" name=""/>
        <dsp:cNvSpPr/>
      </dsp:nvSpPr>
      <dsp:spPr>
        <a:xfrm>
          <a:off x="0" y="4067268"/>
          <a:ext cx="11608468" cy="108403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B5784D-32FA-4294-88DA-DBC53CA6DCCA}">
      <dsp:nvSpPr>
        <dsp:cNvPr id="0" name=""/>
        <dsp:cNvSpPr/>
      </dsp:nvSpPr>
      <dsp:spPr>
        <a:xfrm>
          <a:off x="327920" y="4311176"/>
          <a:ext cx="596219" cy="596219"/>
        </a:xfrm>
        <a:prstGeom prst="rect">
          <a:avLst/>
        </a:prstGeom>
        <a:blipFill>
          <a:blip xmlns:r="http://schemas.openxmlformats.org/officeDocument/2006/relationships"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941DB6-A9D1-4C85-825D-C39EA4FD94C4}">
      <dsp:nvSpPr>
        <dsp:cNvPr id="0" name=""/>
        <dsp:cNvSpPr/>
      </dsp:nvSpPr>
      <dsp:spPr>
        <a:xfrm>
          <a:off x="1252059" y="4067268"/>
          <a:ext cx="10356408" cy="1084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727" tIns="114727" rIns="114727" bIns="114727" numCol="1" spcCol="1270" anchor="ctr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/>
            <a:t>defence</a:t>
          </a:r>
          <a:r>
            <a:rPr lang="cs-CZ" sz="2000" kern="1200" dirty="0"/>
            <a:t> </a:t>
          </a:r>
          <a:r>
            <a:rPr lang="cs-CZ" sz="2000" kern="1200" dirty="0" err="1"/>
            <a:t>industrial</a:t>
          </a:r>
          <a:r>
            <a:rPr lang="cs-CZ" sz="2000" kern="1200" dirty="0"/>
            <a:t> </a:t>
          </a:r>
          <a:r>
            <a:rPr lang="cs-CZ" sz="2000" kern="1200" dirty="0" err="1"/>
            <a:t>cooperation</a:t>
          </a:r>
          <a:endParaRPr lang="en-US" sz="2000" kern="1200" dirty="0" err="1"/>
        </a:p>
      </dsp:txBody>
      <dsp:txXfrm>
        <a:off x="1252059" y="4067268"/>
        <a:ext cx="10356408" cy="108403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3813A6-AE96-45D0-8C1E-9D5F31C8BB2E}">
      <dsp:nvSpPr>
        <dsp:cNvPr id="0" name=""/>
        <dsp:cNvSpPr/>
      </dsp:nvSpPr>
      <dsp:spPr>
        <a:xfrm>
          <a:off x="0" y="2746"/>
          <a:ext cx="7172630" cy="139179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0278C6-9F88-4761-AC8F-01556093B336}">
      <dsp:nvSpPr>
        <dsp:cNvPr id="0" name=""/>
        <dsp:cNvSpPr/>
      </dsp:nvSpPr>
      <dsp:spPr>
        <a:xfrm>
          <a:off x="421018" y="315900"/>
          <a:ext cx="765488" cy="76548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1FDA91-6F86-4C11-9862-CE678B1858C6}">
      <dsp:nvSpPr>
        <dsp:cNvPr id="0" name=""/>
        <dsp:cNvSpPr/>
      </dsp:nvSpPr>
      <dsp:spPr>
        <a:xfrm>
          <a:off x="1607526" y="2746"/>
          <a:ext cx="5565103" cy="13917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299" tIns="147299" rIns="147299" bIns="147299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b="1" kern="1200"/>
            <a:t>reversal of trend toward new bilateralism in defence relations</a:t>
          </a:r>
          <a:endParaRPr lang="en-US" sz="1700" b="1" kern="1200"/>
        </a:p>
      </dsp:txBody>
      <dsp:txXfrm>
        <a:off x="1607526" y="2746"/>
        <a:ext cx="5565103" cy="1391798"/>
      </dsp:txXfrm>
    </dsp:sp>
    <dsp:sp modelId="{A05B3105-BCF5-4025-AF46-49E749981D75}">
      <dsp:nvSpPr>
        <dsp:cNvPr id="0" name=""/>
        <dsp:cNvSpPr/>
      </dsp:nvSpPr>
      <dsp:spPr>
        <a:xfrm>
          <a:off x="0" y="1742493"/>
          <a:ext cx="7172630" cy="139179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AA9DA1-B269-4C34-9D52-A7E81292F3A9}">
      <dsp:nvSpPr>
        <dsp:cNvPr id="0" name=""/>
        <dsp:cNvSpPr/>
      </dsp:nvSpPr>
      <dsp:spPr>
        <a:xfrm>
          <a:off x="421018" y="2055648"/>
          <a:ext cx="765488" cy="76548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F9FBB0-8E4D-4BDE-AE7D-6A8171B364DE}">
      <dsp:nvSpPr>
        <dsp:cNvPr id="0" name=""/>
        <dsp:cNvSpPr/>
      </dsp:nvSpPr>
      <dsp:spPr>
        <a:xfrm>
          <a:off x="1607526" y="1742493"/>
          <a:ext cx="3227683" cy="13917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299" tIns="147299" rIns="147299" bIns="147299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b="1" kern="1200"/>
            <a:t>from 2018 Germany not entertaining intensifying relations other than on the UK-EU platform</a:t>
          </a:r>
          <a:endParaRPr lang="en-US" sz="1700" b="1" kern="1200"/>
        </a:p>
      </dsp:txBody>
      <dsp:txXfrm>
        <a:off x="1607526" y="1742493"/>
        <a:ext cx="3227683" cy="1391798"/>
      </dsp:txXfrm>
    </dsp:sp>
    <dsp:sp modelId="{A4B8CB09-999B-4816-81E3-F7A306D72E0E}">
      <dsp:nvSpPr>
        <dsp:cNvPr id="0" name=""/>
        <dsp:cNvSpPr/>
      </dsp:nvSpPr>
      <dsp:spPr>
        <a:xfrm>
          <a:off x="4835210" y="1742493"/>
          <a:ext cx="2337419" cy="13917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299" tIns="147299" rIns="147299" bIns="147299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/>
            <a:t>most EU projects have so far shut the UK out however, and significantly so</a:t>
          </a:r>
          <a:endParaRPr lang="en-US" sz="1100" b="1" kern="1200"/>
        </a:p>
      </dsp:txBody>
      <dsp:txXfrm>
        <a:off x="4835210" y="1742493"/>
        <a:ext cx="2337419" cy="1391798"/>
      </dsp:txXfrm>
    </dsp:sp>
    <dsp:sp modelId="{615C709E-CDF1-4F91-AB21-E300B03951B3}">
      <dsp:nvSpPr>
        <dsp:cNvPr id="0" name=""/>
        <dsp:cNvSpPr/>
      </dsp:nvSpPr>
      <dsp:spPr>
        <a:xfrm>
          <a:off x="0" y="3482241"/>
          <a:ext cx="7172630" cy="139179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C7B54C-00E0-4C67-81A2-C22281A28478}">
      <dsp:nvSpPr>
        <dsp:cNvPr id="0" name=""/>
        <dsp:cNvSpPr/>
      </dsp:nvSpPr>
      <dsp:spPr>
        <a:xfrm>
          <a:off x="421018" y="3795395"/>
          <a:ext cx="765488" cy="76548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9F6986-AD8E-443F-B75D-3AE86479334D}">
      <dsp:nvSpPr>
        <dsp:cNvPr id="0" name=""/>
        <dsp:cNvSpPr/>
      </dsp:nvSpPr>
      <dsp:spPr>
        <a:xfrm>
          <a:off x="1607526" y="3482241"/>
          <a:ext cx="3227683" cy="13917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299" tIns="147299" rIns="147299" bIns="147299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b="1" kern="1200"/>
            <a:t>UK veered from seeking bilateral alternatives, including with Germany, to intensified UK-EU projects inclusion, however</a:t>
          </a:r>
          <a:endParaRPr lang="en-US" sz="1700" b="1" kern="1200"/>
        </a:p>
      </dsp:txBody>
      <dsp:txXfrm>
        <a:off x="1607526" y="3482241"/>
        <a:ext cx="3227683" cy="1391798"/>
      </dsp:txXfrm>
    </dsp:sp>
    <dsp:sp modelId="{8D042B8F-B28E-404E-98D4-95FD0608FD82}">
      <dsp:nvSpPr>
        <dsp:cNvPr id="0" name=""/>
        <dsp:cNvSpPr/>
      </dsp:nvSpPr>
      <dsp:spPr>
        <a:xfrm>
          <a:off x="4835210" y="3482241"/>
          <a:ext cx="2337419" cy="13917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299" tIns="147299" rIns="147299" bIns="147299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/>
            <a:t>UK exclusion has led to a re-opening of bilateral efforts</a:t>
          </a:r>
          <a:endParaRPr lang="en-US" sz="1100" b="1" kern="1200"/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/>
            <a:t>these efforts do not lead toward Germany</a:t>
          </a:r>
          <a:endParaRPr lang="en-US" sz="1100" b="1" kern="1200"/>
        </a:p>
      </dsp:txBody>
      <dsp:txXfrm>
        <a:off x="4835210" y="3482241"/>
        <a:ext cx="2337419" cy="1391798"/>
      </dsp:txXfrm>
    </dsp:sp>
    <dsp:sp modelId="{6BFD738F-A576-40E1-B5C7-D8F5F6016EFF}">
      <dsp:nvSpPr>
        <dsp:cNvPr id="0" name=""/>
        <dsp:cNvSpPr/>
      </dsp:nvSpPr>
      <dsp:spPr>
        <a:xfrm>
          <a:off x="0" y="5221988"/>
          <a:ext cx="7172630" cy="139179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F62FA0-6F33-4DC2-BDA9-BE87E0092CD3}">
      <dsp:nvSpPr>
        <dsp:cNvPr id="0" name=""/>
        <dsp:cNvSpPr/>
      </dsp:nvSpPr>
      <dsp:spPr>
        <a:xfrm>
          <a:off x="421018" y="5535143"/>
          <a:ext cx="765488" cy="76548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1F871B-E009-423A-AC7F-292C745DE430}">
      <dsp:nvSpPr>
        <dsp:cNvPr id="0" name=""/>
        <dsp:cNvSpPr/>
      </dsp:nvSpPr>
      <dsp:spPr>
        <a:xfrm>
          <a:off x="1607526" y="5221988"/>
          <a:ext cx="3227683" cy="13917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299" tIns="147299" rIns="147299" bIns="147299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b="1" kern="1200"/>
            <a:t>pending Brexit result – future new bilateralism between UK-Germany in defence is not supported by evidence</a:t>
          </a:r>
          <a:endParaRPr lang="en-US" sz="1700" b="1" kern="1200"/>
        </a:p>
      </dsp:txBody>
      <dsp:txXfrm>
        <a:off x="1607526" y="5221988"/>
        <a:ext cx="3227683" cy="1391798"/>
      </dsp:txXfrm>
    </dsp:sp>
    <dsp:sp modelId="{E8A0DF96-663B-4A64-9B26-0F07E78821E8}">
      <dsp:nvSpPr>
        <dsp:cNvPr id="0" name=""/>
        <dsp:cNvSpPr/>
      </dsp:nvSpPr>
      <dsp:spPr>
        <a:xfrm>
          <a:off x="4835210" y="5221988"/>
          <a:ext cx="2337419" cy="13917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299" tIns="147299" rIns="147299" bIns="147299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/>
            <a:t>as intensification of bilateral defence relations had not materialised during the Brexit process and Germany has opted to invest heavily in multilateral EU projects</a:t>
          </a:r>
          <a:endParaRPr lang="en-US" sz="1100" b="1" kern="1200"/>
        </a:p>
      </dsp:txBody>
      <dsp:txXfrm>
        <a:off x="4835210" y="5221988"/>
        <a:ext cx="2337419" cy="13917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D0E809-3BAA-437D-ADA4-9B70E741F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C2A7C5B-46DE-4923-A5D0-FAB6A7947B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B337EFC-CDB3-4136-846A-1C2DFB76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EC35-6C6C-40F2-9FA6-0F04AE678193}" type="datetimeFigureOut">
              <a:rPr lang="en-GB" smtClean="0"/>
              <a:pPr/>
              <a:t>31/01/2020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7A94484-8CF3-4D50-B9C8-87542E40D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D25442B-AD9A-405D-A18C-6A612ED5C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8220B-B4AD-4F98-83AD-B1C994EC250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60993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1A3200-E0EB-4ED7-9BF7-5E75F7972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93DDD16-76F9-46B4-AF42-2E84401CDF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76BE659-43D9-47B5-87D2-E86617A70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EC35-6C6C-40F2-9FA6-0F04AE678193}" type="datetimeFigureOut">
              <a:rPr lang="en-GB" smtClean="0"/>
              <a:pPr/>
              <a:t>31/01/2020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77C8F32-F5C7-4A40-ACFB-EF61130CE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D6FBB26-162C-4600-9CD8-C711EA307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8220B-B4AD-4F98-83AD-B1C994EC250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81006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2968A69-0CC7-4478-8FC6-87E54DCA3D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F0C69E3-CBE1-4122-AFBF-8EE11F2D50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2A5257B-95D8-421B-AF1B-F0AA1570E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EC35-6C6C-40F2-9FA6-0F04AE678193}" type="datetimeFigureOut">
              <a:rPr lang="en-GB" smtClean="0"/>
              <a:pPr/>
              <a:t>31/01/2020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EE623AD-A69E-433D-84EA-7C68D1247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E5275AF-91E8-476C-943D-62C9A4C08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8220B-B4AD-4F98-83AD-B1C994EC250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99130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D79EDF-EAD5-46ED-9D4D-F7A576A21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3FE6AF4-127D-4031-88C6-71F43B5F7D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4590249-A577-4022-AC78-326FEB80A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EC35-6C6C-40F2-9FA6-0F04AE678193}" type="datetimeFigureOut">
              <a:rPr lang="en-GB" smtClean="0"/>
              <a:pPr/>
              <a:t>31/01/2020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F1D5972-FA70-483E-971F-72BDB3BB9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BFEC5BD-0232-4EA1-8E6B-9A450D37F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8220B-B4AD-4F98-83AD-B1C994EC250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70406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C77523-3B60-4EDD-AD3A-195D87491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16E8594-61CC-42A9-A638-1CCD4CDD6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BE55C8C-FDE6-483E-A7B3-F788EEB11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EC35-6C6C-40F2-9FA6-0F04AE678193}" type="datetimeFigureOut">
              <a:rPr lang="en-GB" smtClean="0"/>
              <a:pPr/>
              <a:t>31/01/2020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490B1B4-059E-45AB-8A12-3BF903B7C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8A70C43-8EBF-4630-9BDF-FF2A3B8FE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8220B-B4AD-4F98-83AD-B1C994EC250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00933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E20FA7-EF29-4C57-A94A-D69660568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D183EF8-8B8C-469B-8817-5F34F7324E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E88E449-9098-4F86-893F-6443A29B1C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3B2015C-58EC-4494-ACA5-A347B46AF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EC35-6C6C-40F2-9FA6-0F04AE678193}" type="datetimeFigureOut">
              <a:rPr lang="en-GB" smtClean="0"/>
              <a:pPr/>
              <a:t>31/01/2020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7E48640-8AE5-42CF-89EA-9E52B0C4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C673E0D-6548-4960-9626-DF950B144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8220B-B4AD-4F98-83AD-B1C994EC250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02166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084420-0E39-4DA4-81DF-B0337926E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D19C79C-4322-4AE1-9238-868B615EB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5FE4EB5-4587-403F-8194-69CC888F2C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94294E9-7171-492A-AA85-95126F8798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97A84EF-38F8-42CB-ABBC-FC26C97F54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FA1826A-B246-40CB-9BA2-4A3753CE2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EC35-6C6C-40F2-9FA6-0F04AE678193}" type="datetimeFigureOut">
              <a:rPr lang="en-GB" smtClean="0"/>
              <a:pPr/>
              <a:t>31/01/2020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C91CE3C-29BC-4DD0-83E9-9B3B28A94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0743D06-EC6A-4A0F-AB57-79D64893C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8220B-B4AD-4F98-83AD-B1C994EC250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79820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445B57-464F-41DC-9CB6-A893475A5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81C77D6-4224-4A6A-B941-D7AE52606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EC35-6C6C-40F2-9FA6-0F04AE678193}" type="datetimeFigureOut">
              <a:rPr lang="en-GB" smtClean="0"/>
              <a:pPr/>
              <a:t>31/01/2020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C5B1CD7-ACAB-4E78-B416-443CAA8BE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4F0DD5B-417A-4E2B-9F47-651E637D6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8220B-B4AD-4F98-83AD-B1C994EC250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6212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F254CDF-B4AF-4149-969B-163B8BA76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EC35-6C6C-40F2-9FA6-0F04AE678193}" type="datetimeFigureOut">
              <a:rPr lang="en-GB" smtClean="0"/>
              <a:pPr/>
              <a:t>31/01/2020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05E9BA8-E85F-4FC8-987B-2C2A2D665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C71BD7B-6CF4-4C0E-A2E8-5B2DE1760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8220B-B4AD-4F98-83AD-B1C994EC250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46026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BBEC68-7188-4D13-81F8-6C43DF374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55B570A-43AA-45E0-9605-3FCEBAE1B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7C6D14A-3193-49D0-A533-9644A6E7E8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93F98F1-081F-4231-923E-680EAABE4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EC35-6C6C-40F2-9FA6-0F04AE678193}" type="datetimeFigureOut">
              <a:rPr lang="en-GB" smtClean="0"/>
              <a:pPr/>
              <a:t>31/01/2020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9D94862-6D1C-44B4-8D58-1FCE7D1A6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2C88CCD-FF00-4C87-A758-6E1DB0AE5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8220B-B4AD-4F98-83AD-B1C994EC250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45511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33E888-939C-4250-BD44-B2FBEDDB7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A26487D-EF0D-406B-82CB-09BA0D67F2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E2FEC43-02C4-4420-80F6-284ABE2056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38AE3A8-10BF-4F8C-8A29-B667E27D0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EC35-6C6C-40F2-9FA6-0F04AE678193}" type="datetimeFigureOut">
              <a:rPr lang="en-GB" smtClean="0"/>
              <a:pPr/>
              <a:t>31/01/2020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D6FBF9A-6E6E-457D-B619-15B90686B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1C60797-79D8-477F-8773-B2D3F98CE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8220B-B4AD-4F98-83AD-B1C994EC250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52952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F41845C-FF43-463F-90BE-7E922B6D7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578D653-BDB4-49B0-BDC1-B1049E720E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B81C657-1A1D-4FA8-A7A2-BA5E59CCD7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4EC35-6C6C-40F2-9FA6-0F04AE678193}" type="datetimeFigureOut">
              <a:rPr lang="en-GB" smtClean="0"/>
              <a:pPr/>
              <a:t>31/01/2020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7DE35B5-1895-4112-857D-88C96F87E0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B7E3940-3B83-472C-AAC7-7320E8272A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8220B-B4AD-4F98-83AD-B1C994EC250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90019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1DE41B-E3F9-4DEB-9BE9-8D50D3BD57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sz="4800" dirty="0">
                <a:ea typeface="+mj-lt"/>
                <a:cs typeface="+mj-lt"/>
              </a:rPr>
              <a:t>German-UK defence cooperation in Brexit times: Between multilateralism and new bilateralism</a:t>
            </a:r>
            <a:r>
              <a:rPr lang="en-GB" sz="3600" dirty="0">
                <a:ea typeface="+mj-lt"/>
                <a:cs typeface="+mj-lt"/>
              </a:rPr>
              <a:t> </a:t>
            </a:r>
            <a:endParaRPr lang="cs-CZ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2A553CA-D6B8-4617-97B4-65763EFEC2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59201"/>
            <a:ext cx="9144000" cy="211857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GB" sz="2000" b="1" dirty="0"/>
              <a:t>Urbanovská Jana</a:t>
            </a:r>
            <a:r>
              <a:rPr lang="en-GB" sz="2000" b="1" dirty="0" smtClean="0"/>
              <a:t>,</a:t>
            </a:r>
            <a:r>
              <a:rPr lang="cs-CZ" sz="2000" b="1" dirty="0" smtClean="0"/>
              <a:t> </a:t>
            </a:r>
            <a:r>
              <a:rPr lang="en-GB" sz="2000" b="1" dirty="0"/>
              <a:t>Martin </a:t>
            </a:r>
            <a:r>
              <a:rPr lang="en-GB" sz="2000" b="1" dirty="0" err="1" smtClean="0"/>
              <a:t>Chovančík</a:t>
            </a:r>
            <a:r>
              <a:rPr lang="en-GB" sz="2000" b="1" dirty="0"/>
              <a:t>, Monika</a:t>
            </a:r>
            <a:r>
              <a:rPr lang="en-GB" sz="2000" dirty="0"/>
              <a:t> </a:t>
            </a:r>
            <a:r>
              <a:rPr lang="en-GB" sz="2000" b="1" dirty="0" err="1" smtClean="0"/>
              <a:t>Brusenbauch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Meislová</a:t>
            </a:r>
            <a:endParaRPr lang="cs-CZ" sz="2000" dirty="0"/>
          </a:p>
          <a:p>
            <a:r>
              <a:rPr lang="en-GB" sz="2000" dirty="0" smtClean="0"/>
              <a:t>MASARYK UNIVERSITY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en-US" sz="2000" dirty="0"/>
              <a:t>The </a:t>
            </a:r>
            <a:r>
              <a:rPr lang="cs-CZ" sz="2000" dirty="0" err="1"/>
              <a:t>paper</a:t>
            </a:r>
            <a:r>
              <a:rPr lang="cs-CZ" sz="2000" dirty="0"/>
              <a:t> </a:t>
            </a:r>
            <a:r>
              <a:rPr lang="cs-CZ" sz="2000" dirty="0" err="1"/>
              <a:t>was</a:t>
            </a:r>
            <a:r>
              <a:rPr lang="cs-CZ" sz="2000" dirty="0"/>
              <a:t> </a:t>
            </a:r>
            <a:r>
              <a:rPr lang="cs-CZ" sz="2000" dirty="0" err="1"/>
              <a:t>written</a:t>
            </a:r>
            <a:r>
              <a:rPr lang="cs-CZ" sz="2000" dirty="0"/>
              <a:t> </a:t>
            </a:r>
            <a:r>
              <a:rPr lang="en-US" sz="2000" dirty="0"/>
              <a:t>as part of the project “Germany and Out-of-Area Military Operations: Civilian Power, Trading State or Middle Power?” Registration number 17-12243S, supported by the Czech Science Foundation.</a:t>
            </a:r>
            <a:endParaRPr lang="cs-CZ" sz="2000" dirty="0"/>
          </a:p>
          <a:p>
            <a:endParaRPr lang="en-GB" sz="2000" dirty="0">
              <a:cs typeface="Calibri"/>
            </a:endParaRPr>
          </a:p>
        </p:txBody>
      </p:sp>
      <p:pic>
        <p:nvPicPr>
          <p:cNvPr id="14" name="Obrázek 14">
            <a:extLst>
              <a:ext uri="{FF2B5EF4-FFF2-40B4-BE49-F238E27FC236}">
                <a16:creationId xmlns:a16="http://schemas.microsoft.com/office/drawing/2014/main" xmlns="" id="{9C0E7CA2-E434-4CAF-97C6-6BBF292043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5" y="-461"/>
            <a:ext cx="12187990" cy="973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349637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D8D45F8-714F-4CB9-AD62-ADB770C66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  <a:cs typeface="Calibri Light"/>
              </a:rPr>
              <a:t>Conclusion</a:t>
            </a:r>
            <a:endParaRPr lang="cs-CZ">
              <a:solidFill>
                <a:srgbClr val="FFFFFF"/>
              </a:solidFill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xmlns="" id="{DA9EEA12-EC0B-4D45-A653-B982A12EC4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64905204"/>
              </p:ext>
            </p:extLst>
          </p:nvPr>
        </p:nvGraphicFramePr>
        <p:xfrm>
          <a:off x="4854490" y="120816"/>
          <a:ext cx="7172630" cy="6616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766093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DB5CBA1-20A6-4042-98C8-2EAF30798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pPr algn="ctr"/>
            <a:r>
              <a:rPr lang="cs-CZ" dirty="0" err="1">
                <a:solidFill>
                  <a:srgbClr val="FFFFFF"/>
                </a:solidFill>
                <a:cs typeface="Calibri Light"/>
              </a:rPr>
              <a:t>Research</a:t>
            </a:r>
            <a:r>
              <a:rPr lang="cs-CZ" dirty="0">
                <a:solidFill>
                  <a:srgbClr val="FFFFFF"/>
                </a:solidFill>
                <a:cs typeface="Calibri Light"/>
              </a:rPr>
              <a:t> </a:t>
            </a:r>
            <a:r>
              <a:rPr lang="cs-CZ" dirty="0" err="1">
                <a:solidFill>
                  <a:srgbClr val="FFFFFF"/>
                </a:solidFill>
                <a:cs typeface="Calibri Light"/>
              </a:rPr>
              <a:t>departure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xmlns="" id="{4F34D5E2-B3F1-4D63-BA60-DBC8F25FDB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50853353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820265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Freeform: Shape 118">
            <a:extLst>
              <a:ext uri="{FF2B5EF4-FFF2-40B4-BE49-F238E27FC236}">
                <a16:creationId xmlns:a16="http://schemas.microsoft.com/office/drawing/2014/main" xmlns="" id="{DB66F6E8-4D4A-4907-940A-774703A2D0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9016005" y="5367908"/>
            <a:ext cx="3175996" cy="1490093"/>
          </a:xfrm>
          <a:custGeom>
            <a:avLst/>
            <a:gdLst>
              <a:gd name="connsiteX0" fmla="*/ 2485888 w 3175996"/>
              <a:gd name="connsiteY0" fmla="*/ 1490093 h 1490093"/>
              <a:gd name="connsiteX1" fmla="*/ 0 w 3175996"/>
              <a:gd name="connsiteY1" fmla="*/ 1490093 h 1490093"/>
              <a:gd name="connsiteX2" fmla="*/ 0 w 3175996"/>
              <a:gd name="connsiteY2" fmla="*/ 0 h 1490093"/>
              <a:gd name="connsiteX3" fmla="*/ 3175996 w 3175996"/>
              <a:gd name="connsiteY3" fmla="*/ 0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75996" h="1490093">
                <a:moveTo>
                  <a:pt x="2485888" y="1490093"/>
                </a:moveTo>
                <a:lnTo>
                  <a:pt x="0" y="1490093"/>
                </a:lnTo>
                <a:lnTo>
                  <a:pt x="0" y="0"/>
                </a:lnTo>
                <a:lnTo>
                  <a:pt x="3175996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1" name="Freeform: Shape 120">
            <a:extLst>
              <a:ext uri="{FF2B5EF4-FFF2-40B4-BE49-F238E27FC236}">
                <a16:creationId xmlns:a16="http://schemas.microsoft.com/office/drawing/2014/main" xmlns="" id="{8F1F5A56-E82B-4FD5-9025-B72896FFBB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5367908"/>
            <a:ext cx="9566296" cy="1490093"/>
          </a:xfrm>
          <a:custGeom>
            <a:avLst/>
            <a:gdLst>
              <a:gd name="connsiteX0" fmla="*/ 0 w 9566296"/>
              <a:gd name="connsiteY0" fmla="*/ 0 h 1490093"/>
              <a:gd name="connsiteX1" fmla="*/ 405267 w 9566296"/>
              <a:gd name="connsiteY1" fmla="*/ 0 h 1490093"/>
              <a:gd name="connsiteX2" fmla="*/ 631857 w 9566296"/>
              <a:gd name="connsiteY2" fmla="*/ 0 h 1490093"/>
              <a:gd name="connsiteX3" fmla="*/ 2451761 w 9566296"/>
              <a:gd name="connsiteY3" fmla="*/ 0 h 1490093"/>
              <a:gd name="connsiteX4" fmla="*/ 2901880 w 9566296"/>
              <a:gd name="connsiteY4" fmla="*/ 0 h 1490093"/>
              <a:gd name="connsiteX5" fmla="*/ 3641106 w 9566296"/>
              <a:gd name="connsiteY5" fmla="*/ 0 h 1490093"/>
              <a:gd name="connsiteX6" fmla="*/ 9566296 w 9566296"/>
              <a:gd name="connsiteY6" fmla="*/ 0 h 1490093"/>
              <a:gd name="connsiteX7" fmla="*/ 8876188 w 9566296"/>
              <a:gd name="connsiteY7" fmla="*/ 1490093 h 1490093"/>
              <a:gd name="connsiteX8" fmla="*/ 631857 w 9566296"/>
              <a:gd name="connsiteY8" fmla="*/ 1490093 h 1490093"/>
              <a:gd name="connsiteX9" fmla="*/ 405267 w 9566296"/>
              <a:gd name="connsiteY9" fmla="*/ 1490093 h 1490093"/>
              <a:gd name="connsiteX10" fmla="*/ 0 w 9566296"/>
              <a:gd name="connsiteY10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566296" h="1490093">
                <a:moveTo>
                  <a:pt x="0" y="0"/>
                </a:moveTo>
                <a:lnTo>
                  <a:pt x="405267" y="0"/>
                </a:lnTo>
                <a:lnTo>
                  <a:pt x="631857" y="0"/>
                </a:lnTo>
                <a:lnTo>
                  <a:pt x="2451761" y="0"/>
                </a:lnTo>
                <a:lnTo>
                  <a:pt x="2901880" y="0"/>
                </a:lnTo>
                <a:lnTo>
                  <a:pt x="3641106" y="0"/>
                </a:lnTo>
                <a:lnTo>
                  <a:pt x="9566296" y="0"/>
                </a:lnTo>
                <a:lnTo>
                  <a:pt x="8876188" y="1490093"/>
                </a:lnTo>
                <a:lnTo>
                  <a:pt x="631857" y="1490093"/>
                </a:lnTo>
                <a:lnTo>
                  <a:pt x="405267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lumMod val="65000"/>
              <a:lumOff val="3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352CC23-1F67-4DCB-9DAC-19AB0A112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29884"/>
            <a:ext cx="8078342" cy="1096331"/>
          </a:xfrm>
        </p:spPr>
        <p:txBody>
          <a:bodyPr>
            <a:normAutofit/>
          </a:bodyPr>
          <a:lstStyle/>
          <a:p>
            <a:r>
              <a:rPr lang="cs-CZ" sz="4100" err="1">
                <a:cs typeface="Calibri Light"/>
              </a:rPr>
              <a:t>Why</a:t>
            </a:r>
            <a:r>
              <a:rPr lang="cs-CZ" sz="4100">
                <a:cs typeface="Calibri Light"/>
              </a:rPr>
              <a:t> </a:t>
            </a:r>
            <a:r>
              <a:rPr lang="cs-CZ" sz="4100" err="1">
                <a:cs typeface="Calibri Light"/>
              </a:rPr>
              <a:t>search</a:t>
            </a:r>
            <a:r>
              <a:rPr lang="cs-CZ" sz="4100">
                <a:cs typeface="Calibri Light"/>
              </a:rPr>
              <a:t> </a:t>
            </a:r>
            <a:r>
              <a:rPr lang="cs-CZ" sz="4100" err="1">
                <a:cs typeface="Calibri Light"/>
              </a:rPr>
              <a:t>for</a:t>
            </a:r>
            <a:r>
              <a:rPr lang="cs-CZ" sz="4100">
                <a:cs typeface="Calibri Light"/>
              </a:rPr>
              <a:t> </a:t>
            </a:r>
            <a:r>
              <a:rPr lang="cs-CZ" sz="4100" err="1">
                <a:cs typeface="Calibri Light"/>
              </a:rPr>
              <a:t>new</a:t>
            </a:r>
            <a:r>
              <a:rPr lang="cs-CZ" sz="4100">
                <a:cs typeface="Calibri Light"/>
              </a:rPr>
              <a:t> </a:t>
            </a:r>
            <a:r>
              <a:rPr lang="cs-CZ" sz="4100" err="1">
                <a:cs typeface="Calibri Light"/>
              </a:rPr>
              <a:t>bilateralism</a:t>
            </a:r>
            <a:r>
              <a:rPr lang="cs-CZ" sz="4100">
                <a:cs typeface="Calibri Light"/>
              </a:rPr>
              <a:t> </a:t>
            </a:r>
            <a:r>
              <a:rPr lang="cs-CZ" sz="4100" err="1">
                <a:cs typeface="Calibri Light"/>
              </a:rPr>
              <a:t>here</a:t>
            </a:r>
          </a:p>
        </p:txBody>
      </p:sp>
      <p:graphicFrame>
        <p:nvGraphicFramePr>
          <p:cNvPr id="242" name="Diagram 242">
            <a:extLst>
              <a:ext uri="{FF2B5EF4-FFF2-40B4-BE49-F238E27FC236}">
                <a16:creationId xmlns:a16="http://schemas.microsoft.com/office/drawing/2014/main" xmlns="" id="{DFED14E1-46E5-46D7-9C58-DABC5B8365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19907635"/>
              </p:ext>
            </p:extLst>
          </p:nvPr>
        </p:nvGraphicFramePr>
        <p:xfrm>
          <a:off x="76200" y="-80433"/>
          <a:ext cx="12115800" cy="57668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654671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ED25DFF-547B-4B87-B11D-F4662B75D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rgbClr val="FFFFFF"/>
                </a:solidFill>
                <a:cs typeface="Calibri Light"/>
              </a:rPr>
              <a:t>New </a:t>
            </a:r>
            <a:r>
              <a:rPr lang="cs-CZ" dirty="0" err="1">
                <a:solidFill>
                  <a:srgbClr val="FFFFFF"/>
                </a:solidFill>
                <a:cs typeface="Calibri Light"/>
              </a:rPr>
              <a:t>bilateralism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xmlns="" id="{78624BC2-2EC0-4807-A768-C6C650A65A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48747728"/>
              </p:ext>
            </p:extLst>
          </p:nvPr>
        </p:nvGraphicFramePr>
        <p:xfrm>
          <a:off x="5144168" y="1714186"/>
          <a:ext cx="6513604" cy="31482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8" name="TextovéPole 97">
            <a:extLst>
              <a:ext uri="{FF2B5EF4-FFF2-40B4-BE49-F238E27FC236}">
                <a16:creationId xmlns:a16="http://schemas.microsoft.com/office/drawing/2014/main" xmlns="" id="{50A01215-7DE4-4B97-BF48-1EB4E765102D}"/>
              </a:ext>
            </a:extLst>
          </p:cNvPr>
          <p:cNvSpPr txBox="1"/>
          <p:nvPr/>
        </p:nvSpPr>
        <p:spPr>
          <a:xfrm>
            <a:off x="5381625" y="657225"/>
            <a:ext cx="6038850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 dirty="0"/>
              <a:t>While not mutually exclusive with mini or multilateralism, its development would serve to undermine EU </a:t>
            </a:r>
            <a:r>
              <a:rPr lang="en-US" sz="2400" b="1" dirty="0" err="1"/>
              <a:t>defence</a:t>
            </a:r>
            <a:r>
              <a:rPr lang="en-US" sz="2400" b="1" dirty="0"/>
              <a:t> cooperation effort</a:t>
            </a:r>
            <a:endParaRPr lang="en-US" sz="2400" b="1">
              <a:cs typeface="Calibri"/>
            </a:endParaRPr>
          </a:p>
        </p:txBody>
      </p:sp>
      <p:graphicFrame>
        <p:nvGraphicFramePr>
          <p:cNvPr id="163" name="Tabulka 163">
            <a:extLst>
              <a:ext uri="{FF2B5EF4-FFF2-40B4-BE49-F238E27FC236}">
                <a16:creationId xmlns:a16="http://schemas.microsoft.com/office/drawing/2014/main" xmlns="" id="{50633446-A91A-446A-9AF9-76A9940A48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08457115"/>
              </p:ext>
            </p:extLst>
          </p:nvPr>
        </p:nvGraphicFramePr>
        <p:xfrm>
          <a:off x="4972050" y="5076825"/>
          <a:ext cx="6773004" cy="1280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86502">
                  <a:extLst>
                    <a:ext uri="{9D8B030D-6E8A-4147-A177-3AD203B41FA5}">
                      <a16:colId xmlns:a16="http://schemas.microsoft.com/office/drawing/2014/main" xmlns="" val="2864038948"/>
                    </a:ext>
                  </a:extLst>
                </a:gridCol>
                <a:gridCol w="3386502">
                  <a:extLst>
                    <a:ext uri="{9D8B030D-6E8A-4147-A177-3AD203B41FA5}">
                      <a16:colId xmlns:a16="http://schemas.microsoft.com/office/drawing/2014/main" xmlns="" val="3421157934"/>
                    </a:ext>
                  </a:extLst>
                </a:gridCol>
              </a:tblGrid>
              <a:tr h="27445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New </a:t>
                      </a:r>
                      <a:r>
                        <a:rPr lang="cs-CZ" b="1" dirty="0" err="1"/>
                        <a:t>actors</a:t>
                      </a:r>
                      <a:r>
                        <a:rPr lang="cs-CZ" b="1" dirty="0"/>
                        <a:t> </a:t>
                      </a:r>
                      <a:endParaRPr lang="cs-CZ" dirty="0"/>
                    </a:p>
                    <a:p>
                      <a:pPr lvl="0" algn="ctr">
                        <a:buNone/>
                      </a:pPr>
                      <a:r>
                        <a:rPr lang="cs-CZ" dirty="0"/>
                        <a:t>in </a:t>
                      </a:r>
                      <a:r>
                        <a:rPr lang="cs-CZ" dirty="0" err="1"/>
                        <a:t>bilateral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defence</a:t>
                      </a:r>
                      <a:r>
                        <a:rPr lang="cs-CZ" dirty="0"/>
                        <a:t> relations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New agenda </a:t>
                      </a:r>
                      <a:endParaRPr lang="cs-CZ" sz="1800" b="0" i="0" u="none" strike="noStrike" noProof="0" dirty="0"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cs-CZ" dirty="0"/>
                        <a:t>in </a:t>
                      </a:r>
                      <a:r>
                        <a:rPr lang="cs-CZ" dirty="0" err="1"/>
                        <a:t>bilateral</a:t>
                      </a:r>
                      <a:r>
                        <a:rPr lang="cs-CZ" dirty="0"/>
                        <a:t> </a:t>
                      </a:r>
                      <a:r>
                        <a:rPr lang="cs-CZ" dirty="0" err="1"/>
                        <a:t>defence</a:t>
                      </a:r>
                      <a:r>
                        <a:rPr lang="cs-CZ" dirty="0"/>
                        <a:t> relations</a:t>
                      </a:r>
                      <a:endParaRPr lang="cs-CZ" sz="1800" b="0" i="0" u="none" strike="noStrike" noProof="0">
                        <a:latin typeface="Calibri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083700"/>
                  </a:ext>
                </a:extLst>
              </a:tr>
              <a:tr h="27445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New </a:t>
                      </a:r>
                      <a:r>
                        <a:rPr lang="cs-CZ" b="1" dirty="0" err="1"/>
                        <a:t>instruments</a:t>
                      </a:r>
                      <a:r>
                        <a:rPr lang="cs-CZ" dirty="0"/>
                        <a:t> </a:t>
                      </a:r>
                    </a:p>
                    <a:p>
                      <a:pPr lvl="0" algn="ctr">
                        <a:buNone/>
                      </a:pPr>
                      <a:r>
                        <a:rPr lang="cs-CZ" dirty="0" err="1"/>
                        <a:t>for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bilateral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defence</a:t>
                      </a:r>
                      <a:r>
                        <a:rPr lang="cs-CZ" dirty="0"/>
                        <a:t> relations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/>
                        <a:t>Increased</a:t>
                      </a:r>
                      <a:r>
                        <a:rPr lang="cs-CZ" b="1" dirty="0"/>
                        <a:t> prominence</a:t>
                      </a:r>
                      <a:r>
                        <a:rPr lang="cs-CZ" dirty="0"/>
                        <a:t> </a:t>
                      </a:r>
                      <a:endParaRPr lang="cs-CZ"/>
                    </a:p>
                    <a:p>
                      <a:pPr lvl="0" algn="ctr">
                        <a:buNone/>
                      </a:pPr>
                      <a:r>
                        <a:rPr lang="cs-CZ" dirty="0" err="1"/>
                        <a:t>of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security</a:t>
                      </a:r>
                      <a:r>
                        <a:rPr lang="cs-CZ" dirty="0"/>
                        <a:t> in </a:t>
                      </a:r>
                      <a:r>
                        <a:rPr lang="cs-CZ" dirty="0" err="1"/>
                        <a:t>bilateral</a:t>
                      </a:r>
                      <a:r>
                        <a:rPr lang="cs-CZ" dirty="0"/>
                        <a:t> relations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08973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12256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06F3E55-A973-426C-B363-791AF3365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832" y="194678"/>
            <a:ext cx="10515600" cy="1325563"/>
          </a:xfrm>
        </p:spPr>
        <p:txBody>
          <a:bodyPr>
            <a:normAutofit/>
          </a:bodyPr>
          <a:lstStyle/>
          <a:p>
            <a:r>
              <a:rPr lang="cs-CZ">
                <a:cs typeface="Calibri Light"/>
              </a:rPr>
              <a:t>Analysis</a:t>
            </a:r>
            <a:endParaRPr lang="cs-CZ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xmlns="" id="{A00B80B7-F6C8-4DAE-98E2-22E32B74C5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57245870"/>
              </p:ext>
            </p:extLst>
          </p:nvPr>
        </p:nvGraphicFramePr>
        <p:xfrm>
          <a:off x="296779" y="1484731"/>
          <a:ext cx="11608468" cy="51534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495136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E9878B1-E978-43C6-A852-5CC5C60FA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ea typeface="+mj-lt"/>
                <a:cs typeface="+mj-lt"/>
              </a:rPr>
              <a:t>Official</a:t>
            </a:r>
            <a:r>
              <a:rPr lang="cs-CZ" dirty="0">
                <a:ea typeface="+mj-lt"/>
                <a:cs typeface="+mj-lt"/>
              </a:rPr>
              <a:t> </a:t>
            </a:r>
            <a:r>
              <a:rPr lang="cs-CZ" dirty="0" err="1">
                <a:ea typeface="+mj-lt"/>
                <a:cs typeface="+mj-lt"/>
              </a:rPr>
              <a:t>interaction</a:t>
            </a:r>
            <a:endParaRPr lang="cs-CZ" dirty="0" err="1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6B0E229-AB94-4474-AAFD-11C03D959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55000" lnSpcReduction="20000"/>
          </a:bodyPr>
          <a:lstStyle/>
          <a:p>
            <a:r>
              <a:rPr lang="cs-CZ" dirty="0" err="1">
                <a:ea typeface="+mn-lt"/>
                <a:cs typeface="+mn-lt"/>
              </a:rPr>
              <a:t>first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indications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of</a:t>
            </a:r>
            <a:r>
              <a:rPr lang="cs-CZ" dirty="0">
                <a:ea typeface="+mn-lt"/>
                <a:cs typeface="+mn-lt"/>
              </a:rPr>
              <a:t> re-</a:t>
            </a:r>
            <a:r>
              <a:rPr lang="cs-CZ" dirty="0" err="1">
                <a:ea typeface="+mn-lt"/>
                <a:cs typeface="+mn-lt"/>
              </a:rPr>
              <a:t>investment</a:t>
            </a:r>
            <a:r>
              <a:rPr lang="cs-CZ" dirty="0">
                <a:ea typeface="+mn-lt"/>
                <a:cs typeface="+mn-lt"/>
              </a:rPr>
              <a:t> prior to 2015 </a:t>
            </a:r>
            <a:r>
              <a:rPr lang="cs-CZ" dirty="0" err="1">
                <a:ea typeface="+mn-lt"/>
                <a:cs typeface="+mn-lt"/>
              </a:rPr>
              <a:t>first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indications</a:t>
            </a:r>
            <a:r>
              <a:rPr lang="cs-CZ" dirty="0">
                <a:ea typeface="+mn-lt"/>
                <a:cs typeface="+mn-lt"/>
              </a:rPr>
              <a:t> (UK </a:t>
            </a:r>
            <a:r>
              <a:rPr lang="cs-CZ" dirty="0" err="1">
                <a:ea typeface="+mn-lt"/>
                <a:cs typeface="+mn-lt"/>
              </a:rPr>
              <a:t>review</a:t>
            </a:r>
            <a:r>
              <a:rPr lang="cs-CZ" dirty="0">
                <a:ea typeface="+mn-lt"/>
                <a:cs typeface="+mn-lt"/>
              </a:rPr>
              <a:t>, </a:t>
            </a:r>
            <a:r>
              <a:rPr lang="cs-CZ" dirty="0" err="1">
                <a:ea typeface="+mn-lt"/>
                <a:cs typeface="+mn-lt"/>
              </a:rPr>
              <a:t>increased</a:t>
            </a:r>
            <a:r>
              <a:rPr lang="cs-CZ" dirty="0">
                <a:ea typeface="+mn-lt"/>
                <a:cs typeface="+mn-lt"/>
              </a:rPr>
              <a:t> Germany status and vice versa)</a:t>
            </a:r>
            <a:endParaRPr lang="cs-CZ" dirty="0">
              <a:cs typeface="Calibri" panose="020F0502020204030204"/>
            </a:endParaRPr>
          </a:p>
          <a:p>
            <a:r>
              <a:rPr lang="cs-CZ" dirty="0">
                <a:ea typeface="+mn-lt"/>
                <a:cs typeface="+mn-lt"/>
              </a:rPr>
              <a:t>Joint Vision </a:t>
            </a:r>
            <a:r>
              <a:rPr lang="cs-CZ" dirty="0" err="1">
                <a:ea typeface="+mn-lt"/>
                <a:cs typeface="+mn-lt"/>
              </a:rPr>
              <a:t>Statement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under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preparation</a:t>
            </a:r>
            <a:r>
              <a:rPr lang="cs-CZ" dirty="0">
                <a:ea typeface="+mn-lt"/>
                <a:cs typeface="+mn-lt"/>
              </a:rPr>
              <a:t> </a:t>
            </a:r>
            <a:endParaRPr lang="cs-CZ" err="1">
              <a:ea typeface="+mn-lt"/>
              <a:cs typeface="+mn-lt"/>
            </a:endParaRPr>
          </a:p>
          <a:p>
            <a:r>
              <a:rPr lang="cs-CZ" dirty="0" err="1">
                <a:ea typeface="+mn-lt"/>
                <a:cs typeface="+mn-lt"/>
              </a:rPr>
              <a:t>momentum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building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until</a:t>
            </a:r>
            <a:r>
              <a:rPr lang="cs-CZ" dirty="0">
                <a:ea typeface="+mn-lt"/>
                <a:cs typeface="+mn-lt"/>
              </a:rPr>
              <a:t> Brexit referendum</a:t>
            </a:r>
            <a:endParaRPr lang="cs-CZ" dirty="0">
              <a:cs typeface="Calibri" panose="020F0502020204030204"/>
            </a:endParaRP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cs-CZ" dirty="0">
                <a:ea typeface="+mn-lt"/>
                <a:cs typeface="+mn-lt"/>
              </a:rPr>
              <a:t>post-Brexit referendum</a:t>
            </a:r>
            <a:endParaRPr lang="cs-CZ" dirty="0"/>
          </a:p>
          <a:p>
            <a:r>
              <a:rPr lang="cs-CZ" dirty="0" err="1">
                <a:ea typeface="+mn-lt"/>
                <a:cs typeface="+mn-lt"/>
              </a:rPr>
              <a:t>Cold-shoulder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until</a:t>
            </a:r>
            <a:r>
              <a:rPr lang="cs-CZ" dirty="0">
                <a:ea typeface="+mn-lt"/>
                <a:cs typeface="+mn-lt"/>
              </a:rPr>
              <a:t> 10/2018 JVS </a:t>
            </a:r>
            <a:r>
              <a:rPr lang="cs-CZ" dirty="0" err="1">
                <a:ea typeface="+mn-lt"/>
                <a:cs typeface="+mn-lt"/>
              </a:rPr>
              <a:t>signature</a:t>
            </a:r>
            <a:endParaRPr lang="cs-CZ" dirty="0" err="1"/>
          </a:p>
          <a:p>
            <a:r>
              <a:rPr lang="cs-CZ" dirty="0" err="1">
                <a:ea typeface="+mn-lt"/>
                <a:cs typeface="+mn-lt"/>
              </a:rPr>
              <a:t>Since</a:t>
            </a:r>
            <a:r>
              <a:rPr lang="cs-CZ" dirty="0">
                <a:ea typeface="+mn-lt"/>
                <a:cs typeface="+mn-lt"/>
              </a:rPr>
              <a:t> JVS </a:t>
            </a:r>
            <a:r>
              <a:rPr lang="cs-CZ" dirty="0" err="1">
                <a:ea typeface="+mn-lt"/>
                <a:cs typeface="+mn-lt"/>
              </a:rPr>
              <a:t>all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quiet</a:t>
            </a:r>
            <a:r>
              <a:rPr lang="cs-CZ" dirty="0">
                <a:ea typeface="+mn-lt"/>
                <a:cs typeface="+mn-lt"/>
              </a:rPr>
              <a:t> on </a:t>
            </a:r>
            <a:r>
              <a:rPr lang="cs-CZ" dirty="0" err="1">
                <a:ea typeface="+mn-lt"/>
                <a:cs typeface="+mn-lt"/>
              </a:rPr>
              <a:t>the</a:t>
            </a:r>
            <a:r>
              <a:rPr lang="cs-CZ" dirty="0">
                <a:ea typeface="+mn-lt"/>
                <a:cs typeface="+mn-lt"/>
              </a:rPr>
              <a:t> Western front</a:t>
            </a:r>
            <a:endParaRPr lang="cs-CZ" dirty="0"/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cs-CZ" dirty="0">
                <a:ea typeface="+mn-lt"/>
                <a:cs typeface="+mn-lt"/>
              </a:rPr>
              <a:t>New </a:t>
            </a:r>
            <a:r>
              <a:rPr lang="cs-CZ" dirty="0" err="1">
                <a:ea typeface="+mn-lt"/>
                <a:cs typeface="+mn-lt"/>
              </a:rPr>
              <a:t>actors</a:t>
            </a:r>
            <a:r>
              <a:rPr lang="cs-CZ" dirty="0">
                <a:ea typeface="+mn-lt"/>
                <a:cs typeface="+mn-lt"/>
              </a:rPr>
              <a:t>: NO, </a:t>
            </a:r>
            <a:r>
              <a:rPr lang="cs-CZ" dirty="0" err="1">
                <a:ea typeface="+mn-lt"/>
                <a:cs typeface="+mn-lt"/>
              </a:rPr>
              <a:t>apart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from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Scottish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rapprochement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with</a:t>
            </a:r>
            <a:r>
              <a:rPr lang="cs-CZ" dirty="0">
                <a:ea typeface="+mn-lt"/>
                <a:cs typeface="+mn-lt"/>
              </a:rPr>
              <a:t> Germany </a:t>
            </a:r>
            <a:r>
              <a:rPr lang="cs-CZ" dirty="0" err="1">
                <a:ea typeface="+mn-lt"/>
                <a:cs typeface="+mn-lt"/>
              </a:rPr>
              <a:t>economically</a:t>
            </a:r>
            <a:r>
              <a:rPr lang="cs-CZ" dirty="0">
                <a:ea typeface="+mn-lt"/>
                <a:cs typeface="+mn-lt"/>
              </a:rPr>
              <a:t> and defense </a:t>
            </a:r>
            <a:r>
              <a:rPr lang="cs-CZ" dirty="0" err="1">
                <a:ea typeface="+mn-lt"/>
                <a:cs typeface="+mn-lt"/>
              </a:rPr>
              <a:t>industries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reaching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out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for</a:t>
            </a:r>
            <a:r>
              <a:rPr lang="cs-CZ" dirty="0">
                <a:ea typeface="+mn-lt"/>
                <a:cs typeface="+mn-lt"/>
              </a:rPr>
              <a:t> joint </a:t>
            </a:r>
            <a:r>
              <a:rPr lang="cs-CZ" dirty="0" err="1">
                <a:ea typeface="+mn-lt"/>
                <a:cs typeface="+mn-lt"/>
              </a:rPr>
              <a:t>ventures</a:t>
            </a:r>
            <a:r>
              <a:rPr lang="cs-CZ" dirty="0">
                <a:ea typeface="+mn-lt"/>
                <a:cs typeface="+mn-lt"/>
              </a:rPr>
              <a:t> (</a:t>
            </a:r>
            <a:r>
              <a:rPr lang="cs-CZ" dirty="0" err="1">
                <a:ea typeface="+mn-lt"/>
                <a:cs typeface="+mn-lt"/>
              </a:rPr>
              <a:t>Rhein</a:t>
            </a:r>
            <a:r>
              <a:rPr lang="cs-CZ" dirty="0">
                <a:ea typeface="+mn-lt"/>
                <a:cs typeface="+mn-lt"/>
              </a:rPr>
              <a:t>..)</a:t>
            </a:r>
            <a:endParaRPr lang="cs-CZ" dirty="0"/>
          </a:p>
          <a:p>
            <a:r>
              <a:rPr lang="cs-CZ" dirty="0">
                <a:ea typeface="+mn-lt"/>
                <a:cs typeface="+mn-lt"/>
              </a:rPr>
              <a:t>New </a:t>
            </a:r>
            <a:r>
              <a:rPr lang="cs-CZ" dirty="0" err="1">
                <a:ea typeface="+mn-lt"/>
                <a:cs typeface="+mn-lt"/>
              </a:rPr>
              <a:t>agendas</a:t>
            </a:r>
            <a:r>
              <a:rPr lang="cs-CZ" dirty="0">
                <a:ea typeface="+mn-lt"/>
                <a:cs typeface="+mn-lt"/>
              </a:rPr>
              <a:t>: NO, not </a:t>
            </a:r>
            <a:r>
              <a:rPr lang="cs-CZ" dirty="0" err="1">
                <a:ea typeface="+mn-lt"/>
                <a:cs typeface="+mn-lt"/>
              </a:rPr>
              <a:t>even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like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Aachen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treaty</a:t>
            </a:r>
            <a:r>
              <a:rPr lang="cs-CZ" dirty="0">
                <a:ea typeface="+mn-lt"/>
                <a:cs typeface="+mn-lt"/>
              </a:rPr>
              <a:t>, </a:t>
            </a:r>
            <a:r>
              <a:rPr lang="cs-CZ" dirty="0" err="1">
                <a:ea typeface="+mn-lt"/>
                <a:cs typeface="+mn-lt"/>
              </a:rPr>
              <a:t>where</a:t>
            </a:r>
            <a:r>
              <a:rPr lang="cs-CZ" dirty="0">
                <a:ea typeface="+mn-lt"/>
                <a:cs typeface="+mn-lt"/>
              </a:rPr>
              <a:t> explicit </a:t>
            </a:r>
            <a:r>
              <a:rPr lang="cs-CZ" dirty="0" err="1">
                <a:ea typeface="+mn-lt"/>
                <a:cs typeface="+mn-lt"/>
              </a:rPr>
              <a:t>coordination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is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extended</a:t>
            </a:r>
            <a:r>
              <a:rPr lang="cs-CZ" dirty="0">
                <a:ea typeface="+mn-lt"/>
                <a:cs typeface="+mn-lt"/>
              </a:rPr>
              <a:t> to </a:t>
            </a:r>
            <a:r>
              <a:rPr lang="cs-CZ" dirty="0" err="1">
                <a:ea typeface="+mn-lt"/>
                <a:cs typeface="+mn-lt"/>
              </a:rPr>
              <a:t>new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fields</a:t>
            </a:r>
            <a:r>
              <a:rPr lang="cs-CZ" dirty="0">
                <a:ea typeface="+mn-lt"/>
                <a:cs typeface="+mn-lt"/>
              </a:rPr>
              <a:t> (export </a:t>
            </a:r>
            <a:r>
              <a:rPr lang="cs-CZ" dirty="0" err="1">
                <a:ea typeface="+mn-lt"/>
                <a:cs typeface="+mn-lt"/>
              </a:rPr>
              <a:t>coord</a:t>
            </a:r>
            <a:r>
              <a:rPr lang="cs-CZ" dirty="0">
                <a:ea typeface="+mn-lt"/>
                <a:cs typeface="+mn-lt"/>
              </a:rPr>
              <a:t>.)</a:t>
            </a:r>
            <a:endParaRPr lang="cs-CZ" dirty="0"/>
          </a:p>
          <a:p>
            <a:r>
              <a:rPr lang="cs-CZ" dirty="0">
                <a:ea typeface="+mn-lt"/>
                <a:cs typeface="+mn-lt"/>
              </a:rPr>
              <a:t>New </a:t>
            </a:r>
            <a:r>
              <a:rPr lang="cs-CZ" dirty="0" err="1">
                <a:ea typeface="+mn-lt"/>
                <a:cs typeface="+mn-lt"/>
              </a:rPr>
              <a:t>instruments</a:t>
            </a:r>
            <a:r>
              <a:rPr lang="cs-CZ" dirty="0">
                <a:ea typeface="+mn-lt"/>
                <a:cs typeface="+mn-lt"/>
              </a:rPr>
              <a:t>: YES - JVS, </a:t>
            </a:r>
            <a:r>
              <a:rPr lang="cs-CZ" dirty="0" err="1">
                <a:ea typeface="+mn-lt"/>
                <a:cs typeface="+mn-lt"/>
              </a:rPr>
              <a:t>committees</a:t>
            </a:r>
            <a:r>
              <a:rPr lang="cs-CZ" dirty="0">
                <a:ea typeface="+mn-lt"/>
                <a:cs typeface="+mn-lt"/>
              </a:rPr>
              <a:t> </a:t>
            </a:r>
            <a:endParaRPr lang="cs-CZ" dirty="0"/>
          </a:p>
          <a:p>
            <a:r>
              <a:rPr lang="cs-CZ" dirty="0">
                <a:ea typeface="+mn-lt"/>
                <a:cs typeface="+mn-lt"/>
              </a:rPr>
              <a:t>New </a:t>
            </a:r>
            <a:r>
              <a:rPr lang="cs-CZ" dirty="0" err="1">
                <a:ea typeface="+mn-lt"/>
                <a:cs typeface="+mn-lt"/>
              </a:rPr>
              <a:t>increased</a:t>
            </a:r>
            <a:r>
              <a:rPr lang="cs-CZ" dirty="0">
                <a:ea typeface="+mn-lt"/>
                <a:cs typeface="+mn-lt"/>
              </a:rPr>
              <a:t> prominence: YES - to </a:t>
            </a:r>
            <a:r>
              <a:rPr lang="cs-CZ" dirty="0" err="1">
                <a:ea typeface="+mn-lt"/>
                <a:cs typeface="+mn-lt"/>
              </a:rPr>
              <a:t>the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extent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of</a:t>
            </a:r>
            <a:r>
              <a:rPr lang="cs-CZ" dirty="0">
                <a:ea typeface="+mn-lt"/>
                <a:cs typeface="+mn-lt"/>
              </a:rPr>
              <a:t> Brexit </a:t>
            </a:r>
            <a:r>
              <a:rPr lang="cs-CZ" dirty="0" err="1">
                <a:ea typeface="+mn-lt"/>
                <a:cs typeface="+mn-lt"/>
              </a:rPr>
              <a:t>context</a:t>
            </a:r>
            <a:r>
              <a:rPr lang="cs-CZ" dirty="0">
                <a:ea typeface="+mn-lt"/>
                <a:cs typeface="+mn-lt"/>
              </a:rPr>
              <a:t> (so </a:t>
            </a:r>
            <a:r>
              <a:rPr lang="cs-CZ" dirty="0" err="1">
                <a:ea typeface="+mn-lt"/>
                <a:cs typeface="+mn-lt"/>
              </a:rPr>
              <a:t>absolutely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yes</a:t>
            </a:r>
            <a:r>
              <a:rPr lang="cs-CZ" dirty="0">
                <a:ea typeface="+mn-lt"/>
                <a:cs typeface="+mn-lt"/>
              </a:rPr>
              <a:t>, but </a:t>
            </a:r>
            <a:r>
              <a:rPr lang="cs-CZ" dirty="0" err="1">
                <a:ea typeface="+mn-lt"/>
                <a:cs typeface="+mn-lt"/>
              </a:rPr>
              <a:t>relatively</a:t>
            </a:r>
            <a:r>
              <a:rPr lang="cs-CZ" dirty="0">
                <a:ea typeface="+mn-lt"/>
                <a:cs typeface="+mn-lt"/>
              </a:rPr>
              <a:t> no)</a:t>
            </a:r>
            <a:endParaRPr lang="cs-CZ" dirty="0"/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9928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2">
            <a:extLst>
              <a:ext uri="{FF2B5EF4-FFF2-40B4-BE49-F238E27FC236}">
                <a16:creationId xmlns:a16="http://schemas.microsoft.com/office/drawing/2014/main" xmlns="" id="{4C608BEB-860E-4094-8511-78603564A7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2ABCA6D-DB86-492F-99C0-8A21F5629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cs-CZ" sz="4000">
                <a:solidFill>
                  <a:srgbClr val="FFFFFF"/>
                </a:solidFill>
                <a:cs typeface="Calibri Light"/>
              </a:rPr>
              <a:t>Official interactions</a:t>
            </a:r>
            <a:endParaRPr lang="cs-CZ" sz="400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C50A362-503B-4041-8A52-0ECD0844E1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90619" y="750753"/>
            <a:ext cx="3617783" cy="535644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2000" dirty="0" err="1">
                <a:cs typeface="Calibri"/>
              </a:rPr>
              <a:t>first</a:t>
            </a:r>
            <a:r>
              <a:rPr lang="cs-CZ" sz="2000" dirty="0">
                <a:cs typeface="Calibri"/>
              </a:rPr>
              <a:t> </a:t>
            </a:r>
            <a:r>
              <a:rPr lang="cs-CZ" sz="2000" dirty="0" err="1">
                <a:cs typeface="Calibri"/>
              </a:rPr>
              <a:t>indications</a:t>
            </a:r>
            <a:r>
              <a:rPr lang="cs-CZ" sz="2000" dirty="0">
                <a:cs typeface="Calibri"/>
              </a:rPr>
              <a:t> </a:t>
            </a:r>
            <a:r>
              <a:rPr lang="cs-CZ" sz="2000" dirty="0" err="1">
                <a:cs typeface="Calibri"/>
              </a:rPr>
              <a:t>of</a:t>
            </a:r>
            <a:r>
              <a:rPr lang="cs-CZ" sz="2000" dirty="0">
                <a:cs typeface="Calibri"/>
              </a:rPr>
              <a:t> re-</a:t>
            </a:r>
            <a:r>
              <a:rPr lang="cs-CZ" sz="2000" dirty="0" err="1">
                <a:cs typeface="Calibri"/>
              </a:rPr>
              <a:t>investment</a:t>
            </a:r>
            <a:r>
              <a:rPr lang="cs-CZ" sz="2000" dirty="0">
                <a:cs typeface="Calibri"/>
              </a:rPr>
              <a:t> </a:t>
            </a:r>
            <a:r>
              <a:rPr lang="cs-CZ" sz="2000" b="1" dirty="0">
                <a:cs typeface="Calibri"/>
              </a:rPr>
              <a:t>prior to 2015</a:t>
            </a:r>
            <a:endParaRPr lang="cs-CZ">
              <a:cs typeface="Calibri" panose="020F0502020204030204"/>
            </a:endParaRPr>
          </a:p>
          <a:p>
            <a:pPr lvl="1"/>
            <a:r>
              <a:rPr lang="cs-CZ" sz="2000" dirty="0">
                <a:cs typeface="Calibri"/>
              </a:rPr>
              <a:t>UK </a:t>
            </a:r>
            <a:r>
              <a:rPr lang="cs-CZ" sz="2000" err="1">
                <a:cs typeface="Calibri"/>
              </a:rPr>
              <a:t>review</a:t>
            </a:r>
            <a:r>
              <a:rPr lang="cs-CZ" sz="2000" dirty="0">
                <a:cs typeface="Calibri"/>
              </a:rPr>
              <a:t>, </a:t>
            </a:r>
            <a:r>
              <a:rPr lang="cs-CZ" sz="2000" err="1">
                <a:cs typeface="Calibri"/>
              </a:rPr>
              <a:t>increased</a:t>
            </a:r>
            <a:r>
              <a:rPr lang="cs-CZ" sz="2000" dirty="0">
                <a:cs typeface="Calibri"/>
              </a:rPr>
              <a:t> Germany status and vice versa</a:t>
            </a:r>
            <a:endParaRPr lang="cs-CZ" sz="2000" dirty="0">
              <a:ea typeface="+mn-lt"/>
              <a:cs typeface="+mn-lt"/>
            </a:endParaRPr>
          </a:p>
          <a:p>
            <a:r>
              <a:rPr lang="cs-CZ" sz="2000" b="1" dirty="0" err="1">
                <a:cs typeface="Calibri"/>
              </a:rPr>
              <a:t>JointVision</a:t>
            </a:r>
            <a:r>
              <a:rPr lang="cs-CZ" sz="2000" b="1" dirty="0">
                <a:cs typeface="Calibri"/>
              </a:rPr>
              <a:t> </a:t>
            </a:r>
            <a:r>
              <a:rPr lang="cs-CZ" sz="2000" b="1" dirty="0" err="1">
                <a:cs typeface="Calibri"/>
              </a:rPr>
              <a:t>Statement</a:t>
            </a:r>
            <a:r>
              <a:rPr lang="cs-CZ" sz="2000" b="1" dirty="0">
                <a:cs typeface="Calibri"/>
              </a:rPr>
              <a:t> </a:t>
            </a:r>
            <a:r>
              <a:rPr lang="cs-CZ" sz="2000" dirty="0" err="1">
                <a:cs typeface="Calibri"/>
              </a:rPr>
              <a:t>under</a:t>
            </a:r>
            <a:r>
              <a:rPr lang="cs-CZ" sz="2000" dirty="0">
                <a:cs typeface="Calibri"/>
              </a:rPr>
              <a:t> </a:t>
            </a:r>
            <a:r>
              <a:rPr lang="cs-CZ" sz="2000" dirty="0" err="1">
                <a:cs typeface="Calibri"/>
              </a:rPr>
              <a:t>preparation</a:t>
            </a:r>
            <a:r>
              <a:rPr lang="cs-CZ" sz="2000" dirty="0">
                <a:cs typeface="Calibri"/>
              </a:rPr>
              <a:t> </a:t>
            </a:r>
            <a:endParaRPr lang="cs-CZ" sz="2000" dirty="0">
              <a:ea typeface="+mn-lt"/>
              <a:cs typeface="+mn-lt"/>
            </a:endParaRPr>
          </a:p>
          <a:p>
            <a:r>
              <a:rPr lang="cs-CZ" sz="2000" dirty="0" err="1">
                <a:cs typeface="Calibri"/>
              </a:rPr>
              <a:t>momentum</a:t>
            </a:r>
            <a:r>
              <a:rPr lang="cs-CZ" sz="2000" dirty="0">
                <a:cs typeface="Calibri"/>
              </a:rPr>
              <a:t> </a:t>
            </a:r>
            <a:r>
              <a:rPr lang="cs-CZ" sz="2000" dirty="0" err="1">
                <a:cs typeface="Calibri"/>
              </a:rPr>
              <a:t>building</a:t>
            </a:r>
            <a:r>
              <a:rPr lang="cs-CZ" sz="2000" dirty="0">
                <a:cs typeface="Calibri"/>
              </a:rPr>
              <a:t> </a:t>
            </a:r>
            <a:r>
              <a:rPr lang="cs-CZ" sz="2000" dirty="0" err="1">
                <a:cs typeface="Calibri"/>
              </a:rPr>
              <a:t>until</a:t>
            </a:r>
            <a:r>
              <a:rPr lang="cs-CZ" sz="2000" dirty="0">
                <a:cs typeface="Calibri"/>
              </a:rPr>
              <a:t> Brexit referendum</a:t>
            </a:r>
            <a:endParaRPr lang="cs-CZ" sz="2000" dirty="0">
              <a:ea typeface="+mn-lt"/>
              <a:cs typeface="+mn-lt"/>
            </a:endParaRPr>
          </a:p>
          <a:p>
            <a:r>
              <a:rPr lang="cs-CZ" sz="2000" dirty="0">
                <a:ea typeface="+mn-lt"/>
                <a:cs typeface="+mn-lt"/>
              </a:rPr>
              <a:t>post-Brexit referendum</a:t>
            </a:r>
          </a:p>
          <a:p>
            <a:r>
              <a:rPr lang="cs-CZ" sz="2000" err="1">
                <a:ea typeface="+mn-lt"/>
                <a:cs typeface="+mn-lt"/>
              </a:rPr>
              <a:t>Cold-shoulder</a:t>
            </a:r>
            <a:r>
              <a:rPr lang="cs-CZ" sz="2000" dirty="0">
                <a:ea typeface="+mn-lt"/>
                <a:cs typeface="+mn-lt"/>
              </a:rPr>
              <a:t> </a:t>
            </a:r>
            <a:r>
              <a:rPr lang="cs-CZ" sz="2000" err="1">
                <a:ea typeface="+mn-lt"/>
                <a:cs typeface="+mn-lt"/>
              </a:rPr>
              <a:t>until</a:t>
            </a:r>
            <a:r>
              <a:rPr lang="cs-CZ" sz="2000" dirty="0">
                <a:ea typeface="+mn-lt"/>
                <a:cs typeface="+mn-lt"/>
              </a:rPr>
              <a:t> 10/2018 JVS </a:t>
            </a:r>
            <a:r>
              <a:rPr lang="cs-CZ" sz="2000" err="1">
                <a:ea typeface="+mn-lt"/>
                <a:cs typeface="+mn-lt"/>
              </a:rPr>
              <a:t>signature</a:t>
            </a:r>
            <a:endParaRPr lang="cs-CZ" sz="2000">
              <a:ea typeface="+mn-lt"/>
              <a:cs typeface="+mn-lt"/>
            </a:endParaRPr>
          </a:p>
          <a:p>
            <a:r>
              <a:rPr lang="cs-CZ" sz="2000" dirty="0" err="1">
                <a:ea typeface="+mn-lt"/>
                <a:cs typeface="+mn-lt"/>
              </a:rPr>
              <a:t>since</a:t>
            </a:r>
            <a:r>
              <a:rPr lang="cs-CZ" sz="2000" dirty="0">
                <a:ea typeface="+mn-lt"/>
                <a:cs typeface="+mn-lt"/>
              </a:rPr>
              <a:t> JVS </a:t>
            </a:r>
            <a:r>
              <a:rPr lang="cs-CZ" sz="2000" dirty="0" err="1">
                <a:ea typeface="+mn-lt"/>
                <a:cs typeface="+mn-lt"/>
              </a:rPr>
              <a:t>all</a:t>
            </a:r>
            <a:r>
              <a:rPr lang="cs-CZ" sz="2000" dirty="0">
                <a:ea typeface="+mn-lt"/>
                <a:cs typeface="+mn-lt"/>
              </a:rPr>
              <a:t> </a:t>
            </a:r>
            <a:r>
              <a:rPr lang="cs-CZ" sz="2000" dirty="0" err="1">
                <a:ea typeface="+mn-lt"/>
                <a:cs typeface="+mn-lt"/>
              </a:rPr>
              <a:t>quiet</a:t>
            </a:r>
            <a:r>
              <a:rPr lang="cs-CZ" sz="2000" dirty="0">
                <a:ea typeface="+mn-lt"/>
                <a:cs typeface="+mn-lt"/>
              </a:rPr>
              <a:t> on </a:t>
            </a:r>
            <a:r>
              <a:rPr lang="cs-CZ" sz="2000" dirty="0" err="1">
                <a:ea typeface="+mn-lt"/>
                <a:cs typeface="+mn-lt"/>
              </a:rPr>
              <a:t>the</a:t>
            </a:r>
            <a:r>
              <a:rPr lang="cs-CZ" sz="2000" dirty="0">
                <a:ea typeface="+mn-lt"/>
                <a:cs typeface="+mn-lt"/>
              </a:rPr>
              <a:t> Western front</a:t>
            </a:r>
          </a:p>
          <a:p>
            <a:r>
              <a:rPr lang="cs-CZ" sz="2000" dirty="0" err="1">
                <a:ea typeface="+mn-lt"/>
                <a:cs typeface="+mn-lt"/>
              </a:rPr>
              <a:t>visits</a:t>
            </a:r>
            <a:r>
              <a:rPr lang="cs-CZ" sz="2000" dirty="0">
                <a:ea typeface="+mn-lt"/>
                <a:cs typeface="+mn-lt"/>
              </a:rPr>
              <a:t> </a:t>
            </a:r>
            <a:r>
              <a:rPr lang="cs-CZ" sz="2000" dirty="0" err="1">
                <a:ea typeface="+mn-lt"/>
                <a:cs typeface="+mn-lt"/>
              </a:rPr>
              <a:t>less</a:t>
            </a:r>
            <a:r>
              <a:rPr lang="cs-CZ" sz="2000" dirty="0">
                <a:ea typeface="+mn-lt"/>
                <a:cs typeface="+mn-lt"/>
              </a:rPr>
              <a:t> </a:t>
            </a:r>
            <a:r>
              <a:rPr lang="cs-CZ" sz="2000" dirty="0" err="1">
                <a:ea typeface="+mn-lt"/>
                <a:cs typeface="+mn-lt"/>
              </a:rPr>
              <a:t>frequent</a:t>
            </a:r>
            <a:r>
              <a:rPr lang="cs-CZ" sz="2000" dirty="0">
                <a:ea typeface="+mn-lt"/>
                <a:cs typeface="+mn-lt"/>
              </a:rPr>
              <a:t> </a:t>
            </a:r>
          </a:p>
        </p:txBody>
      </p:sp>
      <p:cxnSp>
        <p:nvCxnSpPr>
          <p:cNvPr id="34" name="Straight Connector 34">
            <a:extLst>
              <a:ext uri="{FF2B5EF4-FFF2-40B4-BE49-F238E27FC236}">
                <a16:creationId xmlns:a16="http://schemas.microsoft.com/office/drawing/2014/main" xmlns="" id="{1F16A8D4-FE87-4604-88B2-394B5D1EB4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CCFF80B8-CD53-4031-8C80-1CB5B875B3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80894" y="830963"/>
            <a:ext cx="3949674" cy="551686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2000" b="1" dirty="0">
                <a:ea typeface="+mn-lt"/>
                <a:cs typeface="+mn-lt"/>
              </a:rPr>
              <a:t>New </a:t>
            </a:r>
            <a:r>
              <a:rPr lang="cs-CZ" sz="2000" b="1" dirty="0" err="1">
                <a:ea typeface="+mn-lt"/>
                <a:cs typeface="+mn-lt"/>
              </a:rPr>
              <a:t>actors</a:t>
            </a:r>
            <a:r>
              <a:rPr lang="cs-CZ" sz="2000" b="1" dirty="0">
                <a:ea typeface="+mn-lt"/>
                <a:cs typeface="+mn-lt"/>
              </a:rPr>
              <a:t>:</a:t>
            </a:r>
            <a:r>
              <a:rPr lang="cs-CZ" sz="2000" dirty="0">
                <a:ea typeface="+mn-lt"/>
                <a:cs typeface="+mn-lt"/>
              </a:rPr>
              <a:t> </a:t>
            </a:r>
            <a:r>
              <a:rPr lang="cs-CZ" sz="2000" b="1" dirty="0">
                <a:ea typeface="+mn-lt"/>
                <a:cs typeface="+mn-lt"/>
              </a:rPr>
              <a:t>NO</a:t>
            </a:r>
            <a:r>
              <a:rPr lang="cs-CZ" sz="2000" dirty="0">
                <a:ea typeface="+mn-lt"/>
                <a:cs typeface="+mn-lt"/>
              </a:rPr>
              <a:t> </a:t>
            </a:r>
            <a:endParaRPr lang="cs-CZ" sz="2000">
              <a:cs typeface="Calibri"/>
            </a:endParaRPr>
          </a:p>
          <a:p>
            <a:pPr lvl="1"/>
            <a:r>
              <a:rPr lang="cs-CZ" sz="1800" dirty="0" err="1">
                <a:ea typeface="+mn-lt"/>
                <a:cs typeface="+mn-lt"/>
              </a:rPr>
              <a:t>apart</a:t>
            </a:r>
            <a:r>
              <a:rPr lang="cs-CZ" sz="1800" dirty="0">
                <a:ea typeface="+mn-lt"/>
                <a:cs typeface="+mn-lt"/>
              </a:rPr>
              <a:t> </a:t>
            </a:r>
            <a:r>
              <a:rPr lang="cs-CZ" sz="1800" dirty="0" err="1">
                <a:ea typeface="+mn-lt"/>
                <a:cs typeface="+mn-lt"/>
              </a:rPr>
              <a:t>from</a:t>
            </a:r>
            <a:r>
              <a:rPr lang="cs-CZ" sz="1800" dirty="0">
                <a:ea typeface="+mn-lt"/>
                <a:cs typeface="+mn-lt"/>
              </a:rPr>
              <a:t> </a:t>
            </a:r>
            <a:r>
              <a:rPr lang="cs-CZ" sz="1800" dirty="0" err="1">
                <a:ea typeface="+mn-lt"/>
                <a:cs typeface="+mn-lt"/>
              </a:rPr>
              <a:t>Scottish</a:t>
            </a:r>
            <a:r>
              <a:rPr lang="cs-CZ" sz="1800" dirty="0">
                <a:ea typeface="+mn-lt"/>
                <a:cs typeface="+mn-lt"/>
              </a:rPr>
              <a:t> </a:t>
            </a:r>
            <a:r>
              <a:rPr lang="cs-CZ" sz="1800" dirty="0" err="1">
                <a:ea typeface="+mn-lt"/>
                <a:cs typeface="+mn-lt"/>
              </a:rPr>
              <a:t>rapprochement</a:t>
            </a:r>
            <a:r>
              <a:rPr lang="cs-CZ" sz="1800" dirty="0">
                <a:ea typeface="+mn-lt"/>
                <a:cs typeface="+mn-lt"/>
              </a:rPr>
              <a:t> </a:t>
            </a:r>
            <a:r>
              <a:rPr lang="cs-CZ" sz="1800" dirty="0" err="1">
                <a:ea typeface="+mn-lt"/>
                <a:cs typeface="+mn-lt"/>
              </a:rPr>
              <a:t>with</a:t>
            </a:r>
            <a:r>
              <a:rPr lang="cs-CZ" sz="1800" dirty="0">
                <a:ea typeface="+mn-lt"/>
                <a:cs typeface="+mn-lt"/>
              </a:rPr>
              <a:t> Germany </a:t>
            </a:r>
            <a:r>
              <a:rPr lang="cs-CZ" sz="1800" dirty="0" err="1">
                <a:ea typeface="+mn-lt"/>
                <a:cs typeface="+mn-lt"/>
              </a:rPr>
              <a:t>economically</a:t>
            </a:r>
            <a:r>
              <a:rPr lang="cs-CZ" sz="1800" dirty="0">
                <a:ea typeface="+mn-lt"/>
                <a:cs typeface="+mn-lt"/>
              </a:rPr>
              <a:t> and defense </a:t>
            </a:r>
            <a:r>
              <a:rPr lang="cs-CZ" sz="1800" dirty="0" err="1">
                <a:ea typeface="+mn-lt"/>
                <a:cs typeface="+mn-lt"/>
              </a:rPr>
              <a:t>industries</a:t>
            </a:r>
            <a:r>
              <a:rPr lang="cs-CZ" sz="1800" dirty="0">
                <a:ea typeface="+mn-lt"/>
                <a:cs typeface="+mn-lt"/>
              </a:rPr>
              <a:t> </a:t>
            </a:r>
            <a:r>
              <a:rPr lang="cs-CZ" sz="1800" dirty="0" err="1">
                <a:ea typeface="+mn-lt"/>
                <a:cs typeface="+mn-lt"/>
              </a:rPr>
              <a:t>reaching</a:t>
            </a:r>
            <a:r>
              <a:rPr lang="cs-CZ" sz="1800" dirty="0">
                <a:ea typeface="+mn-lt"/>
                <a:cs typeface="+mn-lt"/>
              </a:rPr>
              <a:t> </a:t>
            </a:r>
            <a:r>
              <a:rPr lang="cs-CZ" sz="1800" dirty="0" err="1">
                <a:ea typeface="+mn-lt"/>
                <a:cs typeface="+mn-lt"/>
              </a:rPr>
              <a:t>out</a:t>
            </a:r>
            <a:r>
              <a:rPr lang="cs-CZ" sz="1800" dirty="0">
                <a:ea typeface="+mn-lt"/>
                <a:cs typeface="+mn-lt"/>
              </a:rPr>
              <a:t> </a:t>
            </a:r>
            <a:r>
              <a:rPr lang="cs-CZ" sz="1800" dirty="0" err="1">
                <a:ea typeface="+mn-lt"/>
                <a:cs typeface="+mn-lt"/>
              </a:rPr>
              <a:t>for</a:t>
            </a:r>
            <a:r>
              <a:rPr lang="cs-CZ" sz="1800" dirty="0">
                <a:ea typeface="+mn-lt"/>
                <a:cs typeface="+mn-lt"/>
              </a:rPr>
              <a:t> joint </a:t>
            </a:r>
            <a:r>
              <a:rPr lang="cs-CZ" sz="1800" dirty="0" err="1">
                <a:ea typeface="+mn-lt"/>
                <a:cs typeface="+mn-lt"/>
              </a:rPr>
              <a:t>ventures</a:t>
            </a:r>
            <a:r>
              <a:rPr lang="cs-CZ" sz="1800" dirty="0">
                <a:ea typeface="+mn-lt"/>
                <a:cs typeface="+mn-lt"/>
              </a:rPr>
              <a:t> (</a:t>
            </a:r>
            <a:r>
              <a:rPr lang="cs-CZ" sz="1800" dirty="0" err="1">
                <a:ea typeface="+mn-lt"/>
                <a:cs typeface="+mn-lt"/>
              </a:rPr>
              <a:t>Rheinmetall</a:t>
            </a:r>
            <a:r>
              <a:rPr lang="cs-CZ" sz="1800" dirty="0">
                <a:ea typeface="+mn-lt"/>
                <a:cs typeface="+mn-lt"/>
              </a:rPr>
              <a:t>)</a:t>
            </a:r>
            <a:endParaRPr lang="cs-CZ" sz="1800">
              <a:cs typeface="Calibri"/>
            </a:endParaRPr>
          </a:p>
          <a:p>
            <a:r>
              <a:rPr lang="cs-CZ" sz="2000" b="1" dirty="0">
                <a:ea typeface="+mn-lt"/>
                <a:cs typeface="+mn-lt"/>
              </a:rPr>
              <a:t>New </a:t>
            </a:r>
            <a:r>
              <a:rPr lang="cs-CZ" sz="2000" b="1" err="1">
                <a:ea typeface="+mn-lt"/>
                <a:cs typeface="+mn-lt"/>
              </a:rPr>
              <a:t>agendas</a:t>
            </a:r>
            <a:r>
              <a:rPr lang="cs-CZ" sz="2000" b="1" dirty="0">
                <a:ea typeface="+mn-lt"/>
                <a:cs typeface="+mn-lt"/>
              </a:rPr>
              <a:t>: NO</a:t>
            </a:r>
            <a:r>
              <a:rPr lang="cs-CZ" sz="2000" dirty="0">
                <a:ea typeface="+mn-lt"/>
                <a:cs typeface="+mn-lt"/>
              </a:rPr>
              <a:t> </a:t>
            </a:r>
          </a:p>
          <a:p>
            <a:pPr lvl="1"/>
            <a:r>
              <a:rPr lang="cs-CZ" sz="1800" err="1">
                <a:ea typeface="+mn-lt"/>
                <a:cs typeface="+mn-lt"/>
              </a:rPr>
              <a:t>unlike</a:t>
            </a:r>
            <a:r>
              <a:rPr lang="cs-CZ" sz="1800" dirty="0">
                <a:ea typeface="+mn-lt"/>
                <a:cs typeface="+mn-lt"/>
              </a:rPr>
              <a:t> </a:t>
            </a:r>
            <a:r>
              <a:rPr lang="cs-CZ" sz="1800" err="1">
                <a:ea typeface="+mn-lt"/>
                <a:cs typeface="+mn-lt"/>
              </a:rPr>
              <a:t>Aachen</a:t>
            </a:r>
            <a:r>
              <a:rPr lang="cs-CZ" sz="1800" dirty="0">
                <a:ea typeface="+mn-lt"/>
                <a:cs typeface="+mn-lt"/>
              </a:rPr>
              <a:t> </a:t>
            </a:r>
            <a:r>
              <a:rPr lang="cs-CZ" sz="1800" err="1">
                <a:ea typeface="+mn-lt"/>
                <a:cs typeface="+mn-lt"/>
              </a:rPr>
              <a:t>treaty</a:t>
            </a:r>
            <a:r>
              <a:rPr lang="cs-CZ" sz="1800" dirty="0">
                <a:ea typeface="+mn-lt"/>
                <a:cs typeface="+mn-lt"/>
              </a:rPr>
              <a:t>, </a:t>
            </a:r>
            <a:r>
              <a:rPr lang="cs-CZ" sz="1800" err="1">
                <a:ea typeface="+mn-lt"/>
                <a:cs typeface="+mn-lt"/>
              </a:rPr>
              <a:t>where</a:t>
            </a:r>
            <a:r>
              <a:rPr lang="cs-CZ" sz="1800" dirty="0">
                <a:ea typeface="+mn-lt"/>
                <a:cs typeface="+mn-lt"/>
              </a:rPr>
              <a:t> explicit </a:t>
            </a:r>
            <a:r>
              <a:rPr lang="cs-CZ" sz="1800" err="1">
                <a:ea typeface="+mn-lt"/>
                <a:cs typeface="+mn-lt"/>
              </a:rPr>
              <a:t>coordination</a:t>
            </a:r>
            <a:r>
              <a:rPr lang="cs-CZ" sz="1800" dirty="0">
                <a:ea typeface="+mn-lt"/>
                <a:cs typeface="+mn-lt"/>
              </a:rPr>
              <a:t> </a:t>
            </a:r>
            <a:r>
              <a:rPr lang="cs-CZ" sz="1800" err="1">
                <a:ea typeface="+mn-lt"/>
                <a:cs typeface="+mn-lt"/>
              </a:rPr>
              <a:t>is</a:t>
            </a:r>
            <a:r>
              <a:rPr lang="cs-CZ" sz="1800" dirty="0">
                <a:ea typeface="+mn-lt"/>
                <a:cs typeface="+mn-lt"/>
              </a:rPr>
              <a:t> </a:t>
            </a:r>
            <a:r>
              <a:rPr lang="cs-CZ" sz="1800" err="1">
                <a:ea typeface="+mn-lt"/>
                <a:cs typeface="+mn-lt"/>
              </a:rPr>
              <a:t>extended</a:t>
            </a:r>
            <a:r>
              <a:rPr lang="cs-CZ" sz="1800" dirty="0">
                <a:ea typeface="+mn-lt"/>
                <a:cs typeface="+mn-lt"/>
              </a:rPr>
              <a:t> to </a:t>
            </a:r>
            <a:r>
              <a:rPr lang="cs-CZ" sz="1800" err="1">
                <a:ea typeface="+mn-lt"/>
                <a:cs typeface="+mn-lt"/>
              </a:rPr>
              <a:t>new</a:t>
            </a:r>
            <a:r>
              <a:rPr lang="cs-CZ" sz="1800" dirty="0">
                <a:ea typeface="+mn-lt"/>
                <a:cs typeface="+mn-lt"/>
              </a:rPr>
              <a:t> </a:t>
            </a:r>
            <a:r>
              <a:rPr lang="cs-CZ" sz="1800" err="1">
                <a:ea typeface="+mn-lt"/>
                <a:cs typeface="+mn-lt"/>
              </a:rPr>
              <a:t>fields</a:t>
            </a:r>
            <a:r>
              <a:rPr lang="cs-CZ" sz="1800" dirty="0">
                <a:ea typeface="+mn-lt"/>
                <a:cs typeface="+mn-lt"/>
              </a:rPr>
              <a:t> (export </a:t>
            </a:r>
            <a:r>
              <a:rPr lang="cs-CZ" sz="1800" err="1">
                <a:ea typeface="+mn-lt"/>
                <a:cs typeface="+mn-lt"/>
              </a:rPr>
              <a:t>coordination</a:t>
            </a:r>
            <a:r>
              <a:rPr lang="cs-CZ" sz="1800" dirty="0">
                <a:ea typeface="+mn-lt"/>
                <a:cs typeface="+mn-lt"/>
              </a:rPr>
              <a:t>)</a:t>
            </a:r>
            <a:endParaRPr lang="cs-CZ" sz="1800">
              <a:cs typeface="Calibri"/>
            </a:endParaRPr>
          </a:p>
          <a:p>
            <a:r>
              <a:rPr lang="cs-CZ" sz="2000" b="1" dirty="0">
                <a:ea typeface="+mn-lt"/>
                <a:cs typeface="+mn-lt"/>
              </a:rPr>
              <a:t>New </a:t>
            </a:r>
            <a:r>
              <a:rPr lang="cs-CZ" sz="2000" b="1" err="1">
                <a:ea typeface="+mn-lt"/>
                <a:cs typeface="+mn-lt"/>
              </a:rPr>
              <a:t>instruments</a:t>
            </a:r>
            <a:r>
              <a:rPr lang="cs-CZ" sz="2000" b="1" dirty="0">
                <a:ea typeface="+mn-lt"/>
                <a:cs typeface="+mn-lt"/>
              </a:rPr>
              <a:t>: YES </a:t>
            </a:r>
            <a:endParaRPr lang="cs-CZ" sz="2000" dirty="0">
              <a:ea typeface="+mn-lt"/>
              <a:cs typeface="+mn-lt"/>
            </a:endParaRPr>
          </a:p>
          <a:p>
            <a:pPr lvl="1"/>
            <a:r>
              <a:rPr lang="cs-CZ" sz="1800" dirty="0">
                <a:ea typeface="+mn-lt"/>
                <a:cs typeface="+mn-lt"/>
              </a:rPr>
              <a:t>JVS, </a:t>
            </a:r>
            <a:r>
              <a:rPr lang="cs-CZ" sz="1800" err="1">
                <a:ea typeface="+mn-lt"/>
                <a:cs typeface="+mn-lt"/>
              </a:rPr>
              <a:t>committees</a:t>
            </a:r>
            <a:r>
              <a:rPr lang="cs-CZ" sz="1800" dirty="0">
                <a:ea typeface="+mn-lt"/>
                <a:cs typeface="+mn-lt"/>
              </a:rPr>
              <a:t> </a:t>
            </a:r>
            <a:endParaRPr lang="cs-CZ" sz="1800">
              <a:cs typeface="Calibri"/>
            </a:endParaRPr>
          </a:p>
          <a:p>
            <a:r>
              <a:rPr lang="cs-CZ" sz="2000" b="1" dirty="0">
                <a:ea typeface="+mn-lt"/>
                <a:cs typeface="+mn-lt"/>
              </a:rPr>
              <a:t>New </a:t>
            </a:r>
            <a:r>
              <a:rPr lang="cs-CZ" sz="2000" b="1" err="1">
                <a:ea typeface="+mn-lt"/>
                <a:cs typeface="+mn-lt"/>
              </a:rPr>
              <a:t>increased</a:t>
            </a:r>
            <a:r>
              <a:rPr lang="cs-CZ" sz="2000" b="1" dirty="0">
                <a:ea typeface="+mn-lt"/>
                <a:cs typeface="+mn-lt"/>
              </a:rPr>
              <a:t> prominence: YES</a:t>
            </a:r>
            <a:r>
              <a:rPr lang="cs-CZ" sz="2000" dirty="0">
                <a:ea typeface="+mn-lt"/>
                <a:cs typeface="+mn-lt"/>
              </a:rPr>
              <a:t> </a:t>
            </a:r>
          </a:p>
          <a:p>
            <a:pPr lvl="1"/>
            <a:r>
              <a:rPr lang="cs-CZ" sz="1800" dirty="0">
                <a:ea typeface="+mn-lt"/>
                <a:cs typeface="+mn-lt"/>
              </a:rPr>
              <a:t>to </a:t>
            </a:r>
            <a:r>
              <a:rPr lang="cs-CZ" sz="1800" err="1">
                <a:ea typeface="+mn-lt"/>
                <a:cs typeface="+mn-lt"/>
              </a:rPr>
              <a:t>the</a:t>
            </a:r>
            <a:r>
              <a:rPr lang="cs-CZ" sz="1800" dirty="0">
                <a:ea typeface="+mn-lt"/>
                <a:cs typeface="+mn-lt"/>
              </a:rPr>
              <a:t> </a:t>
            </a:r>
            <a:r>
              <a:rPr lang="cs-CZ" sz="1800" err="1">
                <a:ea typeface="+mn-lt"/>
                <a:cs typeface="+mn-lt"/>
              </a:rPr>
              <a:t>extent</a:t>
            </a:r>
            <a:r>
              <a:rPr lang="cs-CZ" sz="1800" dirty="0">
                <a:ea typeface="+mn-lt"/>
                <a:cs typeface="+mn-lt"/>
              </a:rPr>
              <a:t> </a:t>
            </a:r>
            <a:r>
              <a:rPr lang="cs-CZ" sz="1800" err="1">
                <a:ea typeface="+mn-lt"/>
                <a:cs typeface="+mn-lt"/>
              </a:rPr>
              <a:t>of</a:t>
            </a:r>
            <a:r>
              <a:rPr lang="cs-CZ" sz="1800" dirty="0">
                <a:ea typeface="+mn-lt"/>
                <a:cs typeface="+mn-lt"/>
              </a:rPr>
              <a:t> Brexit </a:t>
            </a:r>
            <a:r>
              <a:rPr lang="cs-CZ" sz="1800" err="1">
                <a:ea typeface="+mn-lt"/>
                <a:cs typeface="+mn-lt"/>
              </a:rPr>
              <a:t>context</a:t>
            </a:r>
            <a:r>
              <a:rPr lang="cs-CZ" sz="1800" dirty="0">
                <a:ea typeface="+mn-lt"/>
                <a:cs typeface="+mn-lt"/>
              </a:rPr>
              <a:t> (so </a:t>
            </a:r>
            <a:r>
              <a:rPr lang="cs-CZ" sz="1800" err="1">
                <a:ea typeface="+mn-lt"/>
                <a:cs typeface="+mn-lt"/>
              </a:rPr>
              <a:t>absolutely</a:t>
            </a:r>
            <a:r>
              <a:rPr lang="cs-CZ" sz="1800" dirty="0">
                <a:ea typeface="+mn-lt"/>
                <a:cs typeface="+mn-lt"/>
              </a:rPr>
              <a:t> </a:t>
            </a:r>
            <a:r>
              <a:rPr lang="cs-CZ" sz="1800" err="1">
                <a:ea typeface="+mn-lt"/>
                <a:cs typeface="+mn-lt"/>
              </a:rPr>
              <a:t>yes</a:t>
            </a:r>
            <a:r>
              <a:rPr lang="cs-CZ" sz="1800" dirty="0">
                <a:ea typeface="+mn-lt"/>
                <a:cs typeface="+mn-lt"/>
              </a:rPr>
              <a:t>, but </a:t>
            </a:r>
            <a:r>
              <a:rPr lang="cs-CZ" sz="1800" err="1">
                <a:ea typeface="+mn-lt"/>
                <a:cs typeface="+mn-lt"/>
              </a:rPr>
              <a:t>relatively</a:t>
            </a:r>
            <a:r>
              <a:rPr lang="cs-CZ" sz="1800" dirty="0">
                <a:ea typeface="+mn-lt"/>
                <a:cs typeface="+mn-lt"/>
              </a:rPr>
              <a:t> no)</a:t>
            </a:r>
            <a:endParaRPr lang="en-US" sz="18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7664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2">
            <a:extLst>
              <a:ext uri="{FF2B5EF4-FFF2-40B4-BE49-F238E27FC236}">
                <a16:creationId xmlns:a16="http://schemas.microsoft.com/office/drawing/2014/main" xmlns="" id="{4C608BEB-860E-4094-8511-78603564A7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2ABCA6D-DB86-492F-99C0-8A21F5629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cs-CZ" sz="4000" dirty="0" err="1">
                <a:solidFill>
                  <a:srgbClr val="FFFFFF"/>
                </a:solidFill>
                <a:cs typeface="Calibri Light"/>
              </a:rPr>
              <a:t>Military</a:t>
            </a:r>
            <a:r>
              <a:rPr lang="cs-CZ" sz="4000" dirty="0">
                <a:solidFill>
                  <a:srgbClr val="FFFFFF"/>
                </a:solidFill>
                <a:cs typeface="Calibri Light"/>
              </a:rPr>
              <a:t> </a:t>
            </a:r>
            <a:r>
              <a:rPr lang="cs-CZ" sz="4000" dirty="0" err="1">
                <a:solidFill>
                  <a:srgbClr val="FFFFFF"/>
                </a:solidFill>
                <a:cs typeface="Calibri Light"/>
              </a:rPr>
              <a:t>cooperation</a:t>
            </a:r>
            <a:endParaRPr lang="cs-CZ" sz="4000" dirty="0" err="1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C50A362-503B-4041-8A52-0ECD0844E1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90619" y="750753"/>
            <a:ext cx="3713033" cy="5737449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CA" sz="2000" dirty="0">
                <a:ea typeface="+mn-lt"/>
                <a:cs typeface="+mn-lt"/>
              </a:rPr>
              <a:t>prior - passive long -term and traditional BFG, </a:t>
            </a:r>
            <a:r>
              <a:rPr lang="en-CA" sz="2000" b="1" dirty="0">
                <a:ea typeface="+mn-lt"/>
                <a:cs typeface="+mn-lt"/>
              </a:rPr>
              <a:t>largest stationed presence abroad</a:t>
            </a:r>
            <a:r>
              <a:rPr lang="en-CA" sz="2000" dirty="0">
                <a:ea typeface="+mn-lt"/>
                <a:cs typeface="+mn-lt"/>
              </a:rPr>
              <a:t> </a:t>
            </a:r>
            <a:endParaRPr lang="en-CA" dirty="0">
              <a:ea typeface="+mn-lt"/>
              <a:cs typeface="+mn-lt"/>
            </a:endParaRPr>
          </a:p>
          <a:p>
            <a:r>
              <a:rPr lang="en-CA" sz="2000" dirty="0">
                <a:ea typeface="+mn-lt"/>
                <a:cs typeface="+mn-lt"/>
              </a:rPr>
              <a:t>but still behind military cooperation with FR or other bilateral (US) units</a:t>
            </a:r>
            <a:endParaRPr lang="en-CA" dirty="0">
              <a:ea typeface="+mn-lt"/>
              <a:cs typeface="+mn-lt"/>
            </a:endParaRPr>
          </a:p>
          <a:p>
            <a:r>
              <a:rPr lang="en-CA" sz="2000" dirty="0">
                <a:ea typeface="+mn-lt"/>
                <a:cs typeface="+mn-lt"/>
              </a:rPr>
              <a:t>active lagging behind - strategic culture</a:t>
            </a:r>
            <a:endParaRPr lang="en-CA" dirty="0">
              <a:cs typeface="Calibri"/>
            </a:endParaRPr>
          </a:p>
          <a:p>
            <a:r>
              <a:rPr lang="en-CA" sz="2000" dirty="0">
                <a:ea typeface="+mn-lt"/>
                <a:cs typeface="+mn-lt"/>
              </a:rPr>
              <a:t>prior to referendum - decision to withdraw by 2020</a:t>
            </a:r>
            <a:endParaRPr lang="en-CA" dirty="0">
              <a:cs typeface="Calibri"/>
            </a:endParaRPr>
          </a:p>
          <a:p>
            <a:r>
              <a:rPr lang="en-CA" sz="2000" dirty="0">
                <a:ea typeface="+mn-lt"/>
                <a:cs typeface="+mn-lt"/>
              </a:rPr>
              <a:t>Post-Brexit referendum</a:t>
            </a:r>
          </a:p>
          <a:p>
            <a:r>
              <a:rPr lang="en-CA" sz="2000" dirty="0">
                <a:ea typeface="+mn-lt"/>
                <a:cs typeface="+mn-lt"/>
              </a:rPr>
              <a:t>Until 2018 same passivity</a:t>
            </a:r>
            <a:endParaRPr lang="en-CA" dirty="0">
              <a:cs typeface="Calibri"/>
            </a:endParaRPr>
          </a:p>
          <a:p>
            <a:r>
              <a:rPr lang="en-CA" sz="2000" b="1" dirty="0">
                <a:ea typeface="+mn-lt"/>
                <a:cs typeface="+mn-lt"/>
              </a:rPr>
              <a:t>Reversal of withdrawal 2018</a:t>
            </a:r>
            <a:r>
              <a:rPr lang="en-CA" sz="2000" dirty="0">
                <a:ea typeface="+mn-lt"/>
                <a:cs typeface="+mn-lt"/>
              </a:rPr>
              <a:t>, MoD minister tied it as a result of Brexit - to keep int. presence</a:t>
            </a:r>
            <a:endParaRPr lang="en-CA" dirty="0">
              <a:cs typeface="Calibri"/>
            </a:endParaRPr>
          </a:p>
          <a:p>
            <a:r>
              <a:rPr lang="en-CA" sz="2000" dirty="0">
                <a:ea typeface="+mn-lt"/>
                <a:cs typeface="+mn-lt"/>
              </a:rPr>
              <a:t>hindered by poor German operability and willingness</a:t>
            </a:r>
            <a:endParaRPr lang="en-CA" dirty="0">
              <a:cs typeface="Calibri"/>
            </a:endParaRPr>
          </a:p>
          <a:p>
            <a:r>
              <a:rPr lang="en-CA" sz="2000" dirty="0">
                <a:ea typeface="+mn-lt"/>
                <a:cs typeface="+mn-lt"/>
              </a:rPr>
              <a:t>multilateral programs much more viable than bilateral </a:t>
            </a:r>
            <a:endParaRPr lang="en-CA" dirty="0">
              <a:cs typeface="Calibri"/>
            </a:endParaRPr>
          </a:p>
        </p:txBody>
      </p:sp>
      <p:cxnSp>
        <p:nvCxnSpPr>
          <p:cNvPr id="34" name="Straight Connector 34">
            <a:extLst>
              <a:ext uri="{FF2B5EF4-FFF2-40B4-BE49-F238E27FC236}">
                <a16:creationId xmlns:a16="http://schemas.microsoft.com/office/drawing/2014/main" xmlns="" id="{1F16A8D4-FE87-4604-88B2-394B5D1EB4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CCFF80B8-CD53-4031-8C80-1CB5B875B3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40103" y="1262935"/>
            <a:ext cx="3949674" cy="4710075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cs-CZ" sz="2000" b="1" dirty="0">
                <a:ea typeface="+mn-lt"/>
                <a:cs typeface="+mn-lt"/>
              </a:rPr>
              <a:t>New </a:t>
            </a:r>
            <a:r>
              <a:rPr lang="cs-CZ" sz="2000" b="1" dirty="0" err="1">
                <a:ea typeface="+mn-lt"/>
                <a:cs typeface="+mn-lt"/>
              </a:rPr>
              <a:t>actors</a:t>
            </a:r>
            <a:r>
              <a:rPr lang="cs-CZ" sz="2000" b="1" dirty="0">
                <a:ea typeface="+mn-lt"/>
                <a:cs typeface="+mn-lt"/>
              </a:rPr>
              <a:t>:</a:t>
            </a:r>
            <a:r>
              <a:rPr lang="cs-CZ" sz="2000" dirty="0">
                <a:ea typeface="+mn-lt"/>
                <a:cs typeface="+mn-lt"/>
              </a:rPr>
              <a:t> </a:t>
            </a:r>
            <a:r>
              <a:rPr lang="cs-CZ" sz="2000" b="1" dirty="0">
                <a:ea typeface="+mn-lt"/>
                <a:cs typeface="+mn-lt"/>
              </a:rPr>
              <a:t>NO</a:t>
            </a:r>
            <a:r>
              <a:rPr lang="cs-CZ" sz="2000" dirty="0">
                <a:ea typeface="+mn-lt"/>
                <a:cs typeface="+mn-lt"/>
              </a:rPr>
              <a:t> </a:t>
            </a:r>
            <a:endParaRPr lang="cs-CZ" sz="2000">
              <a:cs typeface="Calibri"/>
            </a:endParaRPr>
          </a:p>
          <a:p>
            <a:pPr lvl="1"/>
            <a:r>
              <a:rPr lang="cs-CZ" sz="1800" dirty="0">
                <a:ea typeface="+mn-lt"/>
                <a:cs typeface="+mn-lt"/>
              </a:rPr>
              <a:t>not in any </a:t>
            </a:r>
            <a:r>
              <a:rPr lang="cs-CZ" sz="1800" dirty="0" err="1">
                <a:ea typeface="+mn-lt"/>
                <a:cs typeface="+mn-lt"/>
              </a:rPr>
              <a:t>format</a:t>
            </a:r>
            <a:r>
              <a:rPr lang="cs-CZ" sz="1800" dirty="0">
                <a:ea typeface="+mn-lt"/>
                <a:cs typeface="+mn-lt"/>
              </a:rPr>
              <a:t>, (FNC)</a:t>
            </a:r>
            <a:endParaRPr lang="cs-CZ" sz="1800" dirty="0">
              <a:cs typeface="Calibri"/>
            </a:endParaRPr>
          </a:p>
          <a:p>
            <a:pPr lvl="1"/>
            <a:endParaRPr lang="cs-CZ" sz="1800" dirty="0">
              <a:ea typeface="+mn-lt"/>
              <a:cs typeface="+mn-lt"/>
            </a:endParaRPr>
          </a:p>
          <a:p>
            <a:r>
              <a:rPr lang="cs-CZ" sz="2000" b="1" dirty="0">
                <a:ea typeface="+mn-lt"/>
                <a:cs typeface="+mn-lt"/>
              </a:rPr>
              <a:t>New </a:t>
            </a:r>
            <a:r>
              <a:rPr lang="cs-CZ" sz="2000" b="1" err="1">
                <a:ea typeface="+mn-lt"/>
                <a:cs typeface="+mn-lt"/>
              </a:rPr>
              <a:t>agendas</a:t>
            </a:r>
            <a:r>
              <a:rPr lang="cs-CZ" sz="2000" b="1" dirty="0">
                <a:ea typeface="+mn-lt"/>
                <a:cs typeface="+mn-lt"/>
              </a:rPr>
              <a:t>: NO</a:t>
            </a:r>
            <a:r>
              <a:rPr lang="cs-CZ" sz="2000" dirty="0">
                <a:ea typeface="+mn-lt"/>
                <a:cs typeface="+mn-lt"/>
              </a:rPr>
              <a:t> </a:t>
            </a:r>
          </a:p>
          <a:p>
            <a:pPr lvl="1"/>
            <a:r>
              <a:rPr lang="cs-CZ" sz="1800" dirty="0">
                <a:cs typeface="Calibri"/>
              </a:rPr>
              <a:t>no </a:t>
            </a:r>
            <a:r>
              <a:rPr lang="cs-CZ" sz="1800" dirty="0" err="1">
                <a:cs typeface="Calibri"/>
              </a:rPr>
              <a:t>new</a:t>
            </a:r>
            <a:r>
              <a:rPr lang="cs-CZ" sz="1800" dirty="0">
                <a:cs typeface="Calibri"/>
              </a:rPr>
              <a:t> joint </a:t>
            </a:r>
            <a:r>
              <a:rPr lang="cs-CZ" sz="1800" dirty="0" err="1">
                <a:cs typeface="Calibri"/>
              </a:rPr>
              <a:t>units</a:t>
            </a:r>
            <a:r>
              <a:rPr lang="cs-CZ" sz="1800" dirty="0">
                <a:cs typeface="Calibri"/>
              </a:rPr>
              <a:t> </a:t>
            </a:r>
            <a:r>
              <a:rPr lang="cs-CZ" sz="1800" dirty="0" err="1">
                <a:cs typeface="Calibri"/>
              </a:rPr>
              <a:t>or</a:t>
            </a:r>
            <a:r>
              <a:rPr lang="cs-CZ" sz="1800" dirty="0">
                <a:cs typeface="Calibri"/>
              </a:rPr>
              <a:t> </a:t>
            </a:r>
            <a:r>
              <a:rPr lang="cs-CZ" sz="1800" dirty="0" err="1">
                <a:cs typeface="Calibri"/>
              </a:rPr>
              <a:t>excercises</a:t>
            </a:r>
            <a:endParaRPr lang="cs-CZ" sz="1800" err="1">
              <a:cs typeface="Calibri"/>
            </a:endParaRPr>
          </a:p>
          <a:p>
            <a:pPr lvl="1"/>
            <a:endParaRPr lang="cs-CZ" sz="1800" dirty="0">
              <a:ea typeface="+mn-lt"/>
              <a:cs typeface="+mn-lt"/>
            </a:endParaRPr>
          </a:p>
          <a:p>
            <a:r>
              <a:rPr lang="cs-CZ" sz="2000" b="1" dirty="0">
                <a:ea typeface="+mn-lt"/>
                <a:cs typeface="+mn-lt"/>
              </a:rPr>
              <a:t>New </a:t>
            </a:r>
            <a:r>
              <a:rPr lang="cs-CZ" sz="2000" b="1" dirty="0" err="1">
                <a:ea typeface="+mn-lt"/>
                <a:cs typeface="+mn-lt"/>
              </a:rPr>
              <a:t>instruments</a:t>
            </a:r>
            <a:r>
              <a:rPr lang="cs-CZ" sz="2000" b="1" dirty="0">
                <a:ea typeface="+mn-lt"/>
                <a:cs typeface="+mn-lt"/>
              </a:rPr>
              <a:t>: NO </a:t>
            </a:r>
            <a:endParaRPr lang="cs-CZ" sz="2000" dirty="0">
              <a:ea typeface="+mn-lt"/>
              <a:cs typeface="+mn-lt"/>
            </a:endParaRPr>
          </a:p>
          <a:p>
            <a:pPr lvl="1"/>
            <a:r>
              <a:rPr lang="cs-CZ" sz="1800" dirty="0" err="1">
                <a:ea typeface="+mn-lt"/>
                <a:cs typeface="+mn-lt"/>
              </a:rPr>
              <a:t>apart</a:t>
            </a:r>
            <a:r>
              <a:rPr lang="cs-CZ" sz="1800" dirty="0">
                <a:ea typeface="+mn-lt"/>
                <a:cs typeface="+mn-lt"/>
              </a:rPr>
              <a:t> </a:t>
            </a:r>
            <a:r>
              <a:rPr lang="cs-CZ" sz="1800" dirty="0" err="1">
                <a:ea typeface="+mn-lt"/>
                <a:cs typeface="+mn-lt"/>
              </a:rPr>
              <a:t>from</a:t>
            </a:r>
            <a:r>
              <a:rPr lang="cs-CZ" sz="1800" dirty="0">
                <a:ea typeface="+mn-lt"/>
                <a:cs typeface="+mn-lt"/>
              </a:rPr>
              <a:t> JVS no </a:t>
            </a:r>
            <a:r>
              <a:rPr lang="cs-CZ" sz="1800" dirty="0" err="1">
                <a:ea typeface="+mn-lt"/>
                <a:cs typeface="+mn-lt"/>
              </a:rPr>
              <a:t>active</a:t>
            </a:r>
            <a:r>
              <a:rPr lang="cs-CZ" sz="1800" dirty="0">
                <a:ea typeface="+mn-lt"/>
                <a:cs typeface="+mn-lt"/>
              </a:rPr>
              <a:t> </a:t>
            </a:r>
            <a:r>
              <a:rPr lang="cs-CZ" sz="1800" dirty="0" err="1">
                <a:ea typeface="+mn-lt"/>
                <a:cs typeface="+mn-lt"/>
              </a:rPr>
              <a:t>convergence</a:t>
            </a:r>
            <a:endParaRPr lang="cs-CZ" sz="1800" dirty="0" err="1">
              <a:cs typeface="Calibri"/>
            </a:endParaRPr>
          </a:p>
          <a:p>
            <a:pPr lvl="1"/>
            <a:endParaRPr lang="cs-CZ" sz="1800" dirty="0">
              <a:ea typeface="+mn-lt"/>
              <a:cs typeface="+mn-lt"/>
            </a:endParaRPr>
          </a:p>
          <a:p>
            <a:r>
              <a:rPr lang="cs-CZ" sz="2000" b="1" dirty="0">
                <a:ea typeface="+mn-lt"/>
                <a:cs typeface="+mn-lt"/>
              </a:rPr>
              <a:t>New </a:t>
            </a:r>
            <a:r>
              <a:rPr lang="cs-CZ" sz="2000" b="1" err="1">
                <a:ea typeface="+mn-lt"/>
                <a:cs typeface="+mn-lt"/>
              </a:rPr>
              <a:t>increased</a:t>
            </a:r>
            <a:r>
              <a:rPr lang="cs-CZ" sz="2000" b="1">
                <a:ea typeface="+mn-lt"/>
                <a:cs typeface="+mn-lt"/>
              </a:rPr>
              <a:t> prominence: NO</a:t>
            </a:r>
            <a:endParaRPr lang="cs-CZ" sz="2000">
              <a:ea typeface="+mn-lt"/>
              <a:cs typeface="+mn-lt"/>
            </a:endParaRPr>
          </a:p>
          <a:p>
            <a:pPr lvl="1"/>
            <a:r>
              <a:rPr lang="cs-CZ" sz="1700">
                <a:ea typeface="+mn-lt"/>
                <a:cs typeface="+mn-lt"/>
              </a:rPr>
              <a:t>seemingly during 2018, but declaratory only</a:t>
            </a:r>
            <a:endParaRPr lang="cs-CZ" sz="1700" b="1" dirty="0">
              <a:ea typeface="+mn-lt"/>
              <a:cs typeface="+mn-lt"/>
            </a:endParaRPr>
          </a:p>
          <a:p>
            <a:endParaRPr lang="cs-CZ" sz="2000" b="1" dirty="0">
              <a:ea typeface="+mn-lt"/>
              <a:cs typeface="+mn-lt"/>
            </a:endParaRPr>
          </a:p>
          <a:p>
            <a:r>
              <a:rPr lang="cs-CZ" sz="2000" b="1">
                <a:ea typeface="+mn-lt"/>
                <a:cs typeface="+mn-lt"/>
              </a:rPr>
              <a:t>withdrawal would signal full abandonement of deeper bilateral defence relations</a:t>
            </a:r>
            <a:endParaRPr lang="cs-CZ" sz="2000" b="1" dirty="0">
              <a:ea typeface="+mn-lt"/>
              <a:cs typeface="+mn-lt"/>
            </a:endParaRPr>
          </a:p>
          <a:p>
            <a:pPr lvl="1"/>
            <a:endParaRPr lang="cs-CZ" sz="18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9727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2">
            <a:extLst>
              <a:ext uri="{FF2B5EF4-FFF2-40B4-BE49-F238E27FC236}">
                <a16:creationId xmlns:a16="http://schemas.microsoft.com/office/drawing/2014/main" xmlns="" id="{4C608BEB-860E-4094-8511-78603564A7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2ABCA6D-DB86-492F-99C0-8A21F5629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cs-CZ" sz="4000" dirty="0" err="1">
                <a:solidFill>
                  <a:srgbClr val="FFFFFF"/>
                </a:solidFill>
                <a:cs typeface="Calibri Light"/>
              </a:rPr>
              <a:t>Defence</a:t>
            </a:r>
            <a:r>
              <a:rPr lang="cs-CZ" sz="4000" dirty="0">
                <a:solidFill>
                  <a:srgbClr val="FFFFFF"/>
                </a:solidFill>
                <a:cs typeface="Calibri Light"/>
              </a:rPr>
              <a:t> </a:t>
            </a:r>
            <a:r>
              <a:rPr lang="cs-CZ" sz="4000" dirty="0" err="1">
                <a:solidFill>
                  <a:srgbClr val="FFFFFF"/>
                </a:solidFill>
                <a:cs typeface="Calibri Light"/>
              </a:rPr>
              <a:t>industrial</a:t>
            </a:r>
            <a:r>
              <a:rPr lang="cs-CZ" sz="4000" dirty="0">
                <a:solidFill>
                  <a:srgbClr val="FFFFFF"/>
                </a:solidFill>
                <a:cs typeface="Calibri Light"/>
              </a:rPr>
              <a:t> </a:t>
            </a:r>
            <a:r>
              <a:rPr lang="cs-CZ" sz="4000" dirty="0" err="1">
                <a:solidFill>
                  <a:srgbClr val="FFFFFF"/>
                </a:solidFill>
                <a:cs typeface="Calibri Light"/>
              </a:rPr>
              <a:t>cooperation</a:t>
            </a:r>
            <a:endParaRPr lang="cs-CZ" dirty="0" err="1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C50A362-503B-4041-8A52-0ECD0844E1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90619" y="750753"/>
            <a:ext cx="3617783" cy="572715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2000">
                <a:cs typeface="Calibri"/>
              </a:rPr>
              <a:t>revealing field, joint projects tie to joint procurement and integration displays priorities</a:t>
            </a:r>
          </a:p>
          <a:p>
            <a:r>
              <a:rPr lang="cs-CZ" sz="2000">
                <a:cs typeface="Calibri"/>
              </a:rPr>
              <a:t>private ownership secondary</a:t>
            </a:r>
            <a:endParaRPr lang="cs-CZ" sz="2000" dirty="0">
              <a:cs typeface="Calibri"/>
            </a:endParaRPr>
          </a:p>
          <a:p>
            <a:r>
              <a:rPr lang="cs-CZ" sz="2000">
                <a:cs typeface="Calibri"/>
              </a:rPr>
              <a:t>prior to Brexit referendum, mostly multilateral projects or with FR (e.g. OCCAR)</a:t>
            </a:r>
          </a:p>
          <a:p>
            <a:r>
              <a:rPr lang="cs-CZ" sz="2000">
                <a:cs typeface="Calibri"/>
              </a:rPr>
              <a:t>post-referendum UK direct search for bilateral projects and arrangements for EADS, MBDA</a:t>
            </a:r>
          </a:p>
          <a:p>
            <a:pPr lvl="1"/>
            <a:r>
              <a:rPr lang="cs-CZ" sz="1600">
                <a:cs typeface="Calibri"/>
              </a:rPr>
              <a:t>ambitions to "go it alone"</a:t>
            </a:r>
            <a:endParaRPr lang="cs-CZ" sz="1600" dirty="0">
              <a:cs typeface="Calibri"/>
            </a:endParaRPr>
          </a:p>
          <a:p>
            <a:r>
              <a:rPr lang="cs-CZ" sz="2000">
                <a:cs typeface="Calibri"/>
              </a:rPr>
              <a:t>Rheinmetal (KMW) acquisition of BAE Land Systems key market move</a:t>
            </a:r>
          </a:p>
          <a:p>
            <a:r>
              <a:rPr lang="cs-CZ" sz="2000">
                <a:cs typeface="Calibri"/>
              </a:rPr>
              <a:t>post-2018 renewed ambition to join EU projects –locked out at the moment (MGCS, FCAS,)</a:t>
            </a:r>
            <a:endParaRPr lang="cs-CZ" sz="2000" dirty="0">
              <a:cs typeface="Calibri"/>
            </a:endParaRPr>
          </a:p>
        </p:txBody>
      </p:sp>
      <p:cxnSp>
        <p:nvCxnSpPr>
          <p:cNvPr id="34" name="Straight Connector 34">
            <a:extLst>
              <a:ext uri="{FF2B5EF4-FFF2-40B4-BE49-F238E27FC236}">
                <a16:creationId xmlns:a16="http://schemas.microsoft.com/office/drawing/2014/main" xmlns="" id="{1F16A8D4-FE87-4604-88B2-394B5D1EB4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CCFF80B8-CD53-4031-8C80-1CB5B875B3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80894" y="913341"/>
            <a:ext cx="3949674" cy="551686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CA" sz="2000" b="1">
                <a:ea typeface="+mn-lt"/>
                <a:cs typeface="+mn-lt"/>
              </a:rPr>
              <a:t>New actors:</a:t>
            </a:r>
            <a:r>
              <a:rPr lang="en-CA" sz="2000" dirty="0">
                <a:ea typeface="+mn-lt"/>
                <a:cs typeface="+mn-lt"/>
              </a:rPr>
              <a:t> </a:t>
            </a:r>
            <a:r>
              <a:rPr lang="en-CA" sz="2000" b="1">
                <a:ea typeface="+mn-lt"/>
                <a:cs typeface="+mn-lt"/>
              </a:rPr>
              <a:t>YES</a:t>
            </a:r>
            <a:r>
              <a:rPr lang="en-CA" sz="2000" dirty="0">
                <a:ea typeface="+mn-lt"/>
                <a:cs typeface="+mn-lt"/>
              </a:rPr>
              <a:t> </a:t>
            </a:r>
            <a:endParaRPr lang="en-CA" sz="2000" dirty="0">
              <a:cs typeface="Calibri"/>
            </a:endParaRPr>
          </a:p>
          <a:p>
            <a:pPr lvl="1"/>
            <a:r>
              <a:rPr lang="en-CA" sz="1800">
                <a:ea typeface="+mn-lt"/>
                <a:cs typeface="+mn-lt"/>
              </a:rPr>
              <a:t>While private entities, still subject to government aproval and clearly enter the debate with actorness</a:t>
            </a:r>
            <a:endParaRPr lang="en-CA" sz="1800">
              <a:cs typeface="Calibri"/>
            </a:endParaRPr>
          </a:p>
          <a:p>
            <a:r>
              <a:rPr lang="en-CA" sz="2000" b="1">
                <a:ea typeface="+mn-lt"/>
                <a:cs typeface="+mn-lt"/>
              </a:rPr>
              <a:t>New agendas: NO</a:t>
            </a:r>
            <a:r>
              <a:rPr lang="en-CA" sz="2000" dirty="0">
                <a:ea typeface="+mn-lt"/>
                <a:cs typeface="+mn-lt"/>
              </a:rPr>
              <a:t> </a:t>
            </a:r>
          </a:p>
          <a:p>
            <a:pPr lvl="1"/>
            <a:r>
              <a:rPr lang="en-CA" sz="1800">
                <a:ea typeface="+mn-lt"/>
                <a:cs typeface="+mn-lt"/>
              </a:rPr>
              <a:t>unlike Aachen treaty, where explicit coordination on arms exports is bilaterally present with France (and follow-up)</a:t>
            </a:r>
            <a:endParaRPr lang="en-CA" sz="1800">
              <a:cs typeface="Calibri"/>
            </a:endParaRPr>
          </a:p>
          <a:p>
            <a:r>
              <a:rPr lang="en-CA" sz="2000" b="1">
                <a:ea typeface="+mn-lt"/>
                <a:cs typeface="+mn-lt"/>
              </a:rPr>
              <a:t>New instruments: YES </a:t>
            </a:r>
            <a:endParaRPr lang="en-CA" sz="2000">
              <a:ea typeface="+mn-lt"/>
              <a:cs typeface="+mn-lt"/>
            </a:endParaRPr>
          </a:p>
          <a:p>
            <a:pPr lvl="1"/>
            <a:r>
              <a:rPr lang="en-CA" sz="1800">
                <a:ea typeface="+mn-lt"/>
                <a:cs typeface="+mn-lt"/>
              </a:rPr>
              <a:t>JVS does foresee a platform for joint defence projects</a:t>
            </a:r>
            <a:endParaRPr lang="en-CA" sz="1800">
              <a:cs typeface="Calibri"/>
            </a:endParaRPr>
          </a:p>
          <a:p>
            <a:r>
              <a:rPr lang="en-CA" sz="2000" b="1">
                <a:ea typeface="+mn-lt"/>
                <a:cs typeface="+mn-lt"/>
              </a:rPr>
              <a:t>New increased prominence: YES</a:t>
            </a:r>
            <a:r>
              <a:rPr lang="en-CA" sz="2000" dirty="0">
                <a:ea typeface="+mn-lt"/>
                <a:cs typeface="+mn-lt"/>
              </a:rPr>
              <a:t> </a:t>
            </a:r>
          </a:p>
          <a:p>
            <a:pPr lvl="1"/>
            <a:r>
              <a:rPr lang="en-CA" sz="1800">
                <a:ea typeface="+mn-lt"/>
                <a:cs typeface="+mn-lt"/>
              </a:rPr>
              <a:t>Due to the intra-EU debate and UK's crucial role – defence industrial and R&amp;D role gained bilateral prominence</a:t>
            </a:r>
            <a:endParaRPr lang="en-CA" sz="180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1485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448</Words>
  <Application>Microsoft Office PowerPoint</Application>
  <PresentationFormat>Vlastní</PresentationFormat>
  <Paragraphs>125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Office Theme</vt:lpstr>
      <vt:lpstr>German-UK defence cooperation in Brexit times: Between multilateralism and new bilateralism </vt:lpstr>
      <vt:lpstr>Research departure</vt:lpstr>
      <vt:lpstr>Why search for new bilateralism here</vt:lpstr>
      <vt:lpstr>New bilateralism</vt:lpstr>
      <vt:lpstr>Analysis</vt:lpstr>
      <vt:lpstr>Official interaction</vt:lpstr>
      <vt:lpstr>Official interactions</vt:lpstr>
      <vt:lpstr>Military cooperation</vt:lpstr>
      <vt:lpstr>Defence industrial cooperation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Helena Cicmil</dc:creator>
  <cp:lastModifiedBy>PC</cp:lastModifiedBy>
  <cp:revision>746</cp:revision>
  <dcterms:created xsi:type="dcterms:W3CDTF">2018-08-21T10:42:07Z</dcterms:created>
  <dcterms:modified xsi:type="dcterms:W3CDTF">2020-01-31T19:23:45Z</dcterms:modified>
</cp:coreProperties>
</file>