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2" r:id="rId4"/>
    <p:sldId id="259" r:id="rId5"/>
    <p:sldId id="260" r:id="rId6"/>
    <p:sldId id="261" r:id="rId7"/>
    <p:sldId id="265" r:id="rId8"/>
    <p:sldId id="267" r:id="rId9"/>
    <p:sldId id="266" r:id="rId10"/>
    <p:sldId id="264" r:id="rId11"/>
    <p:sldId id="2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7"/>
    <p:restoredTop sz="94504"/>
  </p:normalViewPr>
  <p:slideViewPr>
    <p:cSldViewPr snapToGrid="0" snapToObjects="1">
      <p:cViewPr varScale="1">
        <p:scale>
          <a:sx n="107" d="100"/>
          <a:sy n="107" d="100"/>
        </p:scale>
        <p:origin x="34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svg"/><Relationship Id="rId1" Type="http://schemas.openxmlformats.org/officeDocument/2006/relationships/image" Target="../media/image16.png"/><Relationship Id="rId6" Type="http://schemas.openxmlformats.org/officeDocument/2006/relationships/image" Target="../media/image15.svg"/><Relationship Id="rId5" Type="http://schemas.openxmlformats.org/officeDocument/2006/relationships/image" Target="../media/image18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868D83-35B3-450F-B154-23774ABA08A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DC8EA0B-2CDD-4E86-A95D-4379F8A952CB}">
      <dgm:prSet/>
      <dgm:spPr/>
      <dgm:t>
        <a:bodyPr/>
        <a:lstStyle/>
        <a:p>
          <a:r>
            <a:rPr lang="en-US"/>
            <a:t>Goal is fully self-sustainable Somali security force </a:t>
          </a:r>
        </a:p>
      </dgm:t>
    </dgm:pt>
    <dgm:pt modelId="{3058AEEB-4ED5-4884-B5C7-BFD21663BD7D}" type="parTrans" cxnId="{672C2D49-6618-4842-9AC7-EAFCC21F9337}">
      <dgm:prSet/>
      <dgm:spPr/>
      <dgm:t>
        <a:bodyPr/>
        <a:lstStyle/>
        <a:p>
          <a:endParaRPr lang="en-US"/>
        </a:p>
      </dgm:t>
    </dgm:pt>
    <dgm:pt modelId="{89ACD92F-CA84-4132-AD85-7849880226E7}" type="sibTrans" cxnId="{672C2D49-6618-4842-9AC7-EAFCC21F9337}">
      <dgm:prSet/>
      <dgm:spPr/>
      <dgm:t>
        <a:bodyPr/>
        <a:lstStyle/>
        <a:p>
          <a:endParaRPr lang="en-US"/>
        </a:p>
      </dgm:t>
    </dgm:pt>
    <dgm:pt modelId="{8933FE28-046F-4F24-A1DD-AB87A0389F07}">
      <dgm:prSet/>
      <dgm:spPr/>
      <dgm:t>
        <a:bodyPr/>
        <a:lstStyle/>
        <a:p>
          <a:r>
            <a:rPr lang="en-US"/>
            <a:t>AMISOM has provided support for screening, vetting, recruiting, training and mentoring the police at both the federal and state levels.</a:t>
          </a:r>
        </a:p>
      </dgm:t>
    </dgm:pt>
    <dgm:pt modelId="{D32BA115-B4EA-4BDE-B154-9E1D8112F78F}" type="parTrans" cxnId="{A1D2496B-09D2-47C9-9119-A0AE60A1816A}">
      <dgm:prSet/>
      <dgm:spPr/>
      <dgm:t>
        <a:bodyPr/>
        <a:lstStyle/>
        <a:p>
          <a:endParaRPr lang="en-US"/>
        </a:p>
      </dgm:t>
    </dgm:pt>
    <dgm:pt modelId="{A7409FBB-B126-4B54-AA85-3E702F60CEDF}" type="sibTrans" cxnId="{A1D2496B-09D2-47C9-9119-A0AE60A1816A}">
      <dgm:prSet/>
      <dgm:spPr/>
      <dgm:t>
        <a:bodyPr/>
        <a:lstStyle/>
        <a:p>
          <a:endParaRPr lang="en-US"/>
        </a:p>
      </dgm:t>
    </dgm:pt>
    <dgm:pt modelId="{02AEAECC-1D1E-4C1C-8244-584B45762978}">
      <dgm:prSet/>
      <dgm:spPr/>
      <dgm:t>
        <a:bodyPr/>
        <a:lstStyle/>
        <a:p>
          <a:r>
            <a:rPr lang="en-US"/>
            <a:t>Specialized training for the Somali Police Force on investigations, anti-terrorism and counter-insurgency.  </a:t>
          </a:r>
        </a:p>
      </dgm:t>
    </dgm:pt>
    <dgm:pt modelId="{07C55312-0CEF-460B-8A40-1699677E51A3}" type="parTrans" cxnId="{AABFC2A5-8ACA-4A80-B900-9385D5218436}">
      <dgm:prSet/>
      <dgm:spPr/>
      <dgm:t>
        <a:bodyPr/>
        <a:lstStyle/>
        <a:p>
          <a:endParaRPr lang="en-US"/>
        </a:p>
      </dgm:t>
    </dgm:pt>
    <dgm:pt modelId="{18B5A7AA-D58D-406A-8A21-3E2FAFB0CA00}" type="sibTrans" cxnId="{AABFC2A5-8ACA-4A80-B900-9385D5218436}">
      <dgm:prSet/>
      <dgm:spPr/>
      <dgm:t>
        <a:bodyPr/>
        <a:lstStyle/>
        <a:p>
          <a:endParaRPr lang="en-US"/>
        </a:p>
      </dgm:t>
    </dgm:pt>
    <dgm:pt modelId="{FED62EAC-8571-41A9-9EDF-32605A32BCAF}" type="pres">
      <dgm:prSet presAssocID="{52868D83-35B3-450F-B154-23774ABA08A0}" presName="root" presStyleCnt="0">
        <dgm:presLayoutVars>
          <dgm:dir/>
          <dgm:resizeHandles val="exact"/>
        </dgm:presLayoutVars>
      </dgm:prSet>
      <dgm:spPr/>
    </dgm:pt>
    <dgm:pt modelId="{79C452B8-4E60-440A-941D-D9BF725D92E4}" type="pres">
      <dgm:prSet presAssocID="{ADC8EA0B-2CDD-4E86-A95D-4379F8A952CB}" presName="compNode" presStyleCnt="0"/>
      <dgm:spPr/>
    </dgm:pt>
    <dgm:pt modelId="{926BA9EE-7C4D-4D9C-AEBE-E0EEF5F7DD7F}" type="pres">
      <dgm:prSet presAssocID="{ADC8EA0B-2CDD-4E86-A95D-4379F8A952CB}" presName="bgRect" presStyleLbl="bgShp" presStyleIdx="0" presStyleCnt="3"/>
      <dgm:spPr/>
    </dgm:pt>
    <dgm:pt modelId="{C085C01D-A044-4A7A-82DD-AAFB9651BBFA}" type="pres">
      <dgm:prSet presAssocID="{ADC8EA0B-2CDD-4E86-A95D-4379F8A952C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works"/>
        </a:ext>
      </dgm:extLst>
    </dgm:pt>
    <dgm:pt modelId="{298FC8CC-871B-498A-9855-9A6618A071EE}" type="pres">
      <dgm:prSet presAssocID="{ADC8EA0B-2CDD-4E86-A95D-4379F8A952CB}" presName="spaceRect" presStyleCnt="0"/>
      <dgm:spPr/>
    </dgm:pt>
    <dgm:pt modelId="{E41AB182-A80C-4AAE-ACB8-8AB4360B3FC7}" type="pres">
      <dgm:prSet presAssocID="{ADC8EA0B-2CDD-4E86-A95D-4379F8A952CB}" presName="parTx" presStyleLbl="revTx" presStyleIdx="0" presStyleCnt="3">
        <dgm:presLayoutVars>
          <dgm:chMax val="0"/>
          <dgm:chPref val="0"/>
        </dgm:presLayoutVars>
      </dgm:prSet>
      <dgm:spPr/>
    </dgm:pt>
    <dgm:pt modelId="{A2406D5B-7A72-49C4-9721-238BF8AC2E5F}" type="pres">
      <dgm:prSet presAssocID="{89ACD92F-CA84-4132-AD85-7849880226E7}" presName="sibTrans" presStyleCnt="0"/>
      <dgm:spPr/>
    </dgm:pt>
    <dgm:pt modelId="{FF9D7613-63A6-49C2-B372-156150BFDAAE}" type="pres">
      <dgm:prSet presAssocID="{8933FE28-046F-4F24-A1DD-AB87A0389F07}" presName="compNode" presStyleCnt="0"/>
      <dgm:spPr/>
    </dgm:pt>
    <dgm:pt modelId="{452D6A79-F90D-44C0-9F0D-2A6B91E718E3}" type="pres">
      <dgm:prSet presAssocID="{8933FE28-046F-4F24-A1DD-AB87A0389F07}" presName="bgRect" presStyleLbl="bgShp" presStyleIdx="1" presStyleCnt="3"/>
      <dgm:spPr/>
    </dgm:pt>
    <dgm:pt modelId="{A9778750-69A5-4ACD-BE03-3BDCDAD06504}" type="pres">
      <dgm:prSet presAssocID="{8933FE28-046F-4F24-A1DD-AB87A0389F0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22B0158C-5C53-4422-BC0D-11ABC2A9CAB8}" type="pres">
      <dgm:prSet presAssocID="{8933FE28-046F-4F24-A1DD-AB87A0389F07}" presName="spaceRect" presStyleCnt="0"/>
      <dgm:spPr/>
    </dgm:pt>
    <dgm:pt modelId="{EB363EEF-7C1C-437A-B2CE-45395081476B}" type="pres">
      <dgm:prSet presAssocID="{8933FE28-046F-4F24-A1DD-AB87A0389F07}" presName="parTx" presStyleLbl="revTx" presStyleIdx="1" presStyleCnt="3">
        <dgm:presLayoutVars>
          <dgm:chMax val="0"/>
          <dgm:chPref val="0"/>
        </dgm:presLayoutVars>
      </dgm:prSet>
      <dgm:spPr/>
    </dgm:pt>
    <dgm:pt modelId="{E78F3596-50ED-408D-878E-8281A9A4F785}" type="pres">
      <dgm:prSet presAssocID="{A7409FBB-B126-4B54-AA85-3E702F60CEDF}" presName="sibTrans" presStyleCnt="0"/>
      <dgm:spPr/>
    </dgm:pt>
    <dgm:pt modelId="{51EBA5A0-64BB-40FD-A552-7231DDE588BC}" type="pres">
      <dgm:prSet presAssocID="{02AEAECC-1D1E-4C1C-8244-584B45762978}" presName="compNode" presStyleCnt="0"/>
      <dgm:spPr/>
    </dgm:pt>
    <dgm:pt modelId="{DD3AEC62-480B-47BD-8A95-C9E83873CA51}" type="pres">
      <dgm:prSet presAssocID="{02AEAECC-1D1E-4C1C-8244-584B45762978}" presName="bgRect" presStyleLbl="bgShp" presStyleIdx="2" presStyleCnt="3"/>
      <dgm:spPr/>
    </dgm:pt>
    <dgm:pt modelId="{832BE609-2361-4267-BACA-FBFB33EDB549}" type="pres">
      <dgm:prSet presAssocID="{02AEAECC-1D1E-4C1C-8244-584B4576297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lice"/>
        </a:ext>
      </dgm:extLst>
    </dgm:pt>
    <dgm:pt modelId="{199C6814-74AF-4262-8314-042F5D3C92F3}" type="pres">
      <dgm:prSet presAssocID="{02AEAECC-1D1E-4C1C-8244-584B45762978}" presName="spaceRect" presStyleCnt="0"/>
      <dgm:spPr/>
    </dgm:pt>
    <dgm:pt modelId="{3F5503BF-DBFC-494F-85FD-5773A72E9435}" type="pres">
      <dgm:prSet presAssocID="{02AEAECC-1D1E-4C1C-8244-584B45762978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C3DCF30-FF21-448D-9013-3A9355A71D99}" type="presOf" srcId="{ADC8EA0B-2CDD-4E86-A95D-4379F8A952CB}" destId="{E41AB182-A80C-4AAE-ACB8-8AB4360B3FC7}" srcOrd="0" destOrd="0" presId="urn:microsoft.com/office/officeart/2018/2/layout/IconVerticalSolidList"/>
    <dgm:cxn modelId="{672C2D49-6618-4842-9AC7-EAFCC21F9337}" srcId="{52868D83-35B3-450F-B154-23774ABA08A0}" destId="{ADC8EA0B-2CDD-4E86-A95D-4379F8A952CB}" srcOrd="0" destOrd="0" parTransId="{3058AEEB-4ED5-4884-B5C7-BFD21663BD7D}" sibTransId="{89ACD92F-CA84-4132-AD85-7849880226E7}"/>
    <dgm:cxn modelId="{2C609B61-0565-40E5-9EF2-F8B3DEE01B86}" type="presOf" srcId="{52868D83-35B3-450F-B154-23774ABA08A0}" destId="{FED62EAC-8571-41A9-9EDF-32605A32BCAF}" srcOrd="0" destOrd="0" presId="urn:microsoft.com/office/officeart/2018/2/layout/IconVerticalSolidList"/>
    <dgm:cxn modelId="{BF007A62-AC4F-4EB0-B96C-45D2BA9AE1EC}" type="presOf" srcId="{8933FE28-046F-4F24-A1DD-AB87A0389F07}" destId="{EB363EEF-7C1C-437A-B2CE-45395081476B}" srcOrd="0" destOrd="0" presId="urn:microsoft.com/office/officeart/2018/2/layout/IconVerticalSolidList"/>
    <dgm:cxn modelId="{A1D2496B-09D2-47C9-9119-A0AE60A1816A}" srcId="{52868D83-35B3-450F-B154-23774ABA08A0}" destId="{8933FE28-046F-4F24-A1DD-AB87A0389F07}" srcOrd="1" destOrd="0" parTransId="{D32BA115-B4EA-4BDE-B154-9E1D8112F78F}" sibTransId="{A7409FBB-B126-4B54-AA85-3E702F60CEDF}"/>
    <dgm:cxn modelId="{AABFC2A5-8ACA-4A80-B900-9385D5218436}" srcId="{52868D83-35B3-450F-B154-23774ABA08A0}" destId="{02AEAECC-1D1E-4C1C-8244-584B45762978}" srcOrd="2" destOrd="0" parTransId="{07C55312-0CEF-460B-8A40-1699677E51A3}" sibTransId="{18B5A7AA-D58D-406A-8A21-3E2FAFB0CA00}"/>
    <dgm:cxn modelId="{89CE25B8-DFD2-4C63-98F8-693DA3177ADA}" type="presOf" srcId="{02AEAECC-1D1E-4C1C-8244-584B45762978}" destId="{3F5503BF-DBFC-494F-85FD-5773A72E9435}" srcOrd="0" destOrd="0" presId="urn:microsoft.com/office/officeart/2018/2/layout/IconVerticalSolidList"/>
    <dgm:cxn modelId="{8ED013E8-619A-470B-945B-5C632AECCB98}" type="presParOf" srcId="{FED62EAC-8571-41A9-9EDF-32605A32BCAF}" destId="{79C452B8-4E60-440A-941D-D9BF725D92E4}" srcOrd="0" destOrd="0" presId="urn:microsoft.com/office/officeart/2018/2/layout/IconVerticalSolidList"/>
    <dgm:cxn modelId="{7AA4D13B-2C87-4361-9C34-D1D40EF81121}" type="presParOf" srcId="{79C452B8-4E60-440A-941D-D9BF725D92E4}" destId="{926BA9EE-7C4D-4D9C-AEBE-E0EEF5F7DD7F}" srcOrd="0" destOrd="0" presId="urn:microsoft.com/office/officeart/2018/2/layout/IconVerticalSolidList"/>
    <dgm:cxn modelId="{3CB25B5A-0E6F-4882-8BEA-7D423C74331A}" type="presParOf" srcId="{79C452B8-4E60-440A-941D-D9BF725D92E4}" destId="{C085C01D-A044-4A7A-82DD-AAFB9651BBFA}" srcOrd="1" destOrd="0" presId="urn:microsoft.com/office/officeart/2018/2/layout/IconVerticalSolidList"/>
    <dgm:cxn modelId="{75778181-D79F-4C93-BACD-B5644CAD5D31}" type="presParOf" srcId="{79C452B8-4E60-440A-941D-D9BF725D92E4}" destId="{298FC8CC-871B-498A-9855-9A6618A071EE}" srcOrd="2" destOrd="0" presId="urn:microsoft.com/office/officeart/2018/2/layout/IconVerticalSolidList"/>
    <dgm:cxn modelId="{B3583042-7869-4C17-924E-D799339B19C1}" type="presParOf" srcId="{79C452B8-4E60-440A-941D-D9BF725D92E4}" destId="{E41AB182-A80C-4AAE-ACB8-8AB4360B3FC7}" srcOrd="3" destOrd="0" presId="urn:microsoft.com/office/officeart/2018/2/layout/IconVerticalSolidList"/>
    <dgm:cxn modelId="{58C3F58A-0F1A-477A-A6FE-FC203605199E}" type="presParOf" srcId="{FED62EAC-8571-41A9-9EDF-32605A32BCAF}" destId="{A2406D5B-7A72-49C4-9721-238BF8AC2E5F}" srcOrd="1" destOrd="0" presId="urn:microsoft.com/office/officeart/2018/2/layout/IconVerticalSolidList"/>
    <dgm:cxn modelId="{8C8EE370-CC40-451E-BB0B-A9C6404E0E04}" type="presParOf" srcId="{FED62EAC-8571-41A9-9EDF-32605A32BCAF}" destId="{FF9D7613-63A6-49C2-B372-156150BFDAAE}" srcOrd="2" destOrd="0" presId="urn:microsoft.com/office/officeart/2018/2/layout/IconVerticalSolidList"/>
    <dgm:cxn modelId="{B2D67D04-8599-4620-A36D-F347D2A1E308}" type="presParOf" srcId="{FF9D7613-63A6-49C2-B372-156150BFDAAE}" destId="{452D6A79-F90D-44C0-9F0D-2A6B91E718E3}" srcOrd="0" destOrd="0" presId="urn:microsoft.com/office/officeart/2018/2/layout/IconVerticalSolidList"/>
    <dgm:cxn modelId="{9BCA1876-4EA2-4C85-A260-3B01F9E5A69F}" type="presParOf" srcId="{FF9D7613-63A6-49C2-B372-156150BFDAAE}" destId="{A9778750-69A5-4ACD-BE03-3BDCDAD06504}" srcOrd="1" destOrd="0" presId="urn:microsoft.com/office/officeart/2018/2/layout/IconVerticalSolidList"/>
    <dgm:cxn modelId="{2DA55292-1A2D-4D7F-83C8-AC2AE080B8BA}" type="presParOf" srcId="{FF9D7613-63A6-49C2-B372-156150BFDAAE}" destId="{22B0158C-5C53-4422-BC0D-11ABC2A9CAB8}" srcOrd="2" destOrd="0" presId="urn:microsoft.com/office/officeart/2018/2/layout/IconVerticalSolidList"/>
    <dgm:cxn modelId="{AB0486B1-F835-49A0-AA21-84F8A97B933A}" type="presParOf" srcId="{FF9D7613-63A6-49C2-B372-156150BFDAAE}" destId="{EB363EEF-7C1C-437A-B2CE-45395081476B}" srcOrd="3" destOrd="0" presId="urn:microsoft.com/office/officeart/2018/2/layout/IconVerticalSolidList"/>
    <dgm:cxn modelId="{D9252E8C-8197-49D8-9509-695FF67664F3}" type="presParOf" srcId="{FED62EAC-8571-41A9-9EDF-32605A32BCAF}" destId="{E78F3596-50ED-408D-878E-8281A9A4F785}" srcOrd="3" destOrd="0" presId="urn:microsoft.com/office/officeart/2018/2/layout/IconVerticalSolidList"/>
    <dgm:cxn modelId="{36E09132-C5C9-4497-9C13-CF2C18372819}" type="presParOf" srcId="{FED62EAC-8571-41A9-9EDF-32605A32BCAF}" destId="{51EBA5A0-64BB-40FD-A552-7231DDE588BC}" srcOrd="4" destOrd="0" presId="urn:microsoft.com/office/officeart/2018/2/layout/IconVerticalSolidList"/>
    <dgm:cxn modelId="{E73587DB-3A58-4BAB-AA99-A0C942903BA9}" type="presParOf" srcId="{51EBA5A0-64BB-40FD-A552-7231DDE588BC}" destId="{DD3AEC62-480B-47BD-8A95-C9E83873CA51}" srcOrd="0" destOrd="0" presId="urn:microsoft.com/office/officeart/2018/2/layout/IconVerticalSolidList"/>
    <dgm:cxn modelId="{BCFA8E95-65A8-4429-9F08-F285F55A5229}" type="presParOf" srcId="{51EBA5A0-64BB-40FD-A552-7231DDE588BC}" destId="{832BE609-2361-4267-BACA-FBFB33EDB549}" srcOrd="1" destOrd="0" presId="urn:microsoft.com/office/officeart/2018/2/layout/IconVerticalSolidList"/>
    <dgm:cxn modelId="{AB3B903A-9DB9-48E5-814D-55507C6530DE}" type="presParOf" srcId="{51EBA5A0-64BB-40FD-A552-7231DDE588BC}" destId="{199C6814-74AF-4262-8314-042F5D3C92F3}" srcOrd="2" destOrd="0" presId="urn:microsoft.com/office/officeart/2018/2/layout/IconVerticalSolidList"/>
    <dgm:cxn modelId="{C5595DD8-6BFF-4097-B5CB-A89E844BEB5D}" type="presParOf" srcId="{51EBA5A0-64BB-40FD-A552-7231DDE588BC}" destId="{3F5503BF-DBFC-494F-85FD-5773A72E943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7A449B-538B-4B2E-89AD-3B0A7BA7A38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193694A-F408-4B4A-BE04-126F7EB3FEF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Mission Support</a:t>
          </a:r>
        </a:p>
      </dgm:t>
    </dgm:pt>
    <dgm:pt modelId="{A4F82C2F-2886-4D10-B041-0C578436D494}" type="parTrans" cxnId="{B3F77A7E-7927-46AB-A195-1239B533F74B}">
      <dgm:prSet/>
      <dgm:spPr/>
      <dgm:t>
        <a:bodyPr/>
        <a:lstStyle/>
        <a:p>
          <a:endParaRPr lang="en-US"/>
        </a:p>
      </dgm:t>
    </dgm:pt>
    <dgm:pt modelId="{04915FA2-6ACA-491D-BEAA-34163C85E7D3}" type="sibTrans" cxnId="{B3F77A7E-7927-46AB-A195-1239B533F74B}">
      <dgm:prSet/>
      <dgm:spPr/>
      <dgm:t>
        <a:bodyPr/>
        <a:lstStyle/>
        <a:p>
          <a:endParaRPr lang="en-US"/>
        </a:p>
      </dgm:t>
    </dgm:pt>
    <dgm:pt modelId="{58AF6731-DEF5-48EB-A998-E0D88BDD29D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Political Processes</a:t>
          </a:r>
        </a:p>
      </dgm:t>
    </dgm:pt>
    <dgm:pt modelId="{7331EC5F-3F67-4704-93CD-1EC9A2659B08}" type="parTrans" cxnId="{C67CAEEE-8208-4B15-ADD5-257473A3DC87}">
      <dgm:prSet/>
      <dgm:spPr/>
      <dgm:t>
        <a:bodyPr/>
        <a:lstStyle/>
        <a:p>
          <a:endParaRPr lang="en-US"/>
        </a:p>
      </dgm:t>
    </dgm:pt>
    <dgm:pt modelId="{1798FE6F-E268-4800-8540-99489CF6E8FC}" type="sibTrans" cxnId="{C67CAEEE-8208-4B15-ADD5-257473A3DC87}">
      <dgm:prSet/>
      <dgm:spPr/>
      <dgm:t>
        <a:bodyPr/>
        <a:lstStyle/>
        <a:p>
          <a:endParaRPr lang="en-US"/>
        </a:p>
      </dgm:t>
    </dgm:pt>
    <dgm:pt modelId="{6AC317AD-3166-4237-BC8D-653AB6B7A22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Stabilisation and Early Recovery</a:t>
          </a:r>
        </a:p>
      </dgm:t>
    </dgm:pt>
    <dgm:pt modelId="{0F1AE3AE-1E83-4659-800A-3C5724E151A3}" type="parTrans" cxnId="{FEF3E885-6289-4779-8FDD-775150208727}">
      <dgm:prSet/>
      <dgm:spPr/>
      <dgm:t>
        <a:bodyPr/>
        <a:lstStyle/>
        <a:p>
          <a:endParaRPr lang="en-US"/>
        </a:p>
      </dgm:t>
    </dgm:pt>
    <dgm:pt modelId="{13DBB277-F73D-4D19-B718-2EEA9967AB46}" type="sibTrans" cxnId="{FEF3E885-6289-4779-8FDD-775150208727}">
      <dgm:prSet/>
      <dgm:spPr/>
      <dgm:t>
        <a:bodyPr/>
        <a:lstStyle/>
        <a:p>
          <a:endParaRPr lang="en-US"/>
        </a:p>
      </dgm:t>
    </dgm:pt>
    <dgm:pt modelId="{554E26D8-FF7E-4DBD-947A-6EDE900FB48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Protection, Human Rights and Gender</a:t>
          </a:r>
        </a:p>
      </dgm:t>
    </dgm:pt>
    <dgm:pt modelId="{9C7BBCE1-0DC2-40A1-91EA-86E3C105BE26}" type="parTrans" cxnId="{41024544-274E-48E9-AD0F-A36FD6391ED9}">
      <dgm:prSet/>
      <dgm:spPr/>
      <dgm:t>
        <a:bodyPr/>
        <a:lstStyle/>
        <a:p>
          <a:endParaRPr lang="en-US"/>
        </a:p>
      </dgm:t>
    </dgm:pt>
    <dgm:pt modelId="{5D8B1233-065B-4A27-8D98-701CA8F80ABB}" type="sibTrans" cxnId="{41024544-274E-48E9-AD0F-A36FD6391ED9}">
      <dgm:prSet/>
      <dgm:spPr/>
      <dgm:t>
        <a:bodyPr/>
        <a:lstStyle/>
        <a:p>
          <a:endParaRPr lang="en-US"/>
        </a:p>
      </dgm:t>
    </dgm:pt>
    <dgm:pt modelId="{4FA450C6-6472-4EBE-B1AA-6AECFF91C54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Security Sector Reform</a:t>
          </a:r>
        </a:p>
      </dgm:t>
    </dgm:pt>
    <dgm:pt modelId="{F37BD867-48A4-4019-B039-22E63C2EFEB5}" type="parTrans" cxnId="{BB897C55-EC6A-4BF2-B4B8-A1E2B4A6780C}">
      <dgm:prSet/>
      <dgm:spPr/>
      <dgm:t>
        <a:bodyPr/>
        <a:lstStyle/>
        <a:p>
          <a:endParaRPr lang="en-US"/>
        </a:p>
      </dgm:t>
    </dgm:pt>
    <dgm:pt modelId="{5BB4B926-2801-4086-B042-85D4355AA994}" type="sibTrans" cxnId="{BB897C55-EC6A-4BF2-B4B8-A1E2B4A6780C}">
      <dgm:prSet/>
      <dgm:spPr/>
      <dgm:t>
        <a:bodyPr/>
        <a:lstStyle/>
        <a:p>
          <a:endParaRPr lang="en-US"/>
        </a:p>
      </dgm:t>
    </dgm:pt>
    <dgm:pt modelId="{51AAF1DC-9C47-424C-A4BB-B825AB6308AC}" type="pres">
      <dgm:prSet presAssocID="{897A449B-538B-4B2E-89AD-3B0A7BA7A389}" presName="root" presStyleCnt="0">
        <dgm:presLayoutVars>
          <dgm:dir/>
          <dgm:resizeHandles val="exact"/>
        </dgm:presLayoutVars>
      </dgm:prSet>
      <dgm:spPr/>
    </dgm:pt>
    <dgm:pt modelId="{82296DA9-2CA5-48FA-BE25-FE4021533763}" type="pres">
      <dgm:prSet presAssocID="{8193694A-F408-4B4A-BE04-126F7EB3FEFD}" presName="compNode" presStyleCnt="0"/>
      <dgm:spPr/>
    </dgm:pt>
    <dgm:pt modelId="{C7912AC7-E944-4192-BE1A-8904DE4FBB2C}" type="pres">
      <dgm:prSet presAssocID="{8193694A-F408-4B4A-BE04-126F7EB3FEFD}" presName="iconBgRect" presStyleLbl="bgShp" presStyleIdx="0" presStyleCnt="5"/>
      <dgm:spPr/>
    </dgm:pt>
    <dgm:pt modelId="{C3911ADF-70B0-4330-B976-CF97AA5D5398}" type="pres">
      <dgm:prSet presAssocID="{8193694A-F408-4B4A-BE04-126F7EB3FEF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25816FF-C32E-4EDA-B8C9-B48C26A87752}" type="pres">
      <dgm:prSet presAssocID="{8193694A-F408-4B4A-BE04-126F7EB3FEFD}" presName="spaceRect" presStyleCnt="0"/>
      <dgm:spPr/>
    </dgm:pt>
    <dgm:pt modelId="{D1D1AD7A-21C9-4004-87C7-BEDEA3C9CAFC}" type="pres">
      <dgm:prSet presAssocID="{8193694A-F408-4B4A-BE04-126F7EB3FEFD}" presName="textRect" presStyleLbl="revTx" presStyleIdx="0" presStyleCnt="5">
        <dgm:presLayoutVars>
          <dgm:chMax val="1"/>
          <dgm:chPref val="1"/>
        </dgm:presLayoutVars>
      </dgm:prSet>
      <dgm:spPr/>
    </dgm:pt>
    <dgm:pt modelId="{37AAA8BD-1508-4E58-8B04-4778BB2D9B01}" type="pres">
      <dgm:prSet presAssocID="{04915FA2-6ACA-491D-BEAA-34163C85E7D3}" presName="sibTrans" presStyleCnt="0"/>
      <dgm:spPr/>
    </dgm:pt>
    <dgm:pt modelId="{0D968B53-467C-492D-817B-DDD8E2F1C0C2}" type="pres">
      <dgm:prSet presAssocID="{58AF6731-DEF5-48EB-A998-E0D88BDD29D3}" presName="compNode" presStyleCnt="0"/>
      <dgm:spPr/>
    </dgm:pt>
    <dgm:pt modelId="{9C5519CE-EF43-4F77-9409-57C4A97551C3}" type="pres">
      <dgm:prSet presAssocID="{58AF6731-DEF5-48EB-A998-E0D88BDD29D3}" presName="iconBgRect" presStyleLbl="bgShp" presStyleIdx="1" presStyleCnt="5"/>
      <dgm:spPr/>
    </dgm:pt>
    <dgm:pt modelId="{60B0C755-82E2-453E-98F0-D7A9F78530C9}" type="pres">
      <dgm:prSet presAssocID="{58AF6731-DEF5-48EB-A998-E0D88BDD29D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8014BD53-1B24-4D23-874A-1C35FF31856A}" type="pres">
      <dgm:prSet presAssocID="{58AF6731-DEF5-48EB-A998-E0D88BDD29D3}" presName="spaceRect" presStyleCnt="0"/>
      <dgm:spPr/>
    </dgm:pt>
    <dgm:pt modelId="{9491181C-4D62-44F6-ABA1-049CCFBD34EE}" type="pres">
      <dgm:prSet presAssocID="{58AF6731-DEF5-48EB-A998-E0D88BDD29D3}" presName="textRect" presStyleLbl="revTx" presStyleIdx="1" presStyleCnt="5">
        <dgm:presLayoutVars>
          <dgm:chMax val="1"/>
          <dgm:chPref val="1"/>
        </dgm:presLayoutVars>
      </dgm:prSet>
      <dgm:spPr/>
    </dgm:pt>
    <dgm:pt modelId="{9E97FAAD-DA67-4150-873C-83551F32B9C3}" type="pres">
      <dgm:prSet presAssocID="{1798FE6F-E268-4800-8540-99489CF6E8FC}" presName="sibTrans" presStyleCnt="0"/>
      <dgm:spPr/>
    </dgm:pt>
    <dgm:pt modelId="{5875F323-F261-428D-9988-30303CCAFC4A}" type="pres">
      <dgm:prSet presAssocID="{6AC317AD-3166-4237-BC8D-653AB6B7A227}" presName="compNode" presStyleCnt="0"/>
      <dgm:spPr/>
    </dgm:pt>
    <dgm:pt modelId="{71D6C189-BBF4-44DA-BE8D-045417CD6626}" type="pres">
      <dgm:prSet presAssocID="{6AC317AD-3166-4237-BC8D-653AB6B7A227}" presName="iconBgRect" presStyleLbl="bgShp" presStyleIdx="2" presStyleCnt="5"/>
      <dgm:spPr/>
    </dgm:pt>
    <dgm:pt modelId="{373C5005-4BBA-4287-9154-B094E6D48E50}" type="pres">
      <dgm:prSet presAssocID="{6AC317AD-3166-4237-BC8D-653AB6B7A22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FDCC0879-F076-4BAF-9B20-619C4CBC7B81}" type="pres">
      <dgm:prSet presAssocID="{6AC317AD-3166-4237-BC8D-653AB6B7A227}" presName="spaceRect" presStyleCnt="0"/>
      <dgm:spPr/>
    </dgm:pt>
    <dgm:pt modelId="{FA01D950-36ED-4F61-853A-49F5ED031B16}" type="pres">
      <dgm:prSet presAssocID="{6AC317AD-3166-4237-BC8D-653AB6B7A227}" presName="textRect" presStyleLbl="revTx" presStyleIdx="2" presStyleCnt="5">
        <dgm:presLayoutVars>
          <dgm:chMax val="1"/>
          <dgm:chPref val="1"/>
        </dgm:presLayoutVars>
      </dgm:prSet>
      <dgm:spPr/>
    </dgm:pt>
    <dgm:pt modelId="{DABCE36C-D3F3-47D8-97EB-FC6AD8F1740F}" type="pres">
      <dgm:prSet presAssocID="{13DBB277-F73D-4D19-B718-2EEA9967AB46}" presName="sibTrans" presStyleCnt="0"/>
      <dgm:spPr/>
    </dgm:pt>
    <dgm:pt modelId="{C9F54FAF-CA54-4335-9F03-5F3D0861CCFB}" type="pres">
      <dgm:prSet presAssocID="{554E26D8-FF7E-4DBD-947A-6EDE900FB488}" presName="compNode" presStyleCnt="0"/>
      <dgm:spPr/>
    </dgm:pt>
    <dgm:pt modelId="{FCB4A5E3-D47D-43FE-A8CD-E58AB6FD2B2B}" type="pres">
      <dgm:prSet presAssocID="{554E26D8-FF7E-4DBD-947A-6EDE900FB488}" presName="iconBgRect" presStyleLbl="bgShp" presStyleIdx="3" presStyleCnt="5"/>
      <dgm:spPr/>
    </dgm:pt>
    <dgm:pt modelId="{26797804-09D8-4311-BA00-14F51A85C004}" type="pres">
      <dgm:prSet presAssocID="{554E26D8-FF7E-4DBD-947A-6EDE900FB48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manShrugging"/>
        </a:ext>
      </dgm:extLst>
    </dgm:pt>
    <dgm:pt modelId="{EE4DD8DC-EE7D-47FD-B5F5-5540C767FBCB}" type="pres">
      <dgm:prSet presAssocID="{554E26D8-FF7E-4DBD-947A-6EDE900FB488}" presName="spaceRect" presStyleCnt="0"/>
      <dgm:spPr/>
    </dgm:pt>
    <dgm:pt modelId="{46BB866A-379E-41E4-AA40-658C519E35E2}" type="pres">
      <dgm:prSet presAssocID="{554E26D8-FF7E-4DBD-947A-6EDE900FB488}" presName="textRect" presStyleLbl="revTx" presStyleIdx="3" presStyleCnt="5">
        <dgm:presLayoutVars>
          <dgm:chMax val="1"/>
          <dgm:chPref val="1"/>
        </dgm:presLayoutVars>
      </dgm:prSet>
      <dgm:spPr/>
    </dgm:pt>
    <dgm:pt modelId="{40F84FC7-98E5-403E-ADF9-2F18AB98A558}" type="pres">
      <dgm:prSet presAssocID="{5D8B1233-065B-4A27-8D98-701CA8F80ABB}" presName="sibTrans" presStyleCnt="0"/>
      <dgm:spPr/>
    </dgm:pt>
    <dgm:pt modelId="{3008BC23-2033-428D-846D-F17138F0CEFE}" type="pres">
      <dgm:prSet presAssocID="{4FA450C6-6472-4EBE-B1AA-6AECFF91C54A}" presName="compNode" presStyleCnt="0"/>
      <dgm:spPr/>
    </dgm:pt>
    <dgm:pt modelId="{0505025F-07B3-4AF7-BC0D-52497BB69260}" type="pres">
      <dgm:prSet presAssocID="{4FA450C6-6472-4EBE-B1AA-6AECFF91C54A}" presName="iconBgRect" presStyleLbl="bgShp" presStyleIdx="4" presStyleCnt="5"/>
      <dgm:spPr/>
    </dgm:pt>
    <dgm:pt modelId="{B2D164EF-C36E-4086-B1F3-F5C1D58ADA55}" type="pres">
      <dgm:prSet presAssocID="{4FA450C6-6472-4EBE-B1AA-6AECFF91C54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4739E72A-F6DA-4ED0-8A18-31DDB1EEC9EF}" type="pres">
      <dgm:prSet presAssocID="{4FA450C6-6472-4EBE-B1AA-6AECFF91C54A}" presName="spaceRect" presStyleCnt="0"/>
      <dgm:spPr/>
    </dgm:pt>
    <dgm:pt modelId="{1AB30D9A-727D-44C0-B285-EDA4089C5D6B}" type="pres">
      <dgm:prSet presAssocID="{4FA450C6-6472-4EBE-B1AA-6AECFF91C54A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FC62F819-7E00-104B-8137-DAFCD0C24267}" type="presOf" srcId="{58AF6731-DEF5-48EB-A998-E0D88BDD29D3}" destId="{9491181C-4D62-44F6-ABA1-049CCFBD34EE}" srcOrd="0" destOrd="0" presId="urn:microsoft.com/office/officeart/2018/5/layout/IconCircleLabelList"/>
    <dgm:cxn modelId="{9442351C-9FBF-7D4C-9E1C-D2E8576282C2}" type="presOf" srcId="{4FA450C6-6472-4EBE-B1AA-6AECFF91C54A}" destId="{1AB30D9A-727D-44C0-B285-EDA4089C5D6B}" srcOrd="0" destOrd="0" presId="urn:microsoft.com/office/officeart/2018/5/layout/IconCircleLabelList"/>
    <dgm:cxn modelId="{41024544-274E-48E9-AD0F-A36FD6391ED9}" srcId="{897A449B-538B-4B2E-89AD-3B0A7BA7A389}" destId="{554E26D8-FF7E-4DBD-947A-6EDE900FB488}" srcOrd="3" destOrd="0" parTransId="{9C7BBCE1-0DC2-40A1-91EA-86E3C105BE26}" sibTransId="{5D8B1233-065B-4A27-8D98-701CA8F80ABB}"/>
    <dgm:cxn modelId="{BB897C55-EC6A-4BF2-B4B8-A1E2B4A6780C}" srcId="{897A449B-538B-4B2E-89AD-3B0A7BA7A389}" destId="{4FA450C6-6472-4EBE-B1AA-6AECFF91C54A}" srcOrd="4" destOrd="0" parTransId="{F37BD867-48A4-4019-B039-22E63C2EFEB5}" sibTransId="{5BB4B926-2801-4086-B042-85D4355AA994}"/>
    <dgm:cxn modelId="{C8BC8166-663D-E54D-8FB1-5CD489C4A8EE}" type="presOf" srcId="{8193694A-F408-4B4A-BE04-126F7EB3FEFD}" destId="{D1D1AD7A-21C9-4004-87C7-BEDEA3C9CAFC}" srcOrd="0" destOrd="0" presId="urn:microsoft.com/office/officeart/2018/5/layout/IconCircleLabelList"/>
    <dgm:cxn modelId="{EC709573-DCE9-5446-A35C-763BE40DED85}" type="presOf" srcId="{6AC317AD-3166-4237-BC8D-653AB6B7A227}" destId="{FA01D950-36ED-4F61-853A-49F5ED031B16}" srcOrd="0" destOrd="0" presId="urn:microsoft.com/office/officeart/2018/5/layout/IconCircleLabelList"/>
    <dgm:cxn modelId="{B3F77A7E-7927-46AB-A195-1239B533F74B}" srcId="{897A449B-538B-4B2E-89AD-3B0A7BA7A389}" destId="{8193694A-F408-4B4A-BE04-126F7EB3FEFD}" srcOrd="0" destOrd="0" parTransId="{A4F82C2F-2886-4D10-B041-0C578436D494}" sibTransId="{04915FA2-6ACA-491D-BEAA-34163C85E7D3}"/>
    <dgm:cxn modelId="{FEF3E885-6289-4779-8FDD-775150208727}" srcId="{897A449B-538B-4B2E-89AD-3B0A7BA7A389}" destId="{6AC317AD-3166-4237-BC8D-653AB6B7A227}" srcOrd="2" destOrd="0" parTransId="{0F1AE3AE-1E83-4659-800A-3C5724E151A3}" sibTransId="{13DBB277-F73D-4D19-B718-2EEA9967AB46}"/>
    <dgm:cxn modelId="{7DFF90C8-F3D3-8C46-A733-7A223AE26D33}" type="presOf" srcId="{897A449B-538B-4B2E-89AD-3B0A7BA7A389}" destId="{51AAF1DC-9C47-424C-A4BB-B825AB6308AC}" srcOrd="0" destOrd="0" presId="urn:microsoft.com/office/officeart/2018/5/layout/IconCircleLabelList"/>
    <dgm:cxn modelId="{BDE3BEE6-884D-004C-AAAC-C923A3572661}" type="presOf" srcId="{554E26D8-FF7E-4DBD-947A-6EDE900FB488}" destId="{46BB866A-379E-41E4-AA40-658C519E35E2}" srcOrd="0" destOrd="0" presId="urn:microsoft.com/office/officeart/2018/5/layout/IconCircleLabelList"/>
    <dgm:cxn modelId="{C67CAEEE-8208-4B15-ADD5-257473A3DC87}" srcId="{897A449B-538B-4B2E-89AD-3B0A7BA7A389}" destId="{58AF6731-DEF5-48EB-A998-E0D88BDD29D3}" srcOrd="1" destOrd="0" parTransId="{7331EC5F-3F67-4704-93CD-1EC9A2659B08}" sibTransId="{1798FE6F-E268-4800-8540-99489CF6E8FC}"/>
    <dgm:cxn modelId="{22DE9FA4-295E-164B-9C78-1A91D09AFFF5}" type="presParOf" srcId="{51AAF1DC-9C47-424C-A4BB-B825AB6308AC}" destId="{82296DA9-2CA5-48FA-BE25-FE4021533763}" srcOrd="0" destOrd="0" presId="urn:microsoft.com/office/officeart/2018/5/layout/IconCircleLabelList"/>
    <dgm:cxn modelId="{A8AC6AF9-AC7C-8545-B141-F3FDDA179D7A}" type="presParOf" srcId="{82296DA9-2CA5-48FA-BE25-FE4021533763}" destId="{C7912AC7-E944-4192-BE1A-8904DE4FBB2C}" srcOrd="0" destOrd="0" presId="urn:microsoft.com/office/officeart/2018/5/layout/IconCircleLabelList"/>
    <dgm:cxn modelId="{18A1513C-416B-9B44-8F7C-3DDD8EDE4F5E}" type="presParOf" srcId="{82296DA9-2CA5-48FA-BE25-FE4021533763}" destId="{C3911ADF-70B0-4330-B976-CF97AA5D5398}" srcOrd="1" destOrd="0" presId="urn:microsoft.com/office/officeart/2018/5/layout/IconCircleLabelList"/>
    <dgm:cxn modelId="{5A944CC2-C9E9-5E42-852F-1282B1A56EA6}" type="presParOf" srcId="{82296DA9-2CA5-48FA-BE25-FE4021533763}" destId="{125816FF-C32E-4EDA-B8C9-B48C26A87752}" srcOrd="2" destOrd="0" presId="urn:microsoft.com/office/officeart/2018/5/layout/IconCircleLabelList"/>
    <dgm:cxn modelId="{D49FD93B-C879-E94F-9A6F-E43587113869}" type="presParOf" srcId="{82296DA9-2CA5-48FA-BE25-FE4021533763}" destId="{D1D1AD7A-21C9-4004-87C7-BEDEA3C9CAFC}" srcOrd="3" destOrd="0" presId="urn:microsoft.com/office/officeart/2018/5/layout/IconCircleLabelList"/>
    <dgm:cxn modelId="{7F936D3F-CED2-F641-B4E1-D4D265E48182}" type="presParOf" srcId="{51AAF1DC-9C47-424C-A4BB-B825AB6308AC}" destId="{37AAA8BD-1508-4E58-8B04-4778BB2D9B01}" srcOrd="1" destOrd="0" presId="urn:microsoft.com/office/officeart/2018/5/layout/IconCircleLabelList"/>
    <dgm:cxn modelId="{6BAAFBAA-09CC-854D-B85B-83FA9B9E693D}" type="presParOf" srcId="{51AAF1DC-9C47-424C-A4BB-B825AB6308AC}" destId="{0D968B53-467C-492D-817B-DDD8E2F1C0C2}" srcOrd="2" destOrd="0" presId="urn:microsoft.com/office/officeart/2018/5/layout/IconCircleLabelList"/>
    <dgm:cxn modelId="{FF679BF5-DE13-E244-B32A-82AD0529FE0E}" type="presParOf" srcId="{0D968B53-467C-492D-817B-DDD8E2F1C0C2}" destId="{9C5519CE-EF43-4F77-9409-57C4A97551C3}" srcOrd="0" destOrd="0" presId="urn:microsoft.com/office/officeart/2018/5/layout/IconCircleLabelList"/>
    <dgm:cxn modelId="{DD49E53A-2F37-F149-82C6-CD4AD8175643}" type="presParOf" srcId="{0D968B53-467C-492D-817B-DDD8E2F1C0C2}" destId="{60B0C755-82E2-453E-98F0-D7A9F78530C9}" srcOrd="1" destOrd="0" presId="urn:microsoft.com/office/officeart/2018/5/layout/IconCircleLabelList"/>
    <dgm:cxn modelId="{93F1D608-C8C4-D24B-B3E6-7C9AA9A15952}" type="presParOf" srcId="{0D968B53-467C-492D-817B-DDD8E2F1C0C2}" destId="{8014BD53-1B24-4D23-874A-1C35FF31856A}" srcOrd="2" destOrd="0" presId="urn:microsoft.com/office/officeart/2018/5/layout/IconCircleLabelList"/>
    <dgm:cxn modelId="{54B6F46E-3E36-B848-9116-2D8E747ECB21}" type="presParOf" srcId="{0D968B53-467C-492D-817B-DDD8E2F1C0C2}" destId="{9491181C-4D62-44F6-ABA1-049CCFBD34EE}" srcOrd="3" destOrd="0" presId="urn:microsoft.com/office/officeart/2018/5/layout/IconCircleLabelList"/>
    <dgm:cxn modelId="{4E2E827D-6C6D-9A40-A2B0-969B99EB6052}" type="presParOf" srcId="{51AAF1DC-9C47-424C-A4BB-B825AB6308AC}" destId="{9E97FAAD-DA67-4150-873C-83551F32B9C3}" srcOrd="3" destOrd="0" presId="urn:microsoft.com/office/officeart/2018/5/layout/IconCircleLabelList"/>
    <dgm:cxn modelId="{670D7198-CDF2-E542-90A2-E601C8DE9DF9}" type="presParOf" srcId="{51AAF1DC-9C47-424C-A4BB-B825AB6308AC}" destId="{5875F323-F261-428D-9988-30303CCAFC4A}" srcOrd="4" destOrd="0" presId="urn:microsoft.com/office/officeart/2018/5/layout/IconCircleLabelList"/>
    <dgm:cxn modelId="{E0310C85-E549-D64C-A78F-E1E5F8E486EA}" type="presParOf" srcId="{5875F323-F261-428D-9988-30303CCAFC4A}" destId="{71D6C189-BBF4-44DA-BE8D-045417CD6626}" srcOrd="0" destOrd="0" presId="urn:microsoft.com/office/officeart/2018/5/layout/IconCircleLabelList"/>
    <dgm:cxn modelId="{CE0AC3B8-C4F1-0941-ADED-1EDAD2A6F2F3}" type="presParOf" srcId="{5875F323-F261-428D-9988-30303CCAFC4A}" destId="{373C5005-4BBA-4287-9154-B094E6D48E50}" srcOrd="1" destOrd="0" presId="urn:microsoft.com/office/officeart/2018/5/layout/IconCircleLabelList"/>
    <dgm:cxn modelId="{C2AF6022-88FB-594E-9861-1EE2A0BB6E2F}" type="presParOf" srcId="{5875F323-F261-428D-9988-30303CCAFC4A}" destId="{FDCC0879-F076-4BAF-9B20-619C4CBC7B81}" srcOrd="2" destOrd="0" presId="urn:microsoft.com/office/officeart/2018/5/layout/IconCircleLabelList"/>
    <dgm:cxn modelId="{362DA13D-1776-0941-8E63-A3A9B1E96F61}" type="presParOf" srcId="{5875F323-F261-428D-9988-30303CCAFC4A}" destId="{FA01D950-36ED-4F61-853A-49F5ED031B16}" srcOrd="3" destOrd="0" presId="urn:microsoft.com/office/officeart/2018/5/layout/IconCircleLabelList"/>
    <dgm:cxn modelId="{037C3F13-630D-9A49-96E7-5BEF7FBA1288}" type="presParOf" srcId="{51AAF1DC-9C47-424C-A4BB-B825AB6308AC}" destId="{DABCE36C-D3F3-47D8-97EB-FC6AD8F1740F}" srcOrd="5" destOrd="0" presId="urn:microsoft.com/office/officeart/2018/5/layout/IconCircleLabelList"/>
    <dgm:cxn modelId="{32C3DE14-9124-7C49-B6CE-7C5B6616FB12}" type="presParOf" srcId="{51AAF1DC-9C47-424C-A4BB-B825AB6308AC}" destId="{C9F54FAF-CA54-4335-9F03-5F3D0861CCFB}" srcOrd="6" destOrd="0" presId="urn:microsoft.com/office/officeart/2018/5/layout/IconCircleLabelList"/>
    <dgm:cxn modelId="{AAFF785D-0E22-634F-8844-97D4B01E8F12}" type="presParOf" srcId="{C9F54FAF-CA54-4335-9F03-5F3D0861CCFB}" destId="{FCB4A5E3-D47D-43FE-A8CD-E58AB6FD2B2B}" srcOrd="0" destOrd="0" presId="urn:microsoft.com/office/officeart/2018/5/layout/IconCircleLabelList"/>
    <dgm:cxn modelId="{643960C5-FC17-B648-8692-D35AEE11EBA8}" type="presParOf" srcId="{C9F54FAF-CA54-4335-9F03-5F3D0861CCFB}" destId="{26797804-09D8-4311-BA00-14F51A85C004}" srcOrd="1" destOrd="0" presId="urn:microsoft.com/office/officeart/2018/5/layout/IconCircleLabelList"/>
    <dgm:cxn modelId="{3223A3A4-ACA1-7D45-99EF-6C509BC5E49A}" type="presParOf" srcId="{C9F54FAF-CA54-4335-9F03-5F3D0861CCFB}" destId="{EE4DD8DC-EE7D-47FD-B5F5-5540C767FBCB}" srcOrd="2" destOrd="0" presId="urn:microsoft.com/office/officeart/2018/5/layout/IconCircleLabelList"/>
    <dgm:cxn modelId="{DE4B7123-87A3-7147-AA50-61A29DFDE20A}" type="presParOf" srcId="{C9F54FAF-CA54-4335-9F03-5F3D0861CCFB}" destId="{46BB866A-379E-41E4-AA40-658C519E35E2}" srcOrd="3" destOrd="0" presId="urn:microsoft.com/office/officeart/2018/5/layout/IconCircleLabelList"/>
    <dgm:cxn modelId="{922427F3-F9B2-9740-83E2-4477A720F913}" type="presParOf" srcId="{51AAF1DC-9C47-424C-A4BB-B825AB6308AC}" destId="{40F84FC7-98E5-403E-ADF9-2F18AB98A558}" srcOrd="7" destOrd="0" presId="urn:microsoft.com/office/officeart/2018/5/layout/IconCircleLabelList"/>
    <dgm:cxn modelId="{6AF7F61A-7887-0F44-BF61-5ECA71028D53}" type="presParOf" srcId="{51AAF1DC-9C47-424C-A4BB-B825AB6308AC}" destId="{3008BC23-2033-428D-846D-F17138F0CEFE}" srcOrd="8" destOrd="0" presId="urn:microsoft.com/office/officeart/2018/5/layout/IconCircleLabelList"/>
    <dgm:cxn modelId="{B5534B70-ADE8-E844-92EF-AD13D76A3DB7}" type="presParOf" srcId="{3008BC23-2033-428D-846D-F17138F0CEFE}" destId="{0505025F-07B3-4AF7-BC0D-52497BB69260}" srcOrd="0" destOrd="0" presId="urn:microsoft.com/office/officeart/2018/5/layout/IconCircleLabelList"/>
    <dgm:cxn modelId="{1C263DCB-218B-2A4D-9218-02D8B7FFDAF4}" type="presParOf" srcId="{3008BC23-2033-428D-846D-F17138F0CEFE}" destId="{B2D164EF-C36E-4086-B1F3-F5C1D58ADA55}" srcOrd="1" destOrd="0" presId="urn:microsoft.com/office/officeart/2018/5/layout/IconCircleLabelList"/>
    <dgm:cxn modelId="{B355ADA7-BAB5-E440-8675-1B572E3AB585}" type="presParOf" srcId="{3008BC23-2033-428D-846D-F17138F0CEFE}" destId="{4739E72A-F6DA-4ED0-8A18-31DDB1EEC9EF}" srcOrd="2" destOrd="0" presId="urn:microsoft.com/office/officeart/2018/5/layout/IconCircleLabelList"/>
    <dgm:cxn modelId="{366BA086-1486-E64A-92B1-1995D2DD749A}" type="presParOf" srcId="{3008BC23-2033-428D-846D-F17138F0CEFE}" destId="{1AB30D9A-727D-44C0-B285-EDA4089C5D6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CED60B-FEDA-4DC6-BAF7-942ECF11B559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072778D-45AD-422F-A477-14FFD66FDC92}">
      <dgm:prSet/>
      <dgm:spPr/>
      <dgm:t>
        <a:bodyPr/>
        <a:lstStyle/>
        <a:p>
          <a:r>
            <a:rPr lang="en-US"/>
            <a:t>2016 Parliamentary Elections first since 1984</a:t>
          </a:r>
        </a:p>
      </dgm:t>
    </dgm:pt>
    <dgm:pt modelId="{E8A6E297-842C-4C0A-B160-EE8AADDA924B}" type="parTrans" cxnId="{3C73BFC3-FAF4-4175-BB7F-2A2B44B755CB}">
      <dgm:prSet/>
      <dgm:spPr/>
      <dgm:t>
        <a:bodyPr/>
        <a:lstStyle/>
        <a:p>
          <a:endParaRPr lang="en-US"/>
        </a:p>
      </dgm:t>
    </dgm:pt>
    <dgm:pt modelId="{04EDB625-4E88-4725-A8B3-5E16B4089318}" type="sibTrans" cxnId="{3C73BFC3-FAF4-4175-BB7F-2A2B44B755CB}">
      <dgm:prSet/>
      <dgm:spPr/>
      <dgm:t>
        <a:bodyPr/>
        <a:lstStyle/>
        <a:p>
          <a:endParaRPr lang="en-US"/>
        </a:p>
      </dgm:t>
    </dgm:pt>
    <dgm:pt modelId="{4C91EE46-DCFC-4737-8FEE-D4563D88EAF5}">
      <dgm:prSet/>
      <dgm:spPr/>
      <dgm:t>
        <a:bodyPr/>
        <a:lstStyle/>
        <a:p>
          <a:r>
            <a:rPr lang="en-US" dirty="0"/>
            <a:t>Transitional Federal Government (TFG) -&gt; Federal Government of Somalia (FGS)</a:t>
          </a:r>
        </a:p>
      </dgm:t>
    </dgm:pt>
    <dgm:pt modelId="{552EF639-8CE4-4ADF-A0F1-6ACE8D1263A9}" type="parTrans" cxnId="{02B1214C-4A85-43FD-9FE8-A1EF10BA6E04}">
      <dgm:prSet/>
      <dgm:spPr/>
      <dgm:t>
        <a:bodyPr/>
        <a:lstStyle/>
        <a:p>
          <a:endParaRPr lang="en-US"/>
        </a:p>
      </dgm:t>
    </dgm:pt>
    <dgm:pt modelId="{91D67917-720E-496A-8E73-1073EED52094}" type="sibTrans" cxnId="{02B1214C-4A85-43FD-9FE8-A1EF10BA6E04}">
      <dgm:prSet/>
      <dgm:spPr/>
      <dgm:t>
        <a:bodyPr/>
        <a:lstStyle/>
        <a:p>
          <a:endParaRPr lang="en-US"/>
        </a:p>
      </dgm:t>
    </dgm:pt>
    <dgm:pt modelId="{3094BC5A-74FA-4BB7-8ADD-C3F09642B332}">
      <dgm:prSet/>
      <dgm:spPr/>
      <dgm:t>
        <a:bodyPr/>
        <a:lstStyle/>
        <a:p>
          <a:r>
            <a:rPr lang="en-US" dirty="0"/>
            <a:t>Current mandate expires on 31 May 2020</a:t>
          </a:r>
        </a:p>
      </dgm:t>
    </dgm:pt>
    <dgm:pt modelId="{795A630E-FF5D-4549-81E7-2DF31EBF9323}" type="parTrans" cxnId="{567E5FF8-A192-4AE2-9DA2-899DB8DF0CFB}">
      <dgm:prSet/>
      <dgm:spPr/>
      <dgm:t>
        <a:bodyPr/>
        <a:lstStyle/>
        <a:p>
          <a:endParaRPr lang="en-US"/>
        </a:p>
      </dgm:t>
    </dgm:pt>
    <dgm:pt modelId="{44D5CB14-A762-4386-A1C1-7CFEFCDB6B9A}" type="sibTrans" cxnId="{567E5FF8-A192-4AE2-9DA2-899DB8DF0CFB}">
      <dgm:prSet/>
      <dgm:spPr/>
      <dgm:t>
        <a:bodyPr/>
        <a:lstStyle/>
        <a:p>
          <a:endParaRPr lang="en-US"/>
        </a:p>
      </dgm:t>
    </dgm:pt>
    <dgm:pt modelId="{C574C7D7-F2F1-476D-A058-BED30405BAF3}">
      <dgm:prSet/>
      <dgm:spPr/>
      <dgm:t>
        <a:bodyPr/>
        <a:lstStyle/>
        <a:p>
          <a:r>
            <a:rPr lang="en-US" dirty="0"/>
            <a:t>Reduction of troop levels to a maximum of 19,626 by 28 February 2020.</a:t>
          </a:r>
        </a:p>
      </dgm:t>
    </dgm:pt>
    <dgm:pt modelId="{DBCD93FA-8A27-4C64-AFAF-B4EE5B524BFB}" type="parTrans" cxnId="{3CED9895-B764-4E83-90A2-D064EC9ECB1C}">
      <dgm:prSet/>
      <dgm:spPr/>
      <dgm:t>
        <a:bodyPr/>
        <a:lstStyle/>
        <a:p>
          <a:endParaRPr lang="en-US"/>
        </a:p>
      </dgm:t>
    </dgm:pt>
    <dgm:pt modelId="{A8C2D1C9-6AC0-418B-8E26-5FD62D1C24AE}" type="sibTrans" cxnId="{3CED9895-B764-4E83-90A2-D064EC9ECB1C}">
      <dgm:prSet/>
      <dgm:spPr/>
      <dgm:t>
        <a:bodyPr/>
        <a:lstStyle/>
        <a:p>
          <a:endParaRPr lang="en-US"/>
        </a:p>
      </dgm:t>
    </dgm:pt>
    <dgm:pt modelId="{824A1CE5-DEED-4230-A7CB-464B4D32A84D}">
      <dgm:prSet/>
      <dgm:spPr/>
      <dgm:t>
        <a:bodyPr/>
        <a:lstStyle/>
        <a:p>
          <a:r>
            <a:rPr lang="en-US" dirty="0"/>
            <a:t>Africa-China relations?</a:t>
          </a:r>
        </a:p>
      </dgm:t>
    </dgm:pt>
    <dgm:pt modelId="{F18F9B74-3FE2-4107-A596-9DDA6F0C6DBD}" type="parTrans" cxnId="{7E279EF3-0DCB-4E91-B681-9F9E35A0FDB0}">
      <dgm:prSet/>
      <dgm:spPr/>
      <dgm:t>
        <a:bodyPr/>
        <a:lstStyle/>
        <a:p>
          <a:endParaRPr lang="en-US"/>
        </a:p>
      </dgm:t>
    </dgm:pt>
    <dgm:pt modelId="{A0D64245-890B-4345-B558-A7EC1C5075BE}" type="sibTrans" cxnId="{7E279EF3-0DCB-4E91-B681-9F9E35A0FDB0}">
      <dgm:prSet/>
      <dgm:spPr/>
      <dgm:t>
        <a:bodyPr/>
        <a:lstStyle/>
        <a:p>
          <a:endParaRPr lang="en-US"/>
        </a:p>
      </dgm:t>
    </dgm:pt>
    <dgm:pt modelId="{48D46DFF-D543-473B-97D3-82654C34D557}" type="pres">
      <dgm:prSet presAssocID="{4ACED60B-FEDA-4DC6-BAF7-942ECF11B559}" presName="root" presStyleCnt="0">
        <dgm:presLayoutVars>
          <dgm:dir/>
          <dgm:resizeHandles val="exact"/>
        </dgm:presLayoutVars>
      </dgm:prSet>
      <dgm:spPr/>
    </dgm:pt>
    <dgm:pt modelId="{B98F2F8C-55D0-4F7E-9389-EDA2A023FA66}" type="pres">
      <dgm:prSet presAssocID="{4ACED60B-FEDA-4DC6-BAF7-942ECF11B559}" presName="container" presStyleCnt="0">
        <dgm:presLayoutVars>
          <dgm:dir/>
          <dgm:resizeHandles val="exact"/>
        </dgm:presLayoutVars>
      </dgm:prSet>
      <dgm:spPr/>
    </dgm:pt>
    <dgm:pt modelId="{236225D0-BE79-4030-B9DC-A0FB75DF7C7C}" type="pres">
      <dgm:prSet presAssocID="{B072778D-45AD-422F-A477-14FFD66FDC92}" presName="compNode" presStyleCnt="0"/>
      <dgm:spPr/>
    </dgm:pt>
    <dgm:pt modelId="{BF0E7DB6-E1D8-4F8D-ACFA-77F8031B55FB}" type="pres">
      <dgm:prSet presAssocID="{B072778D-45AD-422F-A477-14FFD66FDC92}" presName="iconBgRect" presStyleLbl="bgShp" presStyleIdx="0" presStyleCnt="5"/>
      <dgm:spPr/>
    </dgm:pt>
    <dgm:pt modelId="{5468C623-BD11-4C83-8768-DCCDDFA9987A}" type="pres">
      <dgm:prSet presAssocID="{B072778D-45AD-422F-A477-14FFD66FDC9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58BFE9E0-318E-46AC-B068-EBDAE6196536}" type="pres">
      <dgm:prSet presAssocID="{B072778D-45AD-422F-A477-14FFD66FDC92}" presName="spaceRect" presStyleCnt="0"/>
      <dgm:spPr/>
    </dgm:pt>
    <dgm:pt modelId="{4CE29B04-E9B9-4D63-948E-794A18874F55}" type="pres">
      <dgm:prSet presAssocID="{B072778D-45AD-422F-A477-14FFD66FDC92}" presName="textRect" presStyleLbl="revTx" presStyleIdx="0" presStyleCnt="5">
        <dgm:presLayoutVars>
          <dgm:chMax val="1"/>
          <dgm:chPref val="1"/>
        </dgm:presLayoutVars>
      </dgm:prSet>
      <dgm:spPr/>
    </dgm:pt>
    <dgm:pt modelId="{79D8491B-0B74-4DB0-93E5-475209D354BC}" type="pres">
      <dgm:prSet presAssocID="{04EDB625-4E88-4725-A8B3-5E16B4089318}" presName="sibTrans" presStyleLbl="sibTrans2D1" presStyleIdx="0" presStyleCnt="0"/>
      <dgm:spPr/>
    </dgm:pt>
    <dgm:pt modelId="{7B166E50-E4A0-4764-A5AF-F15CC58065CA}" type="pres">
      <dgm:prSet presAssocID="{4C91EE46-DCFC-4737-8FEE-D4563D88EAF5}" presName="compNode" presStyleCnt="0"/>
      <dgm:spPr/>
    </dgm:pt>
    <dgm:pt modelId="{89EA42B5-88FD-4A13-9B36-F6D4AFDC64D8}" type="pres">
      <dgm:prSet presAssocID="{4C91EE46-DCFC-4737-8FEE-D4563D88EAF5}" presName="iconBgRect" presStyleLbl="bgShp" presStyleIdx="1" presStyleCnt="5"/>
      <dgm:spPr/>
    </dgm:pt>
    <dgm:pt modelId="{E1BDADF7-FEE1-4098-AC0F-91E662C019E5}" type="pres">
      <dgm:prSet presAssocID="{4C91EE46-DCFC-4737-8FEE-D4563D88EAF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AAFCAA73-1318-4077-A695-2A1B037E4B2E}" type="pres">
      <dgm:prSet presAssocID="{4C91EE46-DCFC-4737-8FEE-D4563D88EAF5}" presName="spaceRect" presStyleCnt="0"/>
      <dgm:spPr/>
    </dgm:pt>
    <dgm:pt modelId="{1842B4DE-8912-4E54-8110-D77A9034250E}" type="pres">
      <dgm:prSet presAssocID="{4C91EE46-DCFC-4737-8FEE-D4563D88EAF5}" presName="textRect" presStyleLbl="revTx" presStyleIdx="1" presStyleCnt="5">
        <dgm:presLayoutVars>
          <dgm:chMax val="1"/>
          <dgm:chPref val="1"/>
        </dgm:presLayoutVars>
      </dgm:prSet>
      <dgm:spPr/>
    </dgm:pt>
    <dgm:pt modelId="{E3541593-6D1D-40AC-B1D0-221C1F274B48}" type="pres">
      <dgm:prSet presAssocID="{91D67917-720E-496A-8E73-1073EED52094}" presName="sibTrans" presStyleLbl="sibTrans2D1" presStyleIdx="0" presStyleCnt="0"/>
      <dgm:spPr/>
    </dgm:pt>
    <dgm:pt modelId="{EA857809-2711-4AD7-A62E-120657A1AFF3}" type="pres">
      <dgm:prSet presAssocID="{3094BC5A-74FA-4BB7-8ADD-C3F09642B332}" presName="compNode" presStyleCnt="0"/>
      <dgm:spPr/>
    </dgm:pt>
    <dgm:pt modelId="{0ED163AD-4E35-4375-931D-C52F7358C385}" type="pres">
      <dgm:prSet presAssocID="{3094BC5A-74FA-4BB7-8ADD-C3F09642B332}" presName="iconBgRect" presStyleLbl="bgShp" presStyleIdx="2" presStyleCnt="5"/>
      <dgm:spPr/>
    </dgm:pt>
    <dgm:pt modelId="{0CB70CC8-2DD5-457D-9787-A173B90B5F43}" type="pres">
      <dgm:prSet presAssocID="{3094BC5A-74FA-4BB7-8ADD-C3F09642B33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B06EA683-6391-4697-96DD-72862D1106DD}" type="pres">
      <dgm:prSet presAssocID="{3094BC5A-74FA-4BB7-8ADD-C3F09642B332}" presName="spaceRect" presStyleCnt="0"/>
      <dgm:spPr/>
    </dgm:pt>
    <dgm:pt modelId="{67B11934-3895-42BA-B6FF-2C84A5EFC3A3}" type="pres">
      <dgm:prSet presAssocID="{3094BC5A-74FA-4BB7-8ADD-C3F09642B332}" presName="textRect" presStyleLbl="revTx" presStyleIdx="2" presStyleCnt="5">
        <dgm:presLayoutVars>
          <dgm:chMax val="1"/>
          <dgm:chPref val="1"/>
        </dgm:presLayoutVars>
      </dgm:prSet>
      <dgm:spPr/>
    </dgm:pt>
    <dgm:pt modelId="{3092E453-4732-40C8-92DD-63F210671B74}" type="pres">
      <dgm:prSet presAssocID="{44D5CB14-A762-4386-A1C1-7CFEFCDB6B9A}" presName="sibTrans" presStyleLbl="sibTrans2D1" presStyleIdx="0" presStyleCnt="0"/>
      <dgm:spPr/>
    </dgm:pt>
    <dgm:pt modelId="{D6976812-B576-475F-9FBA-210FBC606C14}" type="pres">
      <dgm:prSet presAssocID="{C574C7D7-F2F1-476D-A058-BED30405BAF3}" presName="compNode" presStyleCnt="0"/>
      <dgm:spPr/>
    </dgm:pt>
    <dgm:pt modelId="{42E7BD50-0754-4F34-B4FC-9922E93A427B}" type="pres">
      <dgm:prSet presAssocID="{C574C7D7-F2F1-476D-A058-BED30405BAF3}" presName="iconBgRect" presStyleLbl="bgShp" presStyleIdx="3" presStyleCnt="5"/>
      <dgm:spPr/>
    </dgm:pt>
    <dgm:pt modelId="{D5864163-ED51-4ABB-B7C3-2205412E15A4}" type="pres">
      <dgm:prSet presAssocID="{C574C7D7-F2F1-476D-A058-BED30405BAF3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CDB52437-BBEE-4DF7-B9F3-0FC73414A30D}" type="pres">
      <dgm:prSet presAssocID="{C574C7D7-F2F1-476D-A058-BED30405BAF3}" presName="spaceRect" presStyleCnt="0"/>
      <dgm:spPr/>
    </dgm:pt>
    <dgm:pt modelId="{C315CD8C-6C10-4ADA-9D1B-E8439D5F1875}" type="pres">
      <dgm:prSet presAssocID="{C574C7D7-F2F1-476D-A058-BED30405BAF3}" presName="textRect" presStyleLbl="revTx" presStyleIdx="3" presStyleCnt="5">
        <dgm:presLayoutVars>
          <dgm:chMax val="1"/>
          <dgm:chPref val="1"/>
        </dgm:presLayoutVars>
      </dgm:prSet>
      <dgm:spPr/>
    </dgm:pt>
    <dgm:pt modelId="{F252475C-9A11-4125-B8B2-C2B8F5F9A2D8}" type="pres">
      <dgm:prSet presAssocID="{A8C2D1C9-6AC0-418B-8E26-5FD62D1C24AE}" presName="sibTrans" presStyleLbl="sibTrans2D1" presStyleIdx="0" presStyleCnt="0"/>
      <dgm:spPr/>
    </dgm:pt>
    <dgm:pt modelId="{4C2F3975-2808-4E8C-A63D-4D98D8A443BD}" type="pres">
      <dgm:prSet presAssocID="{824A1CE5-DEED-4230-A7CB-464B4D32A84D}" presName="compNode" presStyleCnt="0"/>
      <dgm:spPr/>
    </dgm:pt>
    <dgm:pt modelId="{0EC38862-44EF-4551-995A-44E17789B5DB}" type="pres">
      <dgm:prSet presAssocID="{824A1CE5-DEED-4230-A7CB-464B4D32A84D}" presName="iconBgRect" presStyleLbl="bgShp" presStyleIdx="4" presStyleCnt="5"/>
      <dgm:spPr/>
    </dgm:pt>
    <dgm:pt modelId="{EC6E4F7E-58BB-455A-AE0B-CDD416FDAB90}" type="pres">
      <dgm:prSet presAssocID="{824A1CE5-DEED-4230-A7CB-464B4D32A84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sia-Australia"/>
        </a:ext>
      </dgm:extLst>
    </dgm:pt>
    <dgm:pt modelId="{A13A3449-DE70-4603-ADA2-C479A55E05C8}" type="pres">
      <dgm:prSet presAssocID="{824A1CE5-DEED-4230-A7CB-464B4D32A84D}" presName="spaceRect" presStyleCnt="0"/>
      <dgm:spPr/>
    </dgm:pt>
    <dgm:pt modelId="{A4AF2C62-718A-432B-9E80-36E679CA1541}" type="pres">
      <dgm:prSet presAssocID="{824A1CE5-DEED-4230-A7CB-464B4D32A84D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119C961A-634F-4A08-8688-DDBD13E4F5EA}" type="presOf" srcId="{91D67917-720E-496A-8E73-1073EED52094}" destId="{E3541593-6D1D-40AC-B1D0-221C1F274B48}" srcOrd="0" destOrd="0" presId="urn:microsoft.com/office/officeart/2018/2/layout/IconCircleList"/>
    <dgm:cxn modelId="{4A52AF2C-E7E1-4ED2-96CE-4CD98201F20B}" type="presOf" srcId="{44D5CB14-A762-4386-A1C1-7CFEFCDB6B9A}" destId="{3092E453-4732-40C8-92DD-63F210671B74}" srcOrd="0" destOrd="0" presId="urn:microsoft.com/office/officeart/2018/2/layout/IconCircleList"/>
    <dgm:cxn modelId="{FC670E41-5A08-4B28-BEAF-2A8B6B47A62A}" type="presOf" srcId="{A8C2D1C9-6AC0-418B-8E26-5FD62D1C24AE}" destId="{F252475C-9A11-4125-B8B2-C2B8F5F9A2D8}" srcOrd="0" destOrd="0" presId="urn:microsoft.com/office/officeart/2018/2/layout/IconCircleList"/>
    <dgm:cxn modelId="{02B1214C-4A85-43FD-9FE8-A1EF10BA6E04}" srcId="{4ACED60B-FEDA-4DC6-BAF7-942ECF11B559}" destId="{4C91EE46-DCFC-4737-8FEE-D4563D88EAF5}" srcOrd="1" destOrd="0" parTransId="{552EF639-8CE4-4ADF-A0F1-6ACE8D1263A9}" sibTransId="{91D67917-720E-496A-8E73-1073EED52094}"/>
    <dgm:cxn modelId="{EDF3856F-38E9-4938-85EB-79A515F0B5DD}" type="presOf" srcId="{C574C7D7-F2F1-476D-A058-BED30405BAF3}" destId="{C315CD8C-6C10-4ADA-9D1B-E8439D5F1875}" srcOrd="0" destOrd="0" presId="urn:microsoft.com/office/officeart/2018/2/layout/IconCircleList"/>
    <dgm:cxn modelId="{C772388E-E6D9-4A7C-8A83-D8A5654F075B}" type="presOf" srcId="{B072778D-45AD-422F-A477-14FFD66FDC92}" destId="{4CE29B04-E9B9-4D63-948E-794A18874F55}" srcOrd="0" destOrd="0" presId="urn:microsoft.com/office/officeart/2018/2/layout/IconCircleList"/>
    <dgm:cxn modelId="{3CED9895-B764-4E83-90A2-D064EC9ECB1C}" srcId="{4ACED60B-FEDA-4DC6-BAF7-942ECF11B559}" destId="{C574C7D7-F2F1-476D-A058-BED30405BAF3}" srcOrd="3" destOrd="0" parTransId="{DBCD93FA-8A27-4C64-AFAF-B4EE5B524BFB}" sibTransId="{A8C2D1C9-6AC0-418B-8E26-5FD62D1C24AE}"/>
    <dgm:cxn modelId="{73EA5AB2-A418-48CC-8F54-9BAD88C1198B}" type="presOf" srcId="{4C91EE46-DCFC-4737-8FEE-D4563D88EAF5}" destId="{1842B4DE-8912-4E54-8110-D77A9034250E}" srcOrd="0" destOrd="0" presId="urn:microsoft.com/office/officeart/2018/2/layout/IconCircleList"/>
    <dgm:cxn modelId="{94D893B5-1181-4BD6-B583-2DCEA4823DAA}" type="presOf" srcId="{04EDB625-4E88-4725-A8B3-5E16B4089318}" destId="{79D8491B-0B74-4DB0-93E5-475209D354BC}" srcOrd="0" destOrd="0" presId="urn:microsoft.com/office/officeart/2018/2/layout/IconCircleList"/>
    <dgm:cxn modelId="{E01BCCBD-A58A-4D51-BC83-722759B97FFD}" type="presOf" srcId="{824A1CE5-DEED-4230-A7CB-464B4D32A84D}" destId="{A4AF2C62-718A-432B-9E80-36E679CA1541}" srcOrd="0" destOrd="0" presId="urn:microsoft.com/office/officeart/2018/2/layout/IconCircleList"/>
    <dgm:cxn modelId="{D73797C1-5F67-4C33-8B34-A785F2B2C638}" type="presOf" srcId="{3094BC5A-74FA-4BB7-8ADD-C3F09642B332}" destId="{67B11934-3895-42BA-B6FF-2C84A5EFC3A3}" srcOrd="0" destOrd="0" presId="urn:microsoft.com/office/officeart/2018/2/layout/IconCircleList"/>
    <dgm:cxn modelId="{3C73BFC3-FAF4-4175-BB7F-2A2B44B755CB}" srcId="{4ACED60B-FEDA-4DC6-BAF7-942ECF11B559}" destId="{B072778D-45AD-422F-A477-14FFD66FDC92}" srcOrd="0" destOrd="0" parTransId="{E8A6E297-842C-4C0A-B160-EE8AADDA924B}" sibTransId="{04EDB625-4E88-4725-A8B3-5E16B4089318}"/>
    <dgm:cxn modelId="{852AA1CF-7A9A-4B0D-9F71-987F2558E3DD}" type="presOf" srcId="{4ACED60B-FEDA-4DC6-BAF7-942ECF11B559}" destId="{48D46DFF-D543-473B-97D3-82654C34D557}" srcOrd="0" destOrd="0" presId="urn:microsoft.com/office/officeart/2018/2/layout/IconCircleList"/>
    <dgm:cxn modelId="{7E279EF3-0DCB-4E91-B681-9F9E35A0FDB0}" srcId="{4ACED60B-FEDA-4DC6-BAF7-942ECF11B559}" destId="{824A1CE5-DEED-4230-A7CB-464B4D32A84D}" srcOrd="4" destOrd="0" parTransId="{F18F9B74-3FE2-4107-A596-9DDA6F0C6DBD}" sibTransId="{A0D64245-890B-4345-B558-A7EC1C5075BE}"/>
    <dgm:cxn modelId="{567E5FF8-A192-4AE2-9DA2-899DB8DF0CFB}" srcId="{4ACED60B-FEDA-4DC6-BAF7-942ECF11B559}" destId="{3094BC5A-74FA-4BB7-8ADD-C3F09642B332}" srcOrd="2" destOrd="0" parTransId="{795A630E-FF5D-4549-81E7-2DF31EBF9323}" sibTransId="{44D5CB14-A762-4386-A1C1-7CFEFCDB6B9A}"/>
    <dgm:cxn modelId="{18E2FE5D-A49E-4156-BAD6-62B79D3D1CDD}" type="presParOf" srcId="{48D46DFF-D543-473B-97D3-82654C34D557}" destId="{B98F2F8C-55D0-4F7E-9389-EDA2A023FA66}" srcOrd="0" destOrd="0" presId="urn:microsoft.com/office/officeart/2018/2/layout/IconCircleList"/>
    <dgm:cxn modelId="{09861683-B2A9-479E-8424-C486A15318E7}" type="presParOf" srcId="{B98F2F8C-55D0-4F7E-9389-EDA2A023FA66}" destId="{236225D0-BE79-4030-B9DC-A0FB75DF7C7C}" srcOrd="0" destOrd="0" presId="urn:microsoft.com/office/officeart/2018/2/layout/IconCircleList"/>
    <dgm:cxn modelId="{D70B5C0F-7030-4C44-A908-078433A02D2B}" type="presParOf" srcId="{236225D0-BE79-4030-B9DC-A0FB75DF7C7C}" destId="{BF0E7DB6-E1D8-4F8D-ACFA-77F8031B55FB}" srcOrd="0" destOrd="0" presId="urn:microsoft.com/office/officeart/2018/2/layout/IconCircleList"/>
    <dgm:cxn modelId="{5FADD762-14CE-4CFF-AE4A-07338B9CA3A3}" type="presParOf" srcId="{236225D0-BE79-4030-B9DC-A0FB75DF7C7C}" destId="{5468C623-BD11-4C83-8768-DCCDDFA9987A}" srcOrd="1" destOrd="0" presId="urn:microsoft.com/office/officeart/2018/2/layout/IconCircleList"/>
    <dgm:cxn modelId="{8B9B0A6F-9A81-4481-AF7E-1F3131082B58}" type="presParOf" srcId="{236225D0-BE79-4030-B9DC-A0FB75DF7C7C}" destId="{58BFE9E0-318E-46AC-B068-EBDAE6196536}" srcOrd="2" destOrd="0" presId="urn:microsoft.com/office/officeart/2018/2/layout/IconCircleList"/>
    <dgm:cxn modelId="{6D501DCA-A17C-4D6D-A6E9-8B9CBBB93751}" type="presParOf" srcId="{236225D0-BE79-4030-B9DC-A0FB75DF7C7C}" destId="{4CE29B04-E9B9-4D63-948E-794A18874F55}" srcOrd="3" destOrd="0" presId="urn:microsoft.com/office/officeart/2018/2/layout/IconCircleList"/>
    <dgm:cxn modelId="{A412B69B-602E-4BFA-BF6B-C020FCFADADC}" type="presParOf" srcId="{B98F2F8C-55D0-4F7E-9389-EDA2A023FA66}" destId="{79D8491B-0B74-4DB0-93E5-475209D354BC}" srcOrd="1" destOrd="0" presId="urn:microsoft.com/office/officeart/2018/2/layout/IconCircleList"/>
    <dgm:cxn modelId="{BD68BE53-5845-4E65-8503-A81118AC42F9}" type="presParOf" srcId="{B98F2F8C-55D0-4F7E-9389-EDA2A023FA66}" destId="{7B166E50-E4A0-4764-A5AF-F15CC58065CA}" srcOrd="2" destOrd="0" presId="urn:microsoft.com/office/officeart/2018/2/layout/IconCircleList"/>
    <dgm:cxn modelId="{9C493828-EE45-4755-8BF8-198DC962B6F2}" type="presParOf" srcId="{7B166E50-E4A0-4764-A5AF-F15CC58065CA}" destId="{89EA42B5-88FD-4A13-9B36-F6D4AFDC64D8}" srcOrd="0" destOrd="0" presId="urn:microsoft.com/office/officeart/2018/2/layout/IconCircleList"/>
    <dgm:cxn modelId="{BF346E19-2B9B-48AE-AF75-70A14413CEC0}" type="presParOf" srcId="{7B166E50-E4A0-4764-A5AF-F15CC58065CA}" destId="{E1BDADF7-FEE1-4098-AC0F-91E662C019E5}" srcOrd="1" destOrd="0" presId="urn:microsoft.com/office/officeart/2018/2/layout/IconCircleList"/>
    <dgm:cxn modelId="{721997FC-014C-4731-B874-949AA930143E}" type="presParOf" srcId="{7B166E50-E4A0-4764-A5AF-F15CC58065CA}" destId="{AAFCAA73-1318-4077-A695-2A1B037E4B2E}" srcOrd="2" destOrd="0" presId="urn:microsoft.com/office/officeart/2018/2/layout/IconCircleList"/>
    <dgm:cxn modelId="{55F61A55-835F-46E5-AB7A-7D817E553FC0}" type="presParOf" srcId="{7B166E50-E4A0-4764-A5AF-F15CC58065CA}" destId="{1842B4DE-8912-4E54-8110-D77A9034250E}" srcOrd="3" destOrd="0" presId="urn:microsoft.com/office/officeart/2018/2/layout/IconCircleList"/>
    <dgm:cxn modelId="{01B75ED9-4174-4E9A-8AB1-2EC8C80A5577}" type="presParOf" srcId="{B98F2F8C-55D0-4F7E-9389-EDA2A023FA66}" destId="{E3541593-6D1D-40AC-B1D0-221C1F274B48}" srcOrd="3" destOrd="0" presId="urn:microsoft.com/office/officeart/2018/2/layout/IconCircleList"/>
    <dgm:cxn modelId="{38FF723D-BF98-4551-9041-9F784B447BA4}" type="presParOf" srcId="{B98F2F8C-55D0-4F7E-9389-EDA2A023FA66}" destId="{EA857809-2711-4AD7-A62E-120657A1AFF3}" srcOrd="4" destOrd="0" presId="urn:microsoft.com/office/officeart/2018/2/layout/IconCircleList"/>
    <dgm:cxn modelId="{A159D2C5-56FB-4462-80AD-7A7A9C5AD43B}" type="presParOf" srcId="{EA857809-2711-4AD7-A62E-120657A1AFF3}" destId="{0ED163AD-4E35-4375-931D-C52F7358C385}" srcOrd="0" destOrd="0" presId="urn:microsoft.com/office/officeart/2018/2/layout/IconCircleList"/>
    <dgm:cxn modelId="{80B55EEA-535A-42E6-8750-8BAC12C25F0C}" type="presParOf" srcId="{EA857809-2711-4AD7-A62E-120657A1AFF3}" destId="{0CB70CC8-2DD5-457D-9787-A173B90B5F43}" srcOrd="1" destOrd="0" presId="urn:microsoft.com/office/officeart/2018/2/layout/IconCircleList"/>
    <dgm:cxn modelId="{E8ECB993-8E6F-4414-A4C6-27FD163D05BA}" type="presParOf" srcId="{EA857809-2711-4AD7-A62E-120657A1AFF3}" destId="{B06EA683-6391-4697-96DD-72862D1106DD}" srcOrd="2" destOrd="0" presId="urn:microsoft.com/office/officeart/2018/2/layout/IconCircleList"/>
    <dgm:cxn modelId="{D1B6C0AF-12E7-4513-8ADF-C11B1A71F17C}" type="presParOf" srcId="{EA857809-2711-4AD7-A62E-120657A1AFF3}" destId="{67B11934-3895-42BA-B6FF-2C84A5EFC3A3}" srcOrd="3" destOrd="0" presId="urn:microsoft.com/office/officeart/2018/2/layout/IconCircleList"/>
    <dgm:cxn modelId="{D78759B3-A710-4D40-B934-990C855E7C8A}" type="presParOf" srcId="{B98F2F8C-55D0-4F7E-9389-EDA2A023FA66}" destId="{3092E453-4732-40C8-92DD-63F210671B74}" srcOrd="5" destOrd="0" presId="urn:microsoft.com/office/officeart/2018/2/layout/IconCircleList"/>
    <dgm:cxn modelId="{74016A3B-037F-415F-B32A-34A30E6C4D85}" type="presParOf" srcId="{B98F2F8C-55D0-4F7E-9389-EDA2A023FA66}" destId="{D6976812-B576-475F-9FBA-210FBC606C14}" srcOrd="6" destOrd="0" presId="urn:microsoft.com/office/officeart/2018/2/layout/IconCircleList"/>
    <dgm:cxn modelId="{FE4543FC-C0E1-49AF-A223-6C98478332BB}" type="presParOf" srcId="{D6976812-B576-475F-9FBA-210FBC606C14}" destId="{42E7BD50-0754-4F34-B4FC-9922E93A427B}" srcOrd="0" destOrd="0" presId="urn:microsoft.com/office/officeart/2018/2/layout/IconCircleList"/>
    <dgm:cxn modelId="{C3D41CE2-C61D-436A-B228-A1713C698388}" type="presParOf" srcId="{D6976812-B576-475F-9FBA-210FBC606C14}" destId="{D5864163-ED51-4ABB-B7C3-2205412E15A4}" srcOrd="1" destOrd="0" presId="urn:microsoft.com/office/officeart/2018/2/layout/IconCircleList"/>
    <dgm:cxn modelId="{B86C87B8-351C-4709-B2CA-5B02B6127B38}" type="presParOf" srcId="{D6976812-B576-475F-9FBA-210FBC606C14}" destId="{CDB52437-BBEE-4DF7-B9F3-0FC73414A30D}" srcOrd="2" destOrd="0" presId="urn:microsoft.com/office/officeart/2018/2/layout/IconCircleList"/>
    <dgm:cxn modelId="{A468F552-593E-45E3-BE0D-D98A195108FD}" type="presParOf" srcId="{D6976812-B576-475F-9FBA-210FBC606C14}" destId="{C315CD8C-6C10-4ADA-9D1B-E8439D5F1875}" srcOrd="3" destOrd="0" presId="urn:microsoft.com/office/officeart/2018/2/layout/IconCircleList"/>
    <dgm:cxn modelId="{5AEA3384-22DB-4958-B1CA-E97CE4CD8FBB}" type="presParOf" srcId="{B98F2F8C-55D0-4F7E-9389-EDA2A023FA66}" destId="{F252475C-9A11-4125-B8B2-C2B8F5F9A2D8}" srcOrd="7" destOrd="0" presId="urn:microsoft.com/office/officeart/2018/2/layout/IconCircleList"/>
    <dgm:cxn modelId="{C9CFBAC7-D4BC-432E-A1AE-46EA7FC7135E}" type="presParOf" srcId="{B98F2F8C-55D0-4F7E-9389-EDA2A023FA66}" destId="{4C2F3975-2808-4E8C-A63D-4D98D8A443BD}" srcOrd="8" destOrd="0" presId="urn:microsoft.com/office/officeart/2018/2/layout/IconCircleList"/>
    <dgm:cxn modelId="{BBF66064-D851-4946-8A9D-B12D3217A4E0}" type="presParOf" srcId="{4C2F3975-2808-4E8C-A63D-4D98D8A443BD}" destId="{0EC38862-44EF-4551-995A-44E17789B5DB}" srcOrd="0" destOrd="0" presId="urn:microsoft.com/office/officeart/2018/2/layout/IconCircleList"/>
    <dgm:cxn modelId="{B0CDEB06-4712-472F-8E59-AE9F612D4368}" type="presParOf" srcId="{4C2F3975-2808-4E8C-A63D-4D98D8A443BD}" destId="{EC6E4F7E-58BB-455A-AE0B-CDD416FDAB90}" srcOrd="1" destOrd="0" presId="urn:microsoft.com/office/officeart/2018/2/layout/IconCircleList"/>
    <dgm:cxn modelId="{F3DF2433-36AF-4A84-9771-66C54175E7AE}" type="presParOf" srcId="{4C2F3975-2808-4E8C-A63D-4D98D8A443BD}" destId="{A13A3449-DE70-4603-ADA2-C479A55E05C8}" srcOrd="2" destOrd="0" presId="urn:microsoft.com/office/officeart/2018/2/layout/IconCircleList"/>
    <dgm:cxn modelId="{E23FDF70-111A-4A21-9684-9D5859EB9816}" type="presParOf" srcId="{4C2F3975-2808-4E8C-A63D-4D98D8A443BD}" destId="{A4AF2C62-718A-432B-9E80-36E679CA1541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BA9EE-7C4D-4D9C-AEBE-E0EEF5F7DD7F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85C01D-A044-4A7A-82DD-AAFB9651BBFA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1AB182-A80C-4AAE-ACB8-8AB4360B3FC7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Goal is fully self-sustainable Somali security force </a:t>
          </a:r>
        </a:p>
      </dsp:txBody>
      <dsp:txXfrm>
        <a:off x="1941716" y="718"/>
        <a:ext cx="4571887" cy="1681139"/>
      </dsp:txXfrm>
    </dsp:sp>
    <dsp:sp modelId="{452D6A79-F90D-44C0-9F0D-2A6B91E718E3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778750-69A5-4ACD-BE03-3BDCDAD06504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363EEF-7C1C-437A-B2CE-45395081476B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AMISOM has provided support for screening, vetting, recruiting, training and mentoring the police at both the federal and state levels.</a:t>
          </a:r>
        </a:p>
      </dsp:txBody>
      <dsp:txXfrm>
        <a:off x="1941716" y="2102143"/>
        <a:ext cx="4571887" cy="1681139"/>
      </dsp:txXfrm>
    </dsp:sp>
    <dsp:sp modelId="{DD3AEC62-480B-47BD-8A95-C9E83873CA51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2BE609-2361-4267-BACA-FBFB33EDB549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5503BF-DBFC-494F-85FD-5773A72E9435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Specialized training for the Somali Police Force on investigations, anti-terrorism and counter-insurgency.  </a:t>
          </a:r>
        </a:p>
      </dsp:txBody>
      <dsp:txXfrm>
        <a:off x="1941716" y="4203567"/>
        <a:ext cx="4571887" cy="1681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912AC7-E944-4192-BE1A-8904DE4FBB2C}">
      <dsp:nvSpPr>
        <dsp:cNvPr id="0" name=""/>
        <dsp:cNvSpPr/>
      </dsp:nvSpPr>
      <dsp:spPr>
        <a:xfrm>
          <a:off x="592801" y="557713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11ADF-70B0-4330-B976-CF97AA5D5398}">
      <dsp:nvSpPr>
        <dsp:cNvPr id="0" name=""/>
        <dsp:cNvSpPr/>
      </dsp:nvSpPr>
      <dsp:spPr>
        <a:xfrm>
          <a:off x="826801" y="791713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D1AD7A-21C9-4004-87C7-BEDEA3C9CAFC}">
      <dsp:nvSpPr>
        <dsp:cNvPr id="0" name=""/>
        <dsp:cNvSpPr/>
      </dsp:nvSpPr>
      <dsp:spPr>
        <a:xfrm>
          <a:off x="241801" y="199771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Mission Support</a:t>
          </a:r>
        </a:p>
      </dsp:txBody>
      <dsp:txXfrm>
        <a:off x="241801" y="1997713"/>
        <a:ext cx="1800000" cy="720000"/>
      </dsp:txXfrm>
    </dsp:sp>
    <dsp:sp modelId="{9C5519CE-EF43-4F77-9409-57C4A97551C3}">
      <dsp:nvSpPr>
        <dsp:cNvPr id="0" name=""/>
        <dsp:cNvSpPr/>
      </dsp:nvSpPr>
      <dsp:spPr>
        <a:xfrm>
          <a:off x="2707801" y="557713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0C755-82E2-453E-98F0-D7A9F78530C9}">
      <dsp:nvSpPr>
        <dsp:cNvPr id="0" name=""/>
        <dsp:cNvSpPr/>
      </dsp:nvSpPr>
      <dsp:spPr>
        <a:xfrm>
          <a:off x="2941801" y="791713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91181C-4D62-44F6-ABA1-049CCFBD34EE}">
      <dsp:nvSpPr>
        <dsp:cNvPr id="0" name=""/>
        <dsp:cNvSpPr/>
      </dsp:nvSpPr>
      <dsp:spPr>
        <a:xfrm>
          <a:off x="2356801" y="199771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Political Processes</a:t>
          </a:r>
        </a:p>
      </dsp:txBody>
      <dsp:txXfrm>
        <a:off x="2356801" y="1997713"/>
        <a:ext cx="1800000" cy="720000"/>
      </dsp:txXfrm>
    </dsp:sp>
    <dsp:sp modelId="{71D6C189-BBF4-44DA-BE8D-045417CD6626}">
      <dsp:nvSpPr>
        <dsp:cNvPr id="0" name=""/>
        <dsp:cNvSpPr/>
      </dsp:nvSpPr>
      <dsp:spPr>
        <a:xfrm>
          <a:off x="4822802" y="557713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3C5005-4BBA-4287-9154-B094E6D48E50}">
      <dsp:nvSpPr>
        <dsp:cNvPr id="0" name=""/>
        <dsp:cNvSpPr/>
      </dsp:nvSpPr>
      <dsp:spPr>
        <a:xfrm>
          <a:off x="5056802" y="791713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01D950-36ED-4F61-853A-49F5ED031B16}">
      <dsp:nvSpPr>
        <dsp:cNvPr id="0" name=""/>
        <dsp:cNvSpPr/>
      </dsp:nvSpPr>
      <dsp:spPr>
        <a:xfrm>
          <a:off x="4471802" y="199771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Stabilisation and Early Recovery</a:t>
          </a:r>
        </a:p>
      </dsp:txBody>
      <dsp:txXfrm>
        <a:off x="4471802" y="1997713"/>
        <a:ext cx="1800000" cy="720000"/>
      </dsp:txXfrm>
    </dsp:sp>
    <dsp:sp modelId="{FCB4A5E3-D47D-43FE-A8CD-E58AB6FD2B2B}">
      <dsp:nvSpPr>
        <dsp:cNvPr id="0" name=""/>
        <dsp:cNvSpPr/>
      </dsp:nvSpPr>
      <dsp:spPr>
        <a:xfrm>
          <a:off x="1650301" y="3167713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797804-09D8-4311-BA00-14F51A85C004}">
      <dsp:nvSpPr>
        <dsp:cNvPr id="0" name=""/>
        <dsp:cNvSpPr/>
      </dsp:nvSpPr>
      <dsp:spPr>
        <a:xfrm>
          <a:off x="1884301" y="3401713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BB866A-379E-41E4-AA40-658C519E35E2}">
      <dsp:nvSpPr>
        <dsp:cNvPr id="0" name=""/>
        <dsp:cNvSpPr/>
      </dsp:nvSpPr>
      <dsp:spPr>
        <a:xfrm>
          <a:off x="1299301" y="460771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/>
            <a:t>Protection, Human Rights and Gender</a:t>
          </a:r>
        </a:p>
      </dsp:txBody>
      <dsp:txXfrm>
        <a:off x="1299301" y="4607713"/>
        <a:ext cx="1800000" cy="720000"/>
      </dsp:txXfrm>
    </dsp:sp>
    <dsp:sp modelId="{0505025F-07B3-4AF7-BC0D-52497BB69260}">
      <dsp:nvSpPr>
        <dsp:cNvPr id="0" name=""/>
        <dsp:cNvSpPr/>
      </dsp:nvSpPr>
      <dsp:spPr>
        <a:xfrm>
          <a:off x="3765302" y="3167713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164EF-C36E-4086-B1F3-F5C1D58ADA55}">
      <dsp:nvSpPr>
        <dsp:cNvPr id="0" name=""/>
        <dsp:cNvSpPr/>
      </dsp:nvSpPr>
      <dsp:spPr>
        <a:xfrm>
          <a:off x="3999302" y="3401713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B30D9A-727D-44C0-B285-EDA4089C5D6B}">
      <dsp:nvSpPr>
        <dsp:cNvPr id="0" name=""/>
        <dsp:cNvSpPr/>
      </dsp:nvSpPr>
      <dsp:spPr>
        <a:xfrm>
          <a:off x="3414302" y="4607713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kern="1200" dirty="0"/>
            <a:t>Security Sector Reform</a:t>
          </a:r>
        </a:p>
      </dsp:txBody>
      <dsp:txXfrm>
        <a:off x="3414302" y="4607713"/>
        <a:ext cx="180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E7DB6-E1D8-4F8D-ACFA-77F8031B55FB}">
      <dsp:nvSpPr>
        <dsp:cNvPr id="0" name=""/>
        <dsp:cNvSpPr/>
      </dsp:nvSpPr>
      <dsp:spPr>
        <a:xfrm>
          <a:off x="109363" y="692144"/>
          <a:ext cx="833364" cy="83336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8C623-BD11-4C83-8768-DCCDDFA9987A}">
      <dsp:nvSpPr>
        <dsp:cNvPr id="0" name=""/>
        <dsp:cNvSpPr/>
      </dsp:nvSpPr>
      <dsp:spPr>
        <a:xfrm>
          <a:off x="284370" y="867150"/>
          <a:ext cx="483351" cy="4833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29B04-E9B9-4D63-948E-794A18874F55}">
      <dsp:nvSpPr>
        <dsp:cNvPr id="0" name=""/>
        <dsp:cNvSpPr/>
      </dsp:nvSpPr>
      <dsp:spPr>
        <a:xfrm>
          <a:off x="1121306" y="692144"/>
          <a:ext cx="1964358" cy="83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2016 Parliamentary Elections first since 1984</a:t>
          </a:r>
        </a:p>
      </dsp:txBody>
      <dsp:txXfrm>
        <a:off x="1121306" y="692144"/>
        <a:ext cx="1964358" cy="833364"/>
      </dsp:txXfrm>
    </dsp:sp>
    <dsp:sp modelId="{89EA42B5-88FD-4A13-9B36-F6D4AFDC64D8}">
      <dsp:nvSpPr>
        <dsp:cNvPr id="0" name=""/>
        <dsp:cNvSpPr/>
      </dsp:nvSpPr>
      <dsp:spPr>
        <a:xfrm>
          <a:off x="3427939" y="692144"/>
          <a:ext cx="833364" cy="83336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BDADF7-FEE1-4098-AC0F-91E662C019E5}">
      <dsp:nvSpPr>
        <dsp:cNvPr id="0" name=""/>
        <dsp:cNvSpPr/>
      </dsp:nvSpPr>
      <dsp:spPr>
        <a:xfrm>
          <a:off x="3602945" y="867150"/>
          <a:ext cx="483351" cy="4833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42B4DE-8912-4E54-8110-D77A9034250E}">
      <dsp:nvSpPr>
        <dsp:cNvPr id="0" name=""/>
        <dsp:cNvSpPr/>
      </dsp:nvSpPr>
      <dsp:spPr>
        <a:xfrm>
          <a:off x="4439881" y="692144"/>
          <a:ext cx="1964358" cy="83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Transitional Federal Government (TFG) -&gt; Federal Government of Somalia (FGS)</a:t>
          </a:r>
        </a:p>
      </dsp:txBody>
      <dsp:txXfrm>
        <a:off x="4439881" y="692144"/>
        <a:ext cx="1964358" cy="833364"/>
      </dsp:txXfrm>
    </dsp:sp>
    <dsp:sp modelId="{0ED163AD-4E35-4375-931D-C52F7358C385}">
      <dsp:nvSpPr>
        <dsp:cNvPr id="0" name=""/>
        <dsp:cNvSpPr/>
      </dsp:nvSpPr>
      <dsp:spPr>
        <a:xfrm>
          <a:off x="109363" y="2526030"/>
          <a:ext cx="833364" cy="83336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B70CC8-2DD5-457D-9787-A173B90B5F43}">
      <dsp:nvSpPr>
        <dsp:cNvPr id="0" name=""/>
        <dsp:cNvSpPr/>
      </dsp:nvSpPr>
      <dsp:spPr>
        <a:xfrm>
          <a:off x="284370" y="2701037"/>
          <a:ext cx="483351" cy="4833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B11934-3895-42BA-B6FF-2C84A5EFC3A3}">
      <dsp:nvSpPr>
        <dsp:cNvPr id="0" name=""/>
        <dsp:cNvSpPr/>
      </dsp:nvSpPr>
      <dsp:spPr>
        <a:xfrm>
          <a:off x="1121306" y="2526030"/>
          <a:ext cx="1964358" cy="83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Current mandate expires on 31 May 2020</a:t>
          </a:r>
        </a:p>
      </dsp:txBody>
      <dsp:txXfrm>
        <a:off x="1121306" y="2526030"/>
        <a:ext cx="1964358" cy="833364"/>
      </dsp:txXfrm>
    </dsp:sp>
    <dsp:sp modelId="{42E7BD50-0754-4F34-B4FC-9922E93A427B}">
      <dsp:nvSpPr>
        <dsp:cNvPr id="0" name=""/>
        <dsp:cNvSpPr/>
      </dsp:nvSpPr>
      <dsp:spPr>
        <a:xfrm>
          <a:off x="3427939" y="2526030"/>
          <a:ext cx="833364" cy="83336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864163-ED51-4ABB-B7C3-2205412E15A4}">
      <dsp:nvSpPr>
        <dsp:cNvPr id="0" name=""/>
        <dsp:cNvSpPr/>
      </dsp:nvSpPr>
      <dsp:spPr>
        <a:xfrm>
          <a:off x="3602945" y="2701037"/>
          <a:ext cx="483351" cy="4833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5CD8C-6C10-4ADA-9D1B-E8439D5F1875}">
      <dsp:nvSpPr>
        <dsp:cNvPr id="0" name=""/>
        <dsp:cNvSpPr/>
      </dsp:nvSpPr>
      <dsp:spPr>
        <a:xfrm>
          <a:off x="4439881" y="2526030"/>
          <a:ext cx="1964358" cy="83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Reduction of troop levels to a maximum of 19,626 by 28 February 2020.</a:t>
          </a:r>
        </a:p>
      </dsp:txBody>
      <dsp:txXfrm>
        <a:off x="4439881" y="2526030"/>
        <a:ext cx="1964358" cy="833364"/>
      </dsp:txXfrm>
    </dsp:sp>
    <dsp:sp modelId="{0EC38862-44EF-4551-995A-44E17789B5DB}">
      <dsp:nvSpPr>
        <dsp:cNvPr id="0" name=""/>
        <dsp:cNvSpPr/>
      </dsp:nvSpPr>
      <dsp:spPr>
        <a:xfrm>
          <a:off x="109363" y="4359917"/>
          <a:ext cx="833364" cy="83336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6E4F7E-58BB-455A-AE0B-CDD416FDAB90}">
      <dsp:nvSpPr>
        <dsp:cNvPr id="0" name=""/>
        <dsp:cNvSpPr/>
      </dsp:nvSpPr>
      <dsp:spPr>
        <a:xfrm>
          <a:off x="284370" y="4534924"/>
          <a:ext cx="483351" cy="48335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AF2C62-718A-432B-9E80-36E679CA1541}">
      <dsp:nvSpPr>
        <dsp:cNvPr id="0" name=""/>
        <dsp:cNvSpPr/>
      </dsp:nvSpPr>
      <dsp:spPr>
        <a:xfrm>
          <a:off x="1121306" y="4359917"/>
          <a:ext cx="1964358" cy="8333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Africa-China relations?</a:t>
          </a:r>
        </a:p>
      </dsp:txBody>
      <dsp:txXfrm>
        <a:off x="1121306" y="4359917"/>
        <a:ext cx="1964358" cy="8333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8269F-A970-5645-BF64-6205D237A34E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A8196-DEA0-314E-BD35-276145C32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40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OAU predecessor 1964-1999, 32 countries, focused on post colonial sovereignty grew into the AU – goal of strengthening &amp; security, much like EU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A8196-DEA0-314E-BD35-276145C32F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67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promote Unity &amp; Economic prosperity, single currency rumored by 2023 even a potential African Union Passport, PKOs in Darfur, Somalia, Burundi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A8196-DEA0-314E-BD35-276145C32F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5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works within UN framework - Mention EWS, ASF (5 brigades from all regions never been used much like EU battlegroups) &amp; Fund which lacks resources 6% yearly contribution EU help AMIB mission only got 27%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A8196-DEA0-314E-BD35-276145C32F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98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Somalia? Years of civil war &amp; unrest, warlords, over 30000 UN troops in Somalia in the 1990s mention TFG &amp; Al </a:t>
            </a:r>
            <a:r>
              <a:rPr lang="en-US" dirty="0" err="1"/>
              <a:t>SHabaab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A8196-DEA0-314E-BD35-276145C32F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18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Mogadishu has had 8 battles – Black Hawk Down, UN failed missions and withdrawal, Mogadishu now thriving – now operate international airlines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A8196-DEA0-314E-BD35-276145C32F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38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First officers arrive 2010, not effective until after liberation of Mogadishu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A8196-DEA0-314E-BD35-276145C32F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31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implementation of the AMISOM mandate, implementation of the country’s National Security and Stabilization Plan, restoration of governance &amp; infrastructure, support to the disarmament, demobilization and reintegration of armed groups, facilitate the delivery of humanitarian aid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A8196-DEA0-314E-BD35-276145C32F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91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FGS today has international recognition – part of the mandate, free &amp; fair elections, today still occasional firefights but AMISOM has certainly done better than UN missions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A8196-DEA0-314E-BD35-276145C32F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58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F6A9F-EA3F-F946-961C-44E8174DB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CD943-CD11-9049-887B-531FCC70C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E5929-1151-644A-8490-E223361C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69BA-7227-1043-9F37-7D085F953EF6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353E5-341B-9E44-96C9-C4B569608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0901B-0A3F-A547-B4D0-12EE51237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04B2-16B2-FB44-803D-031C59387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69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2A0B6-1DDE-B346-A1AF-64F5E4533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E3B530-3106-4843-BA8F-178197659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F2BB8-2A04-5745-9160-2F38FCF3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69BA-7227-1043-9F37-7D085F953EF6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2A4B5-EA4E-6548-94B9-E0258DE96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EDFDB-0908-D749-BA93-4A64B2DA6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04B2-16B2-FB44-803D-031C59387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87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7CC508-75AA-8E4C-81E2-AB8670B8B3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3FBE3-A678-1A47-AE08-10ED832E2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52F60-3012-AC40-85E7-272EB2663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69BA-7227-1043-9F37-7D085F953EF6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E95419-2C01-1B46-97A8-B31F629B5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324E8-F32C-BD41-8487-6003B4B1F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04B2-16B2-FB44-803D-031C59387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2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3B2E-B591-2942-A0F3-EBC3EC4FA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415C4-B891-B74F-9F5C-A8BA57BE4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FFF30-6F87-DD4C-ADE8-ACA95EFD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69BA-7227-1043-9F37-7D085F953EF6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6DEF0-24EC-E24B-B92B-AA164B00C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16DA-11F2-E74B-B997-D1062D1B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04B2-16B2-FB44-803D-031C59387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06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91D9-65CD-7A43-A4A4-C7042CAFD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DFE34-F0A9-6245-ADA1-CAECA0EC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88922-34F8-B949-AF17-3EB07B25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69BA-7227-1043-9F37-7D085F953EF6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145B0-FC37-A64D-88A3-04A7118E8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733EA-3F83-DF42-8AC5-E971FC2D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04B2-16B2-FB44-803D-031C59387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78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150FF-ECEB-5F4F-82A3-02C96509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A1532-24C9-CD4C-9935-7E7B635513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41240-6008-7740-A2C9-3382E28BF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05160-9FA7-3E45-B649-A0F2DBD25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69BA-7227-1043-9F37-7D085F953EF6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CCADE1-E184-F84E-9C28-23DA42432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9DC21-1DFC-9840-A238-5DE13AA97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04B2-16B2-FB44-803D-031C59387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79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7961F-74F4-D245-81C2-900C0F897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B6443-10FF-154C-9DE0-7961950B1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EB1B3-47F2-5D4F-B092-A382F2270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55B597-FAC9-C948-A5FF-1DB636FF6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C363E9-3937-CC49-AF16-9168391D70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C9DA15-CEFD-294B-B208-22CD4E0DD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69BA-7227-1043-9F37-7D085F953EF6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06D37E-E310-AD42-BD5A-B1CE8CBB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CF18E0-541E-6642-874E-946085608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04B2-16B2-FB44-803D-031C59387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3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E346F-2BF4-304B-9B60-05EE029E1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780340-1BE9-094F-AAA6-B5E0531F8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69BA-7227-1043-9F37-7D085F953EF6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1E5738-FEBE-6946-9F73-857F0DE0D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F3A8A7-ED44-1E42-A625-DC5ABD818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04B2-16B2-FB44-803D-031C59387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13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9777E2-1C57-904C-A8CB-DAA69A1C6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69BA-7227-1043-9F37-7D085F953EF6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B0C187-2140-6B46-8840-5F7A1BF2C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73170-2D72-C94F-92D8-279A31100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04B2-16B2-FB44-803D-031C59387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07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28A65-59D2-8B4F-83BA-6A1749CB9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3BA75-FB0A-7C4A-BD36-C31B59596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C0740E-0177-634D-AE8B-1CF8406AA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975372-4BC2-AC40-A13D-87293AA00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69BA-7227-1043-9F37-7D085F953EF6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3DB74-BC7A-D54E-8931-15FE45D08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7874C-1EE0-6E4D-9F02-10EA03C1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04B2-16B2-FB44-803D-031C59387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1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2DE88-556C-BC4D-95F9-376948433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ECB213-1600-9945-98CC-7E2AB5458E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295B4-B2FA-4448-86FF-EFDB803FF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A334D-16A4-6842-A24E-E749E3FB9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D69BA-7227-1043-9F37-7D085F953EF6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B8AD8-EDBC-9945-A4C2-80A05B511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B70D0C-CC5A-104D-91ED-F0D1AE776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204B2-16B2-FB44-803D-031C59387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75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4330B9-5E8F-1144-BCAC-F7AA749E1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437BB-BAE1-6740-8E13-98E2C867C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BC6D4-17F3-1E47-A777-CD5C5316FE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D69BA-7227-1043-9F37-7D085F953EF6}" type="datetimeFigureOut">
              <a:rPr lang="en-US" smtClean="0"/>
              <a:t>11/25/19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52A35-422F-CF44-A53D-3EC5215C5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3424-66D9-DA40-B7E0-83277AFED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204B2-16B2-FB44-803D-031C59387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0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6q0gIxg3Mc" TargetMode="External"/><Relationship Id="rId2" Type="http://schemas.openxmlformats.org/officeDocument/2006/relationships/hyperlink" Target="https://www.youtube.com/watch?v=U6APamAx5i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misom-au.org/amisom-mandate/" TargetMode="External"/><Relationship Id="rId5" Type="http://schemas.openxmlformats.org/officeDocument/2006/relationships/hyperlink" Target="http://amisom-au.org/mission-profile/amisom-civilian-component/" TargetMode="External"/><Relationship Id="rId4" Type="http://schemas.openxmlformats.org/officeDocument/2006/relationships/hyperlink" Target="http://amisom-au.org/mission-profile/military-componen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09881-3AC5-AC43-8E3C-B0ED0F7AE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r>
              <a:rPr lang="en-US" sz="4500" b="1"/>
              <a:t>African solutions to African problems – AU capacities in peacekeeping exemplified by AMISOM</a:t>
            </a:r>
            <a:br>
              <a:rPr lang="en-US" sz="4500"/>
            </a:br>
            <a:endParaRPr lang="en-US" sz="45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85273-4335-4742-8F22-50BC216DF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accent1"/>
                </a:solidFill>
              </a:rPr>
              <a:t>William Avery</a:t>
            </a:r>
          </a:p>
          <a:p>
            <a:r>
              <a:rPr lang="en-US" sz="2400">
                <a:solidFill>
                  <a:schemeClr val="accent1"/>
                </a:solidFill>
              </a:rPr>
              <a:t>Crisis Management Operations </a:t>
            </a:r>
          </a:p>
          <a:p>
            <a:r>
              <a:rPr lang="en-US" sz="2400">
                <a:solidFill>
                  <a:schemeClr val="accent1"/>
                </a:solidFill>
              </a:rPr>
              <a:t>November 26th, 2019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434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154A47-CF5D-F74A-BCF7-879E0CB09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Future of AMISOM &amp; AU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A3A821A-81CC-487F-BE6B-2CDBA0386B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188654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33728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AD681-8654-A140-9916-16FDF8B4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24166-4679-5B44-80E2-D1554E831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/>
              <a:t>Isiaka</a:t>
            </a:r>
            <a:r>
              <a:rPr lang="en-US" dirty="0"/>
              <a:t> A </a:t>
            </a:r>
            <a:r>
              <a:rPr lang="en-US" dirty="0" err="1"/>
              <a:t>Badmus</a:t>
            </a:r>
            <a:r>
              <a:rPr lang="en-US" dirty="0"/>
              <a:t>, </a:t>
            </a:r>
            <a:r>
              <a:rPr lang="en-US" i="1" dirty="0"/>
              <a:t>The African Union’s Role in Peacekeeping : Building on Lessons Learned from Security Operations</a:t>
            </a:r>
            <a:r>
              <a:rPr lang="en-US" dirty="0"/>
              <a:t> (Basingstoke ; New York (N.Y.): Palgrave Macmillan, , Cop, 2015), 84–111.</a:t>
            </a:r>
          </a:p>
          <a:p>
            <a:r>
              <a:rPr lang="en-US" dirty="0"/>
              <a:t>KTN News Kenya, “The Story of AMISOM in Somalia, Has It Achieved Its Mandate? (Part 1) |ENDGAME SOMALIA,” YouTube Video, </a:t>
            </a:r>
            <a:r>
              <a:rPr lang="en-US" i="1" dirty="0"/>
              <a:t>YouTube</a:t>
            </a:r>
            <a:r>
              <a:rPr lang="en-US" dirty="0"/>
              <a:t>, August 12, 2019, </a:t>
            </a:r>
            <a:r>
              <a:rPr lang="en-US" dirty="0">
                <a:hlinkClick r:id="rId2"/>
              </a:rPr>
              <a:t>https://www.youtube.com/watch?v=U6APamAx5ig</a:t>
            </a:r>
            <a:r>
              <a:rPr lang="en-US" dirty="0"/>
              <a:t>.</a:t>
            </a:r>
          </a:p>
          <a:p>
            <a:r>
              <a:rPr lang="en-US" dirty="0"/>
              <a:t>United Nations Security Council, “Resolution 2472 (2019),” </a:t>
            </a:r>
            <a:r>
              <a:rPr lang="en-US" dirty="0" err="1"/>
              <a:t>Undocs.org</a:t>
            </a:r>
            <a:r>
              <a:rPr lang="en-US" dirty="0"/>
              <a:t>, 2019, https://</a:t>
            </a:r>
            <a:r>
              <a:rPr lang="en-US" dirty="0" err="1"/>
              <a:t>undocs.org</a:t>
            </a:r>
            <a:r>
              <a:rPr lang="en-US" dirty="0"/>
              <a:t>/S/RES/2472(2019). </a:t>
            </a:r>
          </a:p>
          <a:p>
            <a:r>
              <a:rPr lang="en-US" dirty="0"/>
              <a:t>Ticket To Know, “The African Union Explained,” YouTube Video, </a:t>
            </a:r>
            <a:r>
              <a:rPr lang="en-US" i="1" dirty="0"/>
              <a:t>YouTube</a:t>
            </a:r>
            <a:r>
              <a:rPr lang="en-US" dirty="0"/>
              <a:t>, May 16, 2019, </a:t>
            </a:r>
            <a:r>
              <a:rPr lang="en-US" dirty="0">
                <a:hlinkClick r:id="rId3"/>
              </a:rPr>
              <a:t>https://www.youtube.com/watch?v=i6q0gIxg3Mc</a:t>
            </a:r>
            <a:r>
              <a:rPr lang="en-US" dirty="0"/>
              <a:t>.</a:t>
            </a:r>
          </a:p>
          <a:p>
            <a:r>
              <a:rPr lang="en-US" dirty="0"/>
              <a:t>“AMISOM Military Component - AMISOM,” AMISOM, 2016, </a:t>
            </a:r>
            <a:r>
              <a:rPr lang="en-US" dirty="0">
                <a:hlinkClick r:id="rId4"/>
              </a:rPr>
              <a:t>http://amisom-au.org/mission-profile/military-component/</a:t>
            </a:r>
            <a:r>
              <a:rPr lang="en-US" dirty="0"/>
              <a:t>.</a:t>
            </a:r>
          </a:p>
          <a:p>
            <a:r>
              <a:rPr lang="en-US" dirty="0"/>
              <a:t>“AMISOM Civilian Component - AMISOM,” AMISOM, 2016, </a:t>
            </a:r>
            <a:r>
              <a:rPr lang="en-US" dirty="0">
                <a:hlinkClick r:id="rId5"/>
              </a:rPr>
              <a:t>http://amisom-au.org/mission-profile/amisom-civilian-component/</a:t>
            </a:r>
            <a:r>
              <a:rPr lang="en-US" dirty="0"/>
              <a:t>.</a:t>
            </a:r>
          </a:p>
          <a:p>
            <a:r>
              <a:rPr lang="en-US" dirty="0"/>
              <a:t>“AMISOM Mandate - AMISOM,” AMISOM, 2016, </a:t>
            </a:r>
            <a:r>
              <a:rPr lang="en-US" dirty="0">
                <a:hlinkClick r:id="rId6"/>
              </a:rPr>
              <a:t>http://amisom-au.org/amisom-mandate/</a:t>
            </a:r>
            <a:r>
              <a:rPr lang="en-US" dirty="0"/>
              <a:t>.</a:t>
            </a:r>
          </a:p>
          <a:p>
            <a:r>
              <a:rPr lang="en-US" dirty="0"/>
              <a:t>Paul D. Williams, “Assessing the Effectiveness of the African Union Mission in Somalia (AMISOM)” (Norwegian Institute of International Affairs, 2018).</a:t>
            </a:r>
          </a:p>
        </p:txBody>
      </p:sp>
    </p:spTree>
    <p:extLst>
      <p:ext uri="{BB962C8B-B14F-4D97-AF65-F5344CB8AC3E}">
        <p14:creationId xmlns:p14="http://schemas.microsoft.com/office/powerpoint/2010/main" val="2404448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E5C2AB-9F14-964B-BBB6-1B0FB357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/>
              <a:t>African Union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60F2A-B4E1-5249-A167-F54A45A81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 fontScale="92500" lnSpcReduction="20000"/>
          </a:bodyPr>
          <a:lstStyle/>
          <a:p>
            <a:endParaRPr lang="en-US" sz="1600" dirty="0"/>
          </a:p>
          <a:p>
            <a:r>
              <a:rPr lang="en-US" sz="1600" dirty="0"/>
              <a:t>Formed 2002</a:t>
            </a:r>
          </a:p>
          <a:p>
            <a:r>
              <a:rPr lang="en-US" sz="1600" dirty="0"/>
              <a:t>55 member states</a:t>
            </a:r>
          </a:p>
          <a:p>
            <a:r>
              <a:rPr lang="en-US" sz="1600" dirty="0"/>
              <a:t>AU Parliament &amp; Assembly</a:t>
            </a:r>
          </a:p>
          <a:p>
            <a:r>
              <a:rPr lang="en-US" sz="1600" dirty="0"/>
              <a:t>AU Commission</a:t>
            </a:r>
          </a:p>
          <a:p>
            <a:r>
              <a:rPr lang="en-US" sz="1600" dirty="0"/>
              <a:t>African Standby Force</a:t>
            </a:r>
          </a:p>
          <a:p>
            <a:r>
              <a:rPr lang="en-US" sz="1600" dirty="0"/>
              <a:t>AU Peace Fund</a:t>
            </a:r>
          </a:p>
          <a:p>
            <a:r>
              <a:rPr lang="en-US" sz="1600" dirty="0"/>
              <a:t>AU Peace &amp; Security Council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“</a:t>
            </a:r>
            <a:r>
              <a:rPr lang="en-US" sz="1600" b="1" dirty="0"/>
              <a:t>An integrated, prosperous and</a:t>
            </a:r>
            <a:r>
              <a:rPr lang="en-US" sz="1600" dirty="0"/>
              <a:t> </a:t>
            </a:r>
            <a:r>
              <a:rPr lang="en-US" sz="1600" b="1" dirty="0"/>
              <a:t>peaceful Africa,  driven by its own</a:t>
            </a:r>
            <a:r>
              <a:rPr lang="en-US" sz="1600" dirty="0"/>
              <a:t> </a:t>
            </a:r>
            <a:r>
              <a:rPr lang="en-US" sz="1600" b="1" dirty="0"/>
              <a:t>citizens and representing a dynamic</a:t>
            </a:r>
            <a:r>
              <a:rPr lang="en-US" sz="1600" dirty="0"/>
              <a:t> </a:t>
            </a:r>
            <a:r>
              <a:rPr lang="en-US" sz="1600" b="1" dirty="0"/>
              <a:t>force in  global arena</a:t>
            </a:r>
            <a:r>
              <a:rPr lang="en-US" sz="1600" dirty="0"/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BBC423-3A7F-D447-AC4C-53D115C36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763" y="2246868"/>
            <a:ext cx="6250769" cy="22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14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lose up of a sign&#10;&#10;Description automatically generated">
            <a:extLst>
              <a:ext uri="{FF2B5EF4-FFF2-40B4-BE49-F238E27FC236}">
                <a16:creationId xmlns:a16="http://schemas.microsoft.com/office/drawing/2014/main" id="{395A1361-D8E1-FC4C-93FC-4931318EC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6" r="2431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70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F384CB2-016B-8B45-99E4-E012AC062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25800" y="59155"/>
            <a:ext cx="5940399" cy="6739689"/>
          </a:xfrm>
        </p:spPr>
      </p:pic>
    </p:spTree>
    <p:extLst>
      <p:ext uri="{BB962C8B-B14F-4D97-AF65-F5344CB8AC3E}">
        <p14:creationId xmlns:p14="http://schemas.microsoft.com/office/powerpoint/2010/main" val="337128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49FAB89A-69F4-684A-A68A-DA0C815E6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12191999" cy="244316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CB1B5D-0A43-A448-B271-DCDFE93D7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8029" y="5282201"/>
            <a:ext cx="1468124" cy="155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1892EB-2D41-2743-9C98-0F03E3417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65" y="5395629"/>
            <a:ext cx="1783520" cy="1438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581AAE-1FA7-F04C-8CAE-0FBAA9EF6E79}"/>
              </a:ext>
            </a:extLst>
          </p:cNvPr>
          <p:cNvSpPr txBox="1"/>
          <p:nvPr/>
        </p:nvSpPr>
        <p:spPr>
          <a:xfrm>
            <a:off x="1335624" y="2810306"/>
            <a:ext cx="94496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/>
              <a:t>As per the UN Security Council Resolution 2372(2017) AMISOM is mandated to pursue the following strategic objectives: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Enable the gradual handing over of </a:t>
            </a:r>
            <a:r>
              <a:rPr lang="en-US" b="1" dirty="0"/>
              <a:t>security responsibilities </a:t>
            </a:r>
            <a:r>
              <a:rPr lang="en-US" dirty="0"/>
              <a:t>from AMISOM to the Somali security forces contingent on abilities of the Somali security forces and political and security progress in Somalia;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Reduce the threat posed by </a:t>
            </a:r>
            <a:r>
              <a:rPr lang="en-US" b="1" dirty="0"/>
              <a:t>Al-Shabaab</a:t>
            </a:r>
            <a:r>
              <a:rPr lang="en-US" dirty="0"/>
              <a:t> and other armed opposition groups;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Assist the Somali security forces to provide </a:t>
            </a:r>
            <a:r>
              <a:rPr lang="en-US" b="1" dirty="0"/>
              <a:t>security for the political process </a:t>
            </a:r>
            <a:r>
              <a:rPr lang="en-US" dirty="0"/>
              <a:t>at all levels as well as stabilization, reconciliation and peace building in Somalia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66ACAA-424E-E741-B85F-DD92B9F3748B}"/>
              </a:ext>
            </a:extLst>
          </p:cNvPr>
          <p:cNvSpPr txBox="1"/>
          <p:nvPr/>
        </p:nvSpPr>
        <p:spPr>
          <a:xfrm>
            <a:off x="3868615" y="5732585"/>
            <a:ext cx="3852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Launched 2007 - 22000 total personnel</a:t>
            </a:r>
          </a:p>
        </p:txBody>
      </p:sp>
    </p:spTree>
    <p:extLst>
      <p:ext uri="{BB962C8B-B14F-4D97-AF65-F5344CB8AC3E}">
        <p14:creationId xmlns:p14="http://schemas.microsoft.com/office/powerpoint/2010/main" val="2133240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14B11A7F-7FD8-4B48-835A-6EBBB32FC4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27" b="168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69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7F4723-AD3E-A546-897F-612A33085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Military Component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0AF2A8-93A6-0545-A9A6-18A9E41457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9668"/>
          <a:stretch/>
        </p:blipFill>
        <p:spPr>
          <a:xfrm>
            <a:off x="374130" y="202379"/>
            <a:ext cx="3662730" cy="421484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0F201EF2-4B5C-4447-A904-5FE0975823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136"/>
          <a:stretch/>
        </p:blipFill>
        <p:spPr>
          <a:xfrm>
            <a:off x="374130" y="4595960"/>
            <a:ext cx="3662730" cy="20596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22371-0E5D-AE49-B791-69441147D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99889"/>
            <a:ext cx="5747187" cy="2987543"/>
          </a:xfrm>
        </p:spPr>
        <p:txBody>
          <a:bodyPr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Comprised of troops from Uganda, Burundi, Djibouti, Kenya and Ethiopia who are deployed in sectors covering south and central Somalia.</a:t>
            </a:r>
          </a:p>
          <a:p>
            <a:r>
              <a:rPr lang="en-US" sz="2400" dirty="0">
                <a:solidFill>
                  <a:srgbClr val="FFFFFF"/>
                </a:solidFill>
              </a:rPr>
              <a:t>Transformation of Mogadishu after the Battle of Mogadishu (2010–11)</a:t>
            </a:r>
          </a:p>
        </p:txBody>
      </p:sp>
    </p:spTree>
    <p:extLst>
      <p:ext uri="{BB962C8B-B14F-4D97-AF65-F5344CB8AC3E}">
        <p14:creationId xmlns:p14="http://schemas.microsoft.com/office/powerpoint/2010/main" val="3328026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6E70C-5AFC-F144-931D-58162D967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Police Component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F5E50858-18E8-4342-8BF1-021687D499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97579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8535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332E3-ACC0-1346-9C51-848146B40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Civilian Component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747D236-BF88-45B1-9418-BEF8C1F895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024631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5484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</TotalTime>
  <Words>788</Words>
  <Application>Microsoft Macintosh PowerPoint</Application>
  <PresentationFormat>Widescreen</PresentationFormat>
  <Paragraphs>64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African solutions to African problems – AU capacities in peacekeeping exemplified by AMISOM </vt:lpstr>
      <vt:lpstr>African Union</vt:lpstr>
      <vt:lpstr>PowerPoint Presentation</vt:lpstr>
      <vt:lpstr>PowerPoint Presentation</vt:lpstr>
      <vt:lpstr>PowerPoint Presentation</vt:lpstr>
      <vt:lpstr>PowerPoint Presentation</vt:lpstr>
      <vt:lpstr>Military Component</vt:lpstr>
      <vt:lpstr>Police Component</vt:lpstr>
      <vt:lpstr>Civilian Component</vt:lpstr>
      <vt:lpstr>Future of AMISOM &amp; AU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African solutions to African problems – AU capacities in peacekeeping exemplified by AMISOM </dc:title>
  <dc:creator>William Avery</dc:creator>
  <cp:lastModifiedBy>William Avery</cp:lastModifiedBy>
  <cp:revision>4</cp:revision>
  <dcterms:created xsi:type="dcterms:W3CDTF">2019-11-25T19:32:07Z</dcterms:created>
  <dcterms:modified xsi:type="dcterms:W3CDTF">2019-11-26T10:49:36Z</dcterms:modified>
</cp:coreProperties>
</file>