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92" r:id="rId2"/>
    <p:sldId id="266" r:id="rId3"/>
    <p:sldId id="267" r:id="rId4"/>
    <p:sldId id="268" r:id="rId5"/>
    <p:sldId id="269" r:id="rId6"/>
    <p:sldId id="270" r:id="rId7"/>
    <p:sldId id="272" r:id="rId8"/>
    <p:sldId id="273" r:id="rId9"/>
    <p:sldId id="276" r:id="rId10"/>
    <p:sldId id="274" r:id="rId11"/>
    <p:sldId id="275" r:id="rId12"/>
    <p:sldId id="296" r:id="rId13"/>
    <p:sldId id="297" r:id="rId1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2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6CF63-3CBD-477A-879F-D9AACBD3B8A9}" type="datetimeFigureOut">
              <a:rPr lang="cs-CZ" smtClean="0"/>
              <a:pPr/>
              <a:t>3.1.2020</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60A9B0-87AB-4EA3-B18D-FB5ECBEEC120}" type="slidenum">
              <a:rPr lang="cs-CZ" smtClean="0"/>
              <a:pPr/>
              <a:t>‹#›</a:t>
            </a:fld>
            <a:endParaRPr lang="cs-CZ"/>
          </a:p>
        </p:txBody>
      </p:sp>
    </p:spTree>
    <p:extLst>
      <p:ext uri="{BB962C8B-B14F-4D97-AF65-F5344CB8AC3E}">
        <p14:creationId xmlns:p14="http://schemas.microsoft.com/office/powerpoint/2010/main" xmlns="" val="2929339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8860A9B0-87AB-4EA3-B18D-FB5ECBEEC120}" type="slidenum">
              <a:rPr lang="cs-CZ" smtClean="0"/>
              <a:pPr/>
              <a:t>2</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cs-CZ"/>
          </a:p>
        </p:txBody>
      </p:sp>
      <p:sp>
        <p:nvSpPr>
          <p:cNvPr id="4" name="Date Placeholder 3"/>
          <p:cNvSpPr>
            <a:spLocks noGrp="1"/>
          </p:cNvSpPr>
          <p:nvPr>
            <p:ph type="dt" sz="half" idx="10"/>
          </p:nvPr>
        </p:nvSpPr>
        <p:spPr/>
        <p:txBody>
          <a:bodyPr/>
          <a:lstStyle/>
          <a:p>
            <a:fld id="{A77AC30D-E9FB-42D9-A76C-5E5C72E209A9}" type="datetimeFigureOut">
              <a:rPr lang="cs-CZ" smtClean="0"/>
              <a:pPr/>
              <a:t>3.1.2020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A77AC30D-E9FB-42D9-A76C-5E5C72E209A9}" type="datetimeFigureOut">
              <a:rPr lang="cs-CZ" smtClean="0"/>
              <a:pPr/>
              <a:t>3.1.2020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A77AC30D-E9FB-42D9-A76C-5E5C72E209A9}" type="datetimeFigureOut">
              <a:rPr lang="cs-CZ" smtClean="0"/>
              <a:pPr/>
              <a:t>3.1.2020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A77AC30D-E9FB-42D9-A76C-5E5C72E209A9}" type="datetimeFigureOut">
              <a:rPr lang="cs-CZ" smtClean="0"/>
              <a:pPr/>
              <a:t>3.1.2020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7AC30D-E9FB-42D9-A76C-5E5C72E209A9}" type="datetimeFigureOut">
              <a:rPr lang="cs-CZ" smtClean="0"/>
              <a:pPr/>
              <a:t>3.1.2020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p:cNvSpPr>
            <a:spLocks noGrp="1"/>
          </p:cNvSpPr>
          <p:nvPr>
            <p:ph type="dt" sz="half" idx="10"/>
          </p:nvPr>
        </p:nvSpPr>
        <p:spPr/>
        <p:txBody>
          <a:bodyPr/>
          <a:lstStyle/>
          <a:p>
            <a:fld id="{A77AC30D-E9FB-42D9-A76C-5E5C72E209A9}" type="datetimeFigureOut">
              <a:rPr lang="cs-CZ" smtClean="0"/>
              <a:pPr/>
              <a:t>3.1.2020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p:cNvSpPr>
            <a:spLocks noGrp="1"/>
          </p:cNvSpPr>
          <p:nvPr>
            <p:ph type="dt" sz="half" idx="10"/>
          </p:nvPr>
        </p:nvSpPr>
        <p:spPr/>
        <p:txBody>
          <a:bodyPr/>
          <a:lstStyle/>
          <a:p>
            <a:fld id="{A77AC30D-E9FB-42D9-A76C-5E5C72E209A9}" type="datetimeFigureOut">
              <a:rPr lang="cs-CZ" smtClean="0"/>
              <a:pPr/>
              <a:t>3.1.2020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Date Placeholder 2"/>
          <p:cNvSpPr>
            <a:spLocks noGrp="1"/>
          </p:cNvSpPr>
          <p:nvPr>
            <p:ph type="dt" sz="half" idx="10"/>
          </p:nvPr>
        </p:nvSpPr>
        <p:spPr/>
        <p:txBody>
          <a:bodyPr/>
          <a:lstStyle/>
          <a:p>
            <a:fld id="{A77AC30D-E9FB-42D9-A76C-5E5C72E209A9}" type="datetimeFigureOut">
              <a:rPr lang="cs-CZ" smtClean="0"/>
              <a:pPr/>
              <a:t>3.1.2020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7AC30D-E9FB-42D9-A76C-5E5C72E209A9}" type="datetimeFigureOut">
              <a:rPr lang="cs-CZ" smtClean="0"/>
              <a:pPr/>
              <a:t>3.1.2020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7AC30D-E9FB-42D9-A76C-5E5C72E209A9}" type="datetimeFigureOut">
              <a:rPr lang="cs-CZ" smtClean="0"/>
              <a:pPr/>
              <a:t>3.1.2020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7AC30D-E9FB-42D9-A76C-5E5C72E209A9}" type="datetimeFigureOut">
              <a:rPr lang="cs-CZ" smtClean="0"/>
              <a:pPr/>
              <a:t>3.1.2020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9E126EA-303F-4934-9D52-4F7D9807F52A}"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7AC30D-E9FB-42D9-A76C-5E5C72E209A9}" type="datetimeFigureOut">
              <a:rPr lang="cs-CZ" smtClean="0"/>
              <a:pPr/>
              <a:t>3.1.2020</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E126EA-303F-4934-9D52-4F7D9807F52A}"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Seminář </a:t>
            </a:r>
            <a:r>
              <a:rPr lang="cs-CZ" dirty="0" smtClean="0"/>
              <a:t>2</a:t>
            </a:r>
            <a:endParaRPr lang="cs-CZ" dirty="0"/>
          </a:p>
        </p:txBody>
      </p:sp>
      <p:sp>
        <p:nvSpPr>
          <p:cNvPr id="3" name="Podnadpis 2"/>
          <p:cNvSpPr>
            <a:spLocks noGrp="1"/>
          </p:cNvSpPr>
          <p:nvPr>
            <p:ph type="subTitle" idx="1"/>
          </p:nvPr>
        </p:nvSpPr>
        <p:spPr/>
        <p:txBody>
          <a:bodyPr/>
          <a:lstStyle/>
          <a:p>
            <a:r>
              <a:rPr lang="cs-CZ" dirty="0"/>
              <a:t>POL 181/POLb1006, 22/24.10. 2019 </a:t>
            </a:r>
          </a:p>
        </p:txBody>
      </p:sp>
    </p:spTree>
    <p:extLst>
      <p:ext uri="{BB962C8B-B14F-4D97-AF65-F5344CB8AC3E}">
        <p14:creationId xmlns:p14="http://schemas.microsoft.com/office/powerpoint/2010/main" xmlns="" val="3852781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Úkol 9</a:t>
            </a:r>
          </a:p>
        </p:txBody>
      </p:sp>
      <p:sp>
        <p:nvSpPr>
          <p:cNvPr id="3" name="Content Placeholder 2"/>
          <p:cNvSpPr>
            <a:spLocks noGrp="1"/>
          </p:cNvSpPr>
          <p:nvPr>
            <p:ph idx="1"/>
          </p:nvPr>
        </p:nvSpPr>
        <p:spPr/>
        <p:txBody>
          <a:bodyPr/>
          <a:lstStyle/>
          <a:p>
            <a:endParaRPr lang="cs-CZ" dirty="0"/>
          </a:p>
          <a:p>
            <a:endParaRPr lang="cs-CZ" dirty="0"/>
          </a:p>
          <a:p>
            <a:r>
              <a:rPr lang="cs-CZ" dirty="0"/>
              <a:t>Uvažujte nyní o prezidentských volbách 2018</a:t>
            </a:r>
            <a:endParaRPr lang="cs-CZ" b="1" dirty="0"/>
          </a:p>
          <a:p>
            <a:r>
              <a:rPr lang="cs-CZ" dirty="0"/>
              <a:t>Zkoumali byste na nich stejné dimenze a proč? Jsou tam nějaké důležitější?</a:t>
            </a:r>
          </a:p>
          <a:p>
            <a:endParaRPr lang="cs-CZ" dirty="0"/>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Úkol 10</a:t>
            </a:r>
          </a:p>
        </p:txBody>
      </p:sp>
      <p:sp>
        <p:nvSpPr>
          <p:cNvPr id="3" name="Content Placeholder 2"/>
          <p:cNvSpPr>
            <a:spLocks noGrp="1"/>
          </p:cNvSpPr>
          <p:nvPr>
            <p:ph idx="1"/>
          </p:nvPr>
        </p:nvSpPr>
        <p:spPr/>
        <p:txBody>
          <a:bodyPr/>
          <a:lstStyle/>
          <a:p>
            <a:endParaRPr lang="cs-CZ" dirty="0"/>
          </a:p>
          <a:p>
            <a:endParaRPr lang="cs-CZ" dirty="0"/>
          </a:p>
          <a:p>
            <a:endParaRPr lang="cs-CZ" dirty="0"/>
          </a:p>
          <a:p>
            <a:r>
              <a:rPr lang="cs-CZ" dirty="0"/>
              <a:t>U nových problémů nabídněte vysvětlení, proč by hodnota byla taková, jaká by byla („stala by se tak, jak se stala“)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Úkol 11</a:t>
            </a:r>
          </a:p>
        </p:txBody>
      </p:sp>
      <p:sp>
        <p:nvSpPr>
          <p:cNvPr id="3" name="Zástupný symbol pro obsah 2"/>
          <p:cNvSpPr>
            <a:spLocks noGrp="1"/>
          </p:cNvSpPr>
          <p:nvPr>
            <p:ph idx="1"/>
          </p:nvPr>
        </p:nvSpPr>
        <p:spPr/>
        <p:txBody>
          <a:bodyPr/>
          <a:lstStyle/>
          <a:p>
            <a:r>
              <a:rPr lang="cs-CZ" dirty="0"/>
              <a:t>zkuste najít kauzální argumenty, identifikujte závislou a nezávislou proměnnou a operacionalizujte je tak, aby měly co největší kontextový rozsah</a:t>
            </a:r>
          </a:p>
          <a:p>
            <a:endParaRPr lang="cs-CZ" dirty="0"/>
          </a:p>
          <a:p>
            <a:pPr marL="0" indent="0">
              <a:buNone/>
            </a:pPr>
            <a:r>
              <a:rPr lang="cs-CZ" dirty="0"/>
              <a:t>https://echo24.cz/a/pzfLm/doba-silnych-lidru-tradicni-strany-zvitezi-kdyz-vsadi-na-autenticke-a-vyrazne-tvare</a:t>
            </a:r>
          </a:p>
        </p:txBody>
      </p:sp>
    </p:spTree>
    <p:extLst>
      <p:ext uri="{BB962C8B-B14F-4D97-AF65-F5344CB8AC3E}">
        <p14:creationId xmlns:p14="http://schemas.microsoft.com/office/powerpoint/2010/main" xmlns="" val="3854055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a:t>Úkol 12</a:t>
            </a:r>
          </a:p>
        </p:txBody>
      </p:sp>
      <p:sp>
        <p:nvSpPr>
          <p:cNvPr id="3" name="Content Placeholder 2"/>
          <p:cNvSpPr>
            <a:spLocks noGrp="1"/>
          </p:cNvSpPr>
          <p:nvPr>
            <p:ph idx="1"/>
          </p:nvPr>
        </p:nvSpPr>
        <p:spPr/>
        <p:txBody>
          <a:bodyPr/>
          <a:lstStyle/>
          <a:p>
            <a:endParaRPr lang="cs-CZ" dirty="0"/>
          </a:p>
          <a:p>
            <a:endParaRPr lang="cs-CZ" dirty="0"/>
          </a:p>
          <a:p>
            <a:r>
              <a:rPr lang="cs-CZ" dirty="0"/>
              <a:t>Jak byste zkoumali, kolik je v Brně zubařů, kdybyste měli jen papír a tužku?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Úkol 1</a:t>
            </a:r>
          </a:p>
        </p:txBody>
      </p:sp>
      <p:sp>
        <p:nvSpPr>
          <p:cNvPr id="3" name="Content Placeholder 2"/>
          <p:cNvSpPr>
            <a:spLocks noGrp="1"/>
          </p:cNvSpPr>
          <p:nvPr>
            <p:ph idx="1"/>
          </p:nvPr>
        </p:nvSpPr>
        <p:spPr/>
        <p:txBody>
          <a:bodyPr/>
          <a:lstStyle/>
          <a:p>
            <a:pPr>
              <a:buNone/>
            </a:pPr>
            <a:endParaRPr lang="cs-CZ" dirty="0"/>
          </a:p>
          <a:p>
            <a:pPr>
              <a:buNone/>
            </a:pPr>
            <a:endParaRPr lang="cs-CZ" dirty="0"/>
          </a:p>
          <a:p>
            <a:pPr>
              <a:buNone/>
            </a:pPr>
            <a:r>
              <a:rPr lang="cs-CZ" dirty="0"/>
              <a:t>1.1. Máte "počet parlamentních stran". Uvažujte o něm jako o závislé a nezávislé proměnné, </a:t>
            </a:r>
            <a:r>
              <a:rPr lang="cs-CZ" u="sng" dirty="0"/>
              <a:t>navrhněte, co ovlivňuje a jak </a:t>
            </a:r>
            <a:r>
              <a:rPr lang="cs-CZ" dirty="0"/>
              <a:t>a </a:t>
            </a:r>
            <a:r>
              <a:rPr lang="cs-CZ" u="sng" dirty="0"/>
              <a:t>čím je ovlivněn a jak.</a:t>
            </a:r>
          </a:p>
          <a:p>
            <a:pPr>
              <a:buNone/>
            </a:pP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Úkol 2</a:t>
            </a:r>
          </a:p>
        </p:txBody>
      </p:sp>
      <p:sp>
        <p:nvSpPr>
          <p:cNvPr id="3" name="Content Placeholder 2"/>
          <p:cNvSpPr>
            <a:spLocks noGrp="1"/>
          </p:cNvSpPr>
          <p:nvPr>
            <p:ph idx="1"/>
          </p:nvPr>
        </p:nvSpPr>
        <p:spPr/>
        <p:txBody>
          <a:bodyPr>
            <a:normAutofit fontScale="77500" lnSpcReduction="20000"/>
          </a:bodyPr>
          <a:lstStyle/>
          <a:p>
            <a:r>
              <a:rPr lang="cs-CZ" dirty="0"/>
              <a:t>zkuste najít kauzální argumenty, identifikujte závislou a nezávislou proměnnou a operacionalizujte je tak, aby měly co největší kontextový rozsah</a:t>
            </a:r>
          </a:p>
          <a:p>
            <a:pPr>
              <a:buNone/>
            </a:pPr>
            <a:endParaRPr lang="cs-CZ" dirty="0"/>
          </a:p>
          <a:p>
            <a:r>
              <a:rPr lang="cs-CZ" i="1" dirty="0"/>
              <a:t>"Česká sociální demokracie má ve srovnání s tou slovenskou určité limity. V Česku působí velmi silná komunistická strana. Výsledek není tak vysoký, jak se původně očekávalo, ale ČSSD vyhrála volby. Teď se musí pokusit sestavit vládu, což bude poměrně náročné. Předsedovi strany to vůbec nezávidím. Vítěz voleb musí převzít zodpovědnost. Zásadní problém vidím v tom, že se na politické scéně objevují nové strany, které nejsou základem stabilní politiky.„ (Fico, 2013)</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Úkol 3</a:t>
            </a:r>
          </a:p>
        </p:txBody>
      </p:sp>
      <p:sp>
        <p:nvSpPr>
          <p:cNvPr id="3" name="Content Placeholder 2"/>
          <p:cNvSpPr>
            <a:spLocks noGrp="1"/>
          </p:cNvSpPr>
          <p:nvPr>
            <p:ph idx="1"/>
          </p:nvPr>
        </p:nvSpPr>
        <p:spPr/>
        <p:txBody>
          <a:bodyPr>
            <a:normAutofit fontScale="77500" lnSpcReduction="20000"/>
          </a:bodyPr>
          <a:lstStyle/>
          <a:p>
            <a:endParaRPr lang="cs-CZ" dirty="0"/>
          </a:p>
          <a:p>
            <a:r>
              <a:rPr lang="cs-CZ" dirty="0"/>
              <a:t>U předchozích kauzálních argumentů se zamyslete nad tím, jak bude vypadat závislá proměnná, pokud hodnota nezávislé proměnné 1. bude nízká a 2.bude vysoká. </a:t>
            </a:r>
          </a:p>
          <a:p>
            <a:pPr>
              <a:buNone/>
            </a:pPr>
            <a:endParaRPr lang="cs-CZ" dirty="0"/>
          </a:p>
          <a:p>
            <a:r>
              <a:rPr lang="cs-CZ" i="1" dirty="0"/>
              <a:t>"Česká sociální demokracie má ve srovnání s tou slovenskou určité limity. V Česku působí velmi silná komunistická strana. Výsledek není tak vysoký, jak se původně očekávalo, ale ČSSD vyhrála volby. Teď se musí pokusit sestavit vládu, což bude poměrně náročné. Předsedovi strany to vůbec nezávidím. Vítěz voleb musí převzít zodpovědnost. Zásadní problém vidím v tom, že se na politické scéně objevují nové strany, které nejsou základem stabilní politiky."</a:t>
            </a:r>
            <a:endParaRPr lang="cs-CZ" dirty="0"/>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Úkol 4</a:t>
            </a:r>
          </a:p>
        </p:txBody>
      </p:sp>
      <p:sp>
        <p:nvSpPr>
          <p:cNvPr id="3" name="Content Placeholder 2"/>
          <p:cNvSpPr>
            <a:spLocks noGrp="1"/>
          </p:cNvSpPr>
          <p:nvPr>
            <p:ph idx="1"/>
          </p:nvPr>
        </p:nvSpPr>
        <p:spPr/>
        <p:txBody>
          <a:bodyPr/>
          <a:lstStyle/>
          <a:p>
            <a:endParaRPr lang="cs-CZ" dirty="0"/>
          </a:p>
          <a:p>
            <a:r>
              <a:rPr lang="cs-CZ" dirty="0"/>
              <a:t>Navrhněte, co by mohla ovlivňovat závislá proměnná z předchozího příkladu (tj., kde by se mohla stát nezávislou proměnnou) a posuďte, jak pak bude vypadat tato závislá proměnná, pokud bude nezávislá proměnná dosahovat nízkých a vysokých hodnot.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Úkol 5</a:t>
            </a:r>
          </a:p>
        </p:txBody>
      </p:sp>
      <p:sp>
        <p:nvSpPr>
          <p:cNvPr id="3" name="Content Placeholder 2"/>
          <p:cNvSpPr>
            <a:spLocks noGrp="1"/>
          </p:cNvSpPr>
          <p:nvPr>
            <p:ph idx="1"/>
          </p:nvPr>
        </p:nvSpPr>
        <p:spPr/>
        <p:txBody>
          <a:bodyPr/>
          <a:lstStyle/>
          <a:p>
            <a:endParaRPr lang="cs-CZ" dirty="0"/>
          </a:p>
          <a:p>
            <a:endParaRPr lang="cs-CZ" dirty="0"/>
          </a:p>
          <a:p>
            <a:r>
              <a:rPr lang="cs-CZ" dirty="0"/>
              <a:t>2.3. Popište průběh parlamentních voleb 2017, že ho rozdělíte do jednotlivých dimenzí- tj. co vše bychom na nich mohli zkoumat (aspoň pět dimenzí).</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Úkol 6</a:t>
            </a:r>
          </a:p>
        </p:txBody>
      </p:sp>
      <p:sp>
        <p:nvSpPr>
          <p:cNvPr id="3" name="Content Placeholder 2"/>
          <p:cNvSpPr>
            <a:spLocks noGrp="1"/>
          </p:cNvSpPr>
          <p:nvPr>
            <p:ph idx="1"/>
          </p:nvPr>
        </p:nvSpPr>
        <p:spPr/>
        <p:txBody>
          <a:bodyPr/>
          <a:lstStyle/>
          <a:p>
            <a:endParaRPr lang="cs-CZ" dirty="0"/>
          </a:p>
          <a:p>
            <a:endParaRPr lang="cs-CZ" dirty="0"/>
          </a:p>
          <a:p>
            <a:endParaRPr lang="cs-CZ" dirty="0"/>
          </a:p>
          <a:p>
            <a:r>
              <a:rPr lang="cs-CZ" dirty="0"/>
              <a:t>2.3.2. U každé z nich nabídněte vysvětlení, proč byla její hodnota taková, jaká byla (tzn. řekněte, jaká byla ve volbách 2017 a proč).</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Úkol 7</a:t>
            </a:r>
          </a:p>
        </p:txBody>
      </p:sp>
      <p:sp>
        <p:nvSpPr>
          <p:cNvPr id="3" name="Content Placeholder 2"/>
          <p:cNvSpPr>
            <a:spLocks noGrp="1"/>
          </p:cNvSpPr>
          <p:nvPr>
            <p:ph idx="1"/>
          </p:nvPr>
        </p:nvSpPr>
        <p:spPr/>
        <p:txBody>
          <a:bodyPr/>
          <a:lstStyle/>
          <a:p>
            <a:endParaRPr lang="cs-CZ" dirty="0"/>
          </a:p>
          <a:p>
            <a:endParaRPr lang="cs-CZ" dirty="0"/>
          </a:p>
          <a:p>
            <a:endParaRPr lang="cs-CZ" dirty="0"/>
          </a:p>
          <a:p>
            <a:r>
              <a:rPr lang="cs-CZ" dirty="0"/>
              <a:t>2.3.3. Zkuste tyto vztahy více generalizovat a vytvořit z nich kauzální argumenty.</a:t>
            </a:r>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Úkol 8</a:t>
            </a:r>
          </a:p>
        </p:txBody>
      </p:sp>
      <p:sp>
        <p:nvSpPr>
          <p:cNvPr id="3" name="Content Placeholder 2"/>
          <p:cNvSpPr>
            <a:spLocks noGrp="1"/>
          </p:cNvSpPr>
          <p:nvPr>
            <p:ph idx="1"/>
          </p:nvPr>
        </p:nvSpPr>
        <p:spPr/>
        <p:txBody>
          <a:bodyPr/>
          <a:lstStyle/>
          <a:p>
            <a:endParaRPr lang="cs-CZ" dirty="0"/>
          </a:p>
          <a:p>
            <a:endParaRPr lang="cs-CZ" dirty="0"/>
          </a:p>
          <a:p>
            <a:endParaRPr lang="cs-CZ" dirty="0"/>
          </a:p>
          <a:p>
            <a:r>
              <a:rPr lang="cs-CZ" dirty="0"/>
              <a:t>Tyto kauzální argumenty operacionalizujte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714</TotalTime>
  <Words>437</Words>
  <Application>Microsoft Office PowerPoint</Application>
  <PresentationFormat>On-screen Show (4:3)</PresentationFormat>
  <Paragraphs>56</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Seminář 2</vt:lpstr>
      <vt:lpstr>Úkol 1</vt:lpstr>
      <vt:lpstr>Úkol 2</vt:lpstr>
      <vt:lpstr>Úkol 3</vt:lpstr>
      <vt:lpstr>Úkol 4</vt:lpstr>
      <vt:lpstr>Úkol 5</vt:lpstr>
      <vt:lpstr>Úkol 6</vt:lpstr>
      <vt:lpstr>Úkol 7</vt:lpstr>
      <vt:lpstr>Úkol 8</vt:lpstr>
      <vt:lpstr>Úkol 9</vt:lpstr>
      <vt:lpstr>Úkol 10</vt:lpstr>
      <vt:lpstr>Úkol 11</vt:lpstr>
      <vt:lpstr>Úkol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VÝZKUM V POLITOLOGII III.-etika</dc:title>
  <dc:creator>Roman Chytilek</dc:creator>
  <cp:lastModifiedBy>Roman</cp:lastModifiedBy>
  <cp:revision>33</cp:revision>
  <dcterms:created xsi:type="dcterms:W3CDTF">2013-10-29T20:45:23Z</dcterms:created>
  <dcterms:modified xsi:type="dcterms:W3CDTF">2020-01-02T23:05:59Z</dcterms:modified>
</cp:coreProperties>
</file>