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Environmentální politické strany a hnutí ve Francii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26.11.2019</a:t>
            </a:r>
          </a:p>
        </p:txBody>
      </p:sp>
    </p:spTree>
    <p:extLst>
      <p:ext uri="{BB962C8B-B14F-4D97-AF65-F5344CB8AC3E}">
        <p14:creationId xmlns:p14="http://schemas.microsoft.com/office/powerpoint/2010/main" val="215424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0852"/>
            <a:ext cx="10515600" cy="1325563"/>
          </a:xfrm>
        </p:spPr>
        <p:txBody>
          <a:bodyPr/>
          <a:lstStyle/>
          <a:p>
            <a:r>
              <a:rPr lang="cs-CZ" dirty="0"/>
              <a:t>Hlavní znaky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1971"/>
            <a:ext cx="10515600" cy="55279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základní charakteristikou je velká nejednotnost, heterogenita, velké množství konkurujících stran </a:t>
            </a:r>
          </a:p>
          <a:p>
            <a:pPr lvl="0"/>
            <a:r>
              <a:rPr lang="cs-CZ" dirty="0"/>
              <a:t>pochází z protestních hnutí (Přátelé Země, Greenpeace)</a:t>
            </a:r>
          </a:p>
          <a:p>
            <a:pPr lvl="0"/>
            <a:r>
              <a:rPr lang="cs-CZ" dirty="0"/>
              <a:t>první náznaky politické angažovanosti, 70. roky jako post revolucionáři roku 1968</a:t>
            </a:r>
          </a:p>
          <a:p>
            <a:pPr lvl="0"/>
            <a:r>
              <a:rPr lang="cs-CZ" dirty="0"/>
              <a:t>potíž vystoupení z NATO, sebrali jim vítr z plachet </a:t>
            </a:r>
          </a:p>
          <a:p>
            <a:pPr lvl="0"/>
            <a:r>
              <a:rPr lang="cs-CZ" dirty="0"/>
              <a:t>hájení </a:t>
            </a:r>
            <a:r>
              <a:rPr lang="cs-CZ" dirty="0" err="1"/>
              <a:t>postmateriálních</a:t>
            </a:r>
            <a:r>
              <a:rPr lang="cs-CZ" dirty="0"/>
              <a:t> hodnot, rovnoprávnosti apod. </a:t>
            </a:r>
          </a:p>
          <a:p>
            <a:pPr lvl="0"/>
            <a:r>
              <a:rPr lang="cs-CZ" dirty="0"/>
              <a:t>kandidatura v rámci prezidentských voleb 1974 – René </a:t>
            </a:r>
            <a:r>
              <a:rPr lang="cs-CZ" dirty="0" err="1"/>
              <a:t>Dumont</a:t>
            </a:r>
            <a:r>
              <a:rPr lang="cs-CZ" dirty="0"/>
              <a:t>, zisk 1,3% hlasů</a:t>
            </a:r>
          </a:p>
          <a:p>
            <a:pPr lvl="0"/>
            <a:r>
              <a:rPr lang="cs-CZ" dirty="0"/>
              <a:t>v 70. letech existují, ale bez pevné struktury, ta vzniká až v roce 1984, </a:t>
            </a:r>
          </a:p>
          <a:p>
            <a:pPr lvl="0"/>
            <a:r>
              <a:rPr lang="cs-CZ" dirty="0" err="1"/>
              <a:t>Brice</a:t>
            </a:r>
            <a:r>
              <a:rPr lang="cs-CZ" dirty="0"/>
              <a:t> </a:t>
            </a:r>
            <a:r>
              <a:rPr lang="cs-CZ" dirty="0" err="1"/>
              <a:t>Lalonde</a:t>
            </a:r>
            <a:r>
              <a:rPr lang="cs-CZ" dirty="0"/>
              <a:t> je však mimo stranu a bojuje proti ni, mluvčí Fr. pobočky Přátelé země, prezidentský kandidát 1981 </a:t>
            </a:r>
          </a:p>
          <a:p>
            <a:pPr lvl="0"/>
            <a:r>
              <a:rPr lang="cs-CZ" dirty="0"/>
              <a:t>dalším proudem jsou </a:t>
            </a:r>
            <a:r>
              <a:rPr lang="cs-CZ" dirty="0" err="1"/>
              <a:t>alsasští</a:t>
            </a:r>
            <a:r>
              <a:rPr lang="cs-CZ" dirty="0"/>
              <a:t> protinukleární bojovníci - Ekologie a přežití</a:t>
            </a:r>
          </a:p>
          <a:p>
            <a:pPr lvl="0"/>
            <a:r>
              <a:rPr lang="cs-CZ" dirty="0" err="1"/>
              <a:t>Antion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– 1978 9,5% hlasů v Alsasku, </a:t>
            </a:r>
          </a:p>
          <a:p>
            <a:pPr lvl="0"/>
            <a:r>
              <a:rPr lang="cs-CZ" dirty="0"/>
              <a:t>1986 jde do čela hnutí, nesouhlasí se spoluprací s další stranou   </a:t>
            </a:r>
          </a:p>
          <a:p>
            <a:pPr lvl="0"/>
            <a:r>
              <a:rPr lang="cs-CZ" dirty="0"/>
              <a:t>v sedmdesátých letech a cca do roku 1986 je možné najít celou řadu zelených kandidátek, bez dlouhodobého trvání (Ekologie dnes, Paříž a ekologie, Ekologie a feminismus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 </a:t>
            </a:r>
            <a:r>
              <a:rPr lang="cs-CZ" dirty="0" err="1"/>
              <a:t>Verts</a:t>
            </a:r>
            <a:r>
              <a:rPr lang="cs-CZ" dirty="0"/>
              <a:t> – Zelení 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5137265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klasická zelená strana, spolupracující se socialisty vládní koalice 97 – 02</a:t>
            </a:r>
          </a:p>
          <a:p>
            <a:pPr lvl="0"/>
            <a:r>
              <a:rPr lang="cs-CZ" dirty="0"/>
              <a:t>vznikají spojením dvou menších stran 1984 z důvodu kandidatury do EP, </a:t>
            </a:r>
          </a:p>
          <a:p>
            <a:pPr lvl="0"/>
            <a:r>
              <a:rPr lang="cs-CZ" dirty="0"/>
              <a:t>3,4%, ale v Alsasku například více než 10% </a:t>
            </a:r>
          </a:p>
          <a:p>
            <a:pPr lvl="0"/>
            <a:r>
              <a:rPr lang="cs-CZ" dirty="0"/>
              <a:t>hlavním představitelem do cca druhé poloviny 80 let byl </a:t>
            </a:r>
            <a:r>
              <a:rPr lang="cs-CZ" dirty="0" err="1"/>
              <a:t>Brice</a:t>
            </a:r>
            <a:r>
              <a:rPr lang="cs-CZ" dirty="0"/>
              <a:t> </a:t>
            </a:r>
            <a:r>
              <a:rPr lang="cs-CZ" dirty="0" err="1"/>
              <a:t>Lalonde</a:t>
            </a:r>
            <a:endParaRPr lang="cs-CZ" dirty="0"/>
          </a:p>
          <a:p>
            <a:pPr lvl="0"/>
            <a:r>
              <a:rPr lang="cs-CZ" dirty="0"/>
              <a:t>nedokáží využít situace po potopení </a:t>
            </a:r>
            <a:r>
              <a:rPr lang="cs-CZ" dirty="0" err="1"/>
              <a:t>Rainbow</a:t>
            </a:r>
            <a:r>
              <a:rPr lang="cs-CZ" dirty="0"/>
              <a:t> </a:t>
            </a:r>
            <a:r>
              <a:rPr lang="cs-CZ" dirty="0" err="1"/>
              <a:t>Warrior</a:t>
            </a:r>
            <a:r>
              <a:rPr lang="cs-CZ" dirty="0"/>
              <a:t> I. na novém Zélandu</a:t>
            </a:r>
          </a:p>
          <a:p>
            <a:pPr lvl="0"/>
            <a:r>
              <a:rPr lang="cs-CZ" dirty="0"/>
              <a:t>Stejná situace - Černobylu </a:t>
            </a:r>
          </a:p>
          <a:p>
            <a:pPr lvl="0"/>
            <a:r>
              <a:rPr lang="cs-CZ" dirty="0"/>
              <a:t>vystupují jen jako jedna z protestujících frakcí mezi anarchisty a trockisty</a:t>
            </a:r>
          </a:p>
          <a:p>
            <a:pPr lvl="0"/>
            <a:r>
              <a:rPr lang="cs-CZ" dirty="0"/>
              <a:t>1986, předsedou se stává </a:t>
            </a:r>
            <a:r>
              <a:rPr lang="cs-CZ" dirty="0" err="1"/>
              <a:t>Antoin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z Alsaska, konkurent </a:t>
            </a:r>
            <a:r>
              <a:rPr lang="cs-CZ" dirty="0" err="1"/>
              <a:t>Lalonda</a:t>
            </a:r>
            <a:endParaRPr lang="cs-CZ" dirty="0"/>
          </a:p>
          <a:p>
            <a:pPr lvl="0"/>
            <a:r>
              <a:rPr lang="cs-CZ" dirty="0"/>
              <a:t>nezískají takovou podporu, jak si představují v parlamentních volbách </a:t>
            </a:r>
          </a:p>
          <a:p>
            <a:pPr lvl="0"/>
            <a:r>
              <a:rPr lang="cs-CZ" dirty="0"/>
              <a:t>účastní se prezidentských voleb 1988, nutné boje pro kandidaturu, 3,8%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45935"/>
      </p:ext>
    </p:extLst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171</Words>
  <Application>Microsoft Office PowerPoint</Application>
  <PresentationFormat>Širokoúhlá obrazovka</PresentationFormat>
  <Paragraphs>82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Environmentální politické strany a hnutí ve Francii </vt:lpstr>
      <vt:lpstr>Hlavní znaky </vt:lpstr>
      <vt:lpstr>Les Verts – Zelení I. </vt:lpstr>
      <vt:lpstr>Les Verts – Zelení II. </vt:lpstr>
      <vt:lpstr>Les Verts – Zelení III. </vt:lpstr>
      <vt:lpstr> Generation Ecologie (GE) </vt:lpstr>
      <vt:lpstr>Mouvement écologique indépendant – MEI </vt:lpstr>
      <vt:lpstr>Daniel Cohn-Bendit </vt:lpstr>
      <vt:lpstr>Závěrem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Krajní levice ve Francii</dc:title>
  <dc:creator>Michal Pink</dc:creator>
  <cp:lastModifiedBy>Michal Pink</cp:lastModifiedBy>
  <cp:revision>24</cp:revision>
  <dcterms:created xsi:type="dcterms:W3CDTF">2017-11-13T08:31:33Z</dcterms:created>
  <dcterms:modified xsi:type="dcterms:W3CDTF">2019-11-26T07:10:22Z</dcterms:modified>
</cp:coreProperties>
</file>