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/>
    <p:restoredTop sz="94650"/>
  </p:normalViewPr>
  <p:slideViewPr>
    <p:cSldViewPr snapToGrid="0" snapToObjects="1">
      <p:cViewPr>
        <p:scale>
          <a:sx n="75" d="100"/>
          <a:sy n="75" d="100"/>
        </p:scale>
        <p:origin x="2192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0DAAA-EB47-FE4D-A9EB-296E62BBA2B5}" type="datetimeFigureOut">
              <a:rPr lang="cs-CZ" smtClean="0"/>
              <a:t>21.10.2019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C8F8-C4D9-1546-827E-B68E633454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9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3C8F8-C4D9-1546-827E-B68E633454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8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10/21/19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9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5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2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10/21/19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52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7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ir.info/2012/06/06/the-significance-of-the-dreyfus-affairs-on-politics-in-france-from-1894-to-1906/" TargetMode="External"/><Relationship Id="rId2" Type="http://schemas.openxmlformats.org/officeDocument/2006/relationships/hyperlink" Target="https://dspace5.zcu.cz/bitstream/11025/9561/1/DP_Vykusov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legraph.co.uk/news/worldnews/europe/france/9045659/France-is-still-fractured-by-the-Dreyfus-Affair.html" TargetMode="External"/><Relationship Id="rId5" Type="http://schemas.openxmlformats.org/officeDocument/2006/relationships/hyperlink" Target="https://www.reuters.com/article/us-france-antisemitism-protest/france-shaken-by-outbreak-of-anti-semitic-violence-and-abuse-idUSKCN1Q822X" TargetMode="External"/><Relationship Id="rId4" Type="http://schemas.openxmlformats.org/officeDocument/2006/relationships/hyperlink" Target="https://www.irishtimes.com/news/the-role-of-the-dreyfus-affair-in-shaping-france-s-social-and-political-agenda-1.12370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2C51A-8148-4F50-A0D3-24830DA4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4071" b="1166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5FBD2B-7185-7D4A-AB40-BC9DD30F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cs-CZ"/>
              <a:t>DREYFUSOVA AFÉRA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5647D4-87ED-5B4B-8DC4-30BB2E74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000">
                <a:solidFill>
                  <a:schemeClr val="tx1"/>
                </a:solidFill>
              </a:rPr>
              <a:t>TEREZA PEŠKOVÁ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000">
                <a:solidFill>
                  <a:schemeClr val="tx1"/>
                </a:solidFill>
              </a:rPr>
              <a:t>UČO - 471332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4496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6662B-DB5B-C146-A8A0-38B8B8C9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HANNAH ARENDTOVÁ – PŮVOD TOTALITARISMU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A25AF5-15F0-6240-8AF3-EA06CD4A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Antisemitismus tu byl ještě před WWII.</a:t>
            </a:r>
          </a:p>
          <a:p>
            <a:r>
              <a:rPr lang="cs-CZ" dirty="0"/>
              <a:t>Anti-</a:t>
            </a:r>
            <a:r>
              <a:rPr lang="cs-CZ" dirty="0" err="1"/>
              <a:t>dreyfusián</a:t>
            </a:r>
            <a:r>
              <a:rPr lang="cs-CZ" dirty="0"/>
              <a:t> = vše, co je anti-republikánské, antidemokratické a antisemitské</a:t>
            </a:r>
          </a:p>
        </p:txBody>
      </p:sp>
    </p:spTree>
    <p:extLst>
      <p:ext uri="{BB962C8B-B14F-4D97-AF65-F5344CB8AC3E}">
        <p14:creationId xmlns:p14="http://schemas.microsoft.com/office/powerpoint/2010/main" val="12636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B4D00-762B-4645-A4E1-DA0283EA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3B511-697C-BB4B-AC38-1C8EB3F84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DREYFUS, </a:t>
            </a:r>
            <a:r>
              <a:rPr lang="cs-CZ" dirty="0" err="1"/>
              <a:t>Mathieu</a:t>
            </a:r>
            <a:r>
              <a:rPr lang="cs-CZ" dirty="0"/>
              <a:t>. </a:t>
            </a:r>
            <a:r>
              <a:rPr lang="cs-CZ" i="1" dirty="0"/>
              <a:t>Dreyfusova </a:t>
            </a:r>
            <a:r>
              <a:rPr lang="cs-CZ" i="1" dirty="0" err="1"/>
              <a:t>aféra</a:t>
            </a:r>
            <a:r>
              <a:rPr lang="cs-CZ" i="1" dirty="0"/>
              <a:t>, jak jsem ji </a:t>
            </a:r>
            <a:r>
              <a:rPr lang="cs-CZ" i="1" dirty="0" err="1"/>
              <a:t>zažil</a:t>
            </a:r>
            <a:r>
              <a:rPr lang="cs-CZ" i="1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https://dspace5.zcu.cz/bitstream/11025/9561/1/DP_Vykusova.pdf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https://www.e-ir.info/2012/06/06/the-significance-of-the-dreyfus-affairs-on-politics-in-france-from-1894-to-1906/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https://www.irishtimes.com/news/the-role-of-the-dreyfus-affair-in-shaping-france-s-social-and-political-agenda-1.123709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https://www.reuters.com/article/us-france-antisemitism-protest/france-shaken-by-outbreak-of-anti-semitic-violence-and-abuse-idUSKCN1Q822X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https://www.telegraph.co.uk/news/worldnews/europe/france/9045659/France-is-still-fractured-by-the-Dreyfus-Affair.html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44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48B88-59D5-2342-9E31-D9A4DD9C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DREYFUSOVA AFÉRA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73FAA-145A-984F-A980-269D70BE8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Politický skandál francouzské třetí republiky, který na konci 19.století rozdělil francouzskou společnost, destabilizoval Třetí republiku a měl silný vliv na budoucí vývoj Francie</a:t>
            </a:r>
          </a:p>
          <a:p>
            <a:pPr marL="0" indent="0">
              <a:buNone/>
            </a:pPr>
            <a:r>
              <a:rPr lang="cs-CZ" dirty="0"/>
              <a:t>HISTORICKÝ KONTEXT</a:t>
            </a:r>
          </a:p>
          <a:p>
            <a:pPr>
              <a:buFontTx/>
              <a:buChar char="-"/>
            </a:pPr>
            <a:r>
              <a:rPr lang="cs-CZ" dirty="0"/>
              <a:t>Rok 1870 – porážka v prusko-francouzské válce &gt; 1871 mír s Německem</a:t>
            </a:r>
          </a:p>
          <a:p>
            <a:pPr>
              <a:buFontTx/>
              <a:buChar char="-"/>
            </a:pPr>
            <a:r>
              <a:rPr lang="cs-CZ" dirty="0"/>
              <a:t>Březen-květen 1871 – Pařížská komuna &gt; vznik Třetí francouzské republiky</a:t>
            </a:r>
          </a:p>
          <a:p>
            <a:pPr>
              <a:buFontTx/>
              <a:buChar char="-"/>
            </a:pPr>
            <a:r>
              <a:rPr lang="cs-CZ" dirty="0"/>
              <a:t>Časté střídání vlád, růst síly socialistů, monarchistů a katolické církve</a:t>
            </a:r>
          </a:p>
          <a:p>
            <a:pPr>
              <a:buFontTx/>
              <a:buChar char="-"/>
            </a:pPr>
            <a:r>
              <a:rPr lang="cs-CZ" dirty="0"/>
              <a:t>Přesvědčení o válce s největším nepřítelem – Německem &gt; obliba armády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234258-0C5F-C546-AA9A-931C56DEC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234" y="3209544"/>
            <a:ext cx="27589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70EFD-C8F7-8C42-B18B-8D144E5A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8EA69-4E88-9C4A-B2C9-2E42A6738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1894 francouzská kontrarozvědka objevila tzv. soupis (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bordereau</a:t>
            </a:r>
            <a:r>
              <a:rPr lang="cs-CZ" dirty="0"/>
              <a:t>)</a:t>
            </a:r>
          </a:p>
          <a:p>
            <a:r>
              <a:rPr lang="cs-CZ" dirty="0"/>
              <a:t>Dreyfuse okamžitě podezřelý – nezapadl do kolektivu, navíc Žid z Alsaska</a:t>
            </a:r>
          </a:p>
          <a:p>
            <a:r>
              <a:rPr lang="cs-CZ" dirty="0"/>
              <a:t>Jak se soupis dostal do rukou rozvědky?</a:t>
            </a:r>
          </a:p>
          <a:p>
            <a:pPr lvl="1"/>
            <a:r>
              <a:rPr lang="cs-CZ" dirty="0"/>
              <a:t>Uklízečka paní </a:t>
            </a:r>
            <a:r>
              <a:rPr lang="cs-CZ" dirty="0" err="1"/>
              <a:t>Bastienová</a:t>
            </a:r>
            <a:endParaRPr lang="cs-CZ" dirty="0"/>
          </a:p>
          <a:p>
            <a:r>
              <a:rPr lang="cs-CZ" dirty="0"/>
              <a:t>Zatčen, odsouzen na doživotí do vyhnanství za velezradu</a:t>
            </a:r>
          </a:p>
          <a:p>
            <a:r>
              <a:rPr lang="cs-CZ" dirty="0"/>
              <a:t>Soudní jednání založeno na falešných důkazech, bylo protiprávní a nebylo nestranné a spravedlivé</a:t>
            </a:r>
          </a:p>
          <a:p>
            <a:r>
              <a:rPr lang="cs-CZ" dirty="0"/>
              <a:t>Ovlivněná společnost antisemitismem rozsudek uvítala</a:t>
            </a:r>
          </a:p>
          <a:p>
            <a:r>
              <a:rPr lang="cs-CZ" dirty="0"/>
              <a:t>1898 – začal proces s </a:t>
            </a:r>
            <a:r>
              <a:rPr lang="cs-CZ" dirty="0" err="1"/>
              <a:t>Esterhazym</a:t>
            </a:r>
            <a:r>
              <a:rPr lang="cs-CZ" dirty="0"/>
              <a:t>, který byl obviněn &gt; zproštěn obvinění</a:t>
            </a:r>
          </a:p>
          <a:p>
            <a:r>
              <a:rPr lang="cs-CZ" dirty="0" err="1"/>
              <a:t>J‘Accuse</a:t>
            </a:r>
            <a:r>
              <a:rPr lang="cs-CZ" dirty="0"/>
              <a:t> – </a:t>
            </a:r>
            <a:r>
              <a:rPr lang="cs-CZ" dirty="0" err="1"/>
              <a:t>Émile</a:t>
            </a:r>
            <a:r>
              <a:rPr lang="cs-CZ" dirty="0"/>
              <a:t> </a:t>
            </a:r>
            <a:r>
              <a:rPr lang="cs-CZ" dirty="0" err="1"/>
              <a:t>Zola</a:t>
            </a:r>
            <a:r>
              <a:rPr lang="cs-CZ" dirty="0"/>
              <a:t> – reakce proti osvobození </a:t>
            </a:r>
            <a:r>
              <a:rPr lang="cs-CZ" dirty="0" err="1"/>
              <a:t>Esterházyho</a:t>
            </a:r>
            <a:endParaRPr lang="cs-CZ" dirty="0"/>
          </a:p>
          <a:p>
            <a:r>
              <a:rPr lang="cs-CZ" dirty="0"/>
              <a:t>1899 – případ znovu otevřen &gt; opět shledán vinným a odsouzen k 10 letům vězení</a:t>
            </a:r>
          </a:p>
          <a:p>
            <a:r>
              <a:rPr lang="cs-CZ" dirty="0"/>
              <a:t>Prezidentova amnestie</a:t>
            </a:r>
          </a:p>
          <a:p>
            <a:r>
              <a:rPr lang="cs-CZ" dirty="0"/>
              <a:t>1903 Dreyfuse žádal o očištění &gt; 1906 byl soudem uznán nevinným - bylo uznáno, že </a:t>
            </a:r>
            <a:r>
              <a:rPr lang="cs-CZ" dirty="0" err="1"/>
              <a:t>Esterhazy</a:t>
            </a:r>
            <a:r>
              <a:rPr lang="cs-CZ" dirty="0"/>
              <a:t> byl vinným, nicméně nebyl před soudem, ani ostatní, kteří se na konspiraci podíleli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E43750-9143-F547-9BDA-D5F1ACDCE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4" y="422032"/>
            <a:ext cx="3234512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D2070-486B-9F48-A65E-97F2CF17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66344"/>
            <a:ext cx="10058400" cy="1371600"/>
          </a:xfrm>
        </p:spPr>
        <p:txBody>
          <a:bodyPr/>
          <a:lstStyle/>
          <a:p>
            <a:r>
              <a:rPr lang="cs-CZ" dirty="0"/>
              <a:t>ANTISEMITISMUS VE FRANCII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3A559-3146-AD48-9FA1-50C9D9D5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Dreyfusovou aférou Francie jedna z nejméně antisemitských zemí v Evropě</a:t>
            </a:r>
          </a:p>
          <a:p>
            <a:r>
              <a:rPr lang="cs-CZ" dirty="0"/>
              <a:t>80.léta 19.století – ruští židé utíkají před carským masakrem židů - mířili zejména do Francie</a:t>
            </a:r>
          </a:p>
          <a:p>
            <a:r>
              <a:rPr lang="cs-CZ" dirty="0"/>
              <a:t>Počátek antisemitismu </a:t>
            </a:r>
          </a:p>
          <a:p>
            <a:pPr lvl="1">
              <a:buFontTx/>
              <a:buChar char="-"/>
            </a:pPr>
            <a:r>
              <a:rPr lang="cs-CZ" dirty="0"/>
              <a:t>1886 – článek  </a:t>
            </a:r>
            <a:r>
              <a:rPr lang="cs-CZ" dirty="0" err="1"/>
              <a:t>Édouarda</a:t>
            </a:r>
            <a:r>
              <a:rPr lang="cs-CZ" dirty="0"/>
              <a:t> </a:t>
            </a:r>
            <a:r>
              <a:rPr lang="cs-CZ" dirty="0" err="1"/>
              <a:t>Drumonta</a:t>
            </a:r>
            <a:r>
              <a:rPr lang="cs-CZ" dirty="0"/>
              <a:t>  v novinách La France </a:t>
            </a:r>
            <a:r>
              <a:rPr lang="cs-CZ" dirty="0" err="1"/>
              <a:t>Juive</a:t>
            </a:r>
            <a:r>
              <a:rPr lang="cs-CZ" dirty="0"/>
              <a:t> – židovská invaze se blíží</a:t>
            </a:r>
          </a:p>
          <a:p>
            <a:pPr lvl="1">
              <a:buFontTx/>
              <a:buChar char="-"/>
            </a:pPr>
            <a:r>
              <a:rPr lang="cs-CZ" dirty="0"/>
              <a:t>Živení myšlenky že židé žijící ve Francii jsou spojenci Německa a mají za úkol zničit Franci</a:t>
            </a:r>
          </a:p>
          <a:p>
            <a:r>
              <a:rPr lang="cs-CZ" dirty="0"/>
              <a:t>Antisemitismus dnes</a:t>
            </a:r>
          </a:p>
          <a:p>
            <a:pPr lvl="1"/>
            <a:r>
              <a:rPr lang="cs-CZ" dirty="0"/>
              <a:t>Největší židovská komunita v Evropě</a:t>
            </a:r>
          </a:p>
          <a:p>
            <a:pPr lvl="1"/>
            <a:r>
              <a:rPr lang="cs-CZ" dirty="0"/>
              <a:t>V roce 2017 vzrostl antisemitismus ve Francii o 74%</a:t>
            </a:r>
          </a:p>
          <a:p>
            <a:pPr lvl="1"/>
            <a:r>
              <a:rPr lang="cs-CZ" dirty="0"/>
              <a:t>Namalované svastiky na hrobech,  protesty žlutých vest se slovně opírají do francouzských intelektuálů, grafity s antisemitskými tématy na zdech</a:t>
            </a:r>
          </a:p>
          <a:p>
            <a:pPr lvl="1"/>
            <a:r>
              <a:rPr lang="cs-CZ" dirty="0"/>
              <a:t>Už nejen na pravici, ale i z levice, Islám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29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FCF3C-0634-244D-A41A-1DB16DEC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565C3-3BCF-3B47-A869-332A262F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Dreyfusova aféra rozdělila francouzské deníky na dva tábory</a:t>
            </a:r>
          </a:p>
          <a:p>
            <a:pPr lvl="1"/>
            <a:r>
              <a:rPr lang="cs-CZ" dirty="0"/>
              <a:t>Anti-</a:t>
            </a:r>
            <a:r>
              <a:rPr lang="cs-CZ" dirty="0" err="1"/>
              <a:t>Dreyfusovci</a:t>
            </a:r>
            <a:r>
              <a:rPr lang="cs-CZ" dirty="0"/>
              <a:t> + antisemitské noviny (většina tisku)  - La </a:t>
            </a:r>
            <a:r>
              <a:rPr lang="cs-CZ" dirty="0" err="1"/>
              <a:t>Libre</a:t>
            </a:r>
            <a:r>
              <a:rPr lang="cs-CZ" dirty="0"/>
              <a:t> </a:t>
            </a:r>
            <a:r>
              <a:rPr lang="cs-CZ" dirty="0" err="1"/>
              <a:t>Parole</a:t>
            </a:r>
            <a:r>
              <a:rPr lang="cs-CZ" dirty="0"/>
              <a:t>, </a:t>
            </a:r>
            <a:r>
              <a:rPr lang="cs-CZ" dirty="0" err="1"/>
              <a:t>L’anti</a:t>
            </a:r>
            <a:r>
              <a:rPr lang="cs-CZ" dirty="0"/>
              <a:t> </a:t>
            </a:r>
            <a:r>
              <a:rPr lang="cs-CZ" dirty="0" err="1"/>
              <a:t>Sémite</a:t>
            </a:r>
            <a:r>
              <a:rPr lang="cs-CZ" dirty="0"/>
              <a:t>, La </a:t>
            </a:r>
            <a:r>
              <a:rPr lang="cs-CZ" dirty="0" err="1"/>
              <a:t>Croix</a:t>
            </a:r>
            <a:r>
              <a:rPr lang="cs-CZ" dirty="0"/>
              <a:t>,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Pelerin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i="1" dirty="0" err="1"/>
              <a:t>L’antijuif</a:t>
            </a:r>
            <a:r>
              <a:rPr lang="cs-CZ" i="1" dirty="0"/>
              <a:t>, </a:t>
            </a:r>
            <a:r>
              <a:rPr lang="cs-CZ" i="1" dirty="0" err="1"/>
              <a:t>Le</a:t>
            </a:r>
            <a:r>
              <a:rPr lang="cs-CZ" i="1" dirty="0"/>
              <a:t> Petit </a:t>
            </a:r>
            <a:r>
              <a:rPr lang="cs-CZ" i="1" dirty="0" err="1"/>
              <a:t>Journal</a:t>
            </a:r>
            <a:r>
              <a:rPr lang="cs-CZ" dirty="0"/>
              <a:t>  - neustále obviňovali Dreyfuse a byli přesvědčeni o jeho zločinu (nebáli se použít i lži)</a:t>
            </a:r>
          </a:p>
          <a:p>
            <a:pPr lvl="1"/>
            <a:r>
              <a:rPr lang="cs-CZ" dirty="0"/>
              <a:t>Pro – </a:t>
            </a:r>
            <a:r>
              <a:rPr lang="cs-CZ" dirty="0" err="1"/>
              <a:t>Dreyfusovci</a:t>
            </a:r>
            <a:r>
              <a:rPr lang="cs-CZ" dirty="0"/>
              <a:t> - </a:t>
            </a:r>
            <a:r>
              <a:rPr lang="cs-CZ" dirty="0" err="1"/>
              <a:t>L’Aurore</a:t>
            </a:r>
            <a:r>
              <a:rPr lang="cs-CZ" dirty="0"/>
              <a:t>,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Siecle</a:t>
            </a:r>
            <a:r>
              <a:rPr lang="cs-CZ" dirty="0"/>
              <a:t> - hájily „mučedníka století“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5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5573C-0F33-C441-837C-E8502FBC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FRANCIE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5FFB8-E7E5-1246-B84A-3B5C5AD2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Politicky rozdělená Francie – zastánci republiky </a:t>
            </a:r>
            <a:r>
              <a:rPr lang="cs-CZ" dirty="0" err="1"/>
              <a:t>x</a:t>
            </a:r>
            <a:r>
              <a:rPr lang="cs-CZ" dirty="0"/>
              <a:t> odpůrci republiky</a:t>
            </a:r>
          </a:p>
          <a:p>
            <a:r>
              <a:rPr lang="cs-CZ" dirty="0"/>
              <a:t>Konzervativci </a:t>
            </a:r>
            <a:r>
              <a:rPr lang="cs-CZ" dirty="0" err="1"/>
              <a:t>x</a:t>
            </a:r>
            <a:r>
              <a:rPr lang="cs-CZ" dirty="0"/>
              <a:t> liberálové a socialisté</a:t>
            </a:r>
          </a:p>
          <a:p>
            <a:r>
              <a:rPr lang="cs-CZ" dirty="0"/>
              <a:t>Nacionalismus </a:t>
            </a:r>
            <a:r>
              <a:rPr lang="cs-CZ" dirty="0" err="1"/>
              <a:t>x</a:t>
            </a:r>
            <a:r>
              <a:rPr lang="cs-CZ" dirty="0"/>
              <a:t> kosmopolitismus </a:t>
            </a:r>
          </a:p>
          <a:p>
            <a:r>
              <a:rPr lang="cs-CZ" dirty="0"/>
              <a:t>Katolická církev </a:t>
            </a:r>
            <a:r>
              <a:rPr lang="cs-CZ" dirty="0" err="1"/>
              <a:t>x</a:t>
            </a:r>
            <a:r>
              <a:rPr lang="cs-CZ" dirty="0"/>
              <a:t> Židé</a:t>
            </a:r>
          </a:p>
          <a:p>
            <a:r>
              <a:rPr lang="cs-CZ" dirty="0"/>
              <a:t>Obránci práv jednotlivce </a:t>
            </a:r>
            <a:r>
              <a:rPr lang="cs-CZ" dirty="0" err="1"/>
              <a:t>x</a:t>
            </a:r>
            <a:r>
              <a:rPr lang="cs-CZ" dirty="0"/>
              <a:t> zastánci práv společnosti a národa</a:t>
            </a:r>
          </a:p>
          <a:p>
            <a:r>
              <a:rPr lang="cs-CZ" dirty="0"/>
              <a:t>Definice národa = armáda, aristokracie a církev </a:t>
            </a:r>
            <a:r>
              <a:rPr lang="cs-CZ" dirty="0" err="1"/>
              <a:t>x</a:t>
            </a:r>
            <a:r>
              <a:rPr lang="cs-CZ" dirty="0"/>
              <a:t> národ = Francie založená na demokracii, lidských právech a republice</a:t>
            </a:r>
          </a:p>
        </p:txBody>
      </p:sp>
    </p:spTree>
    <p:extLst>
      <p:ext uri="{BB962C8B-B14F-4D97-AF65-F5344CB8AC3E}">
        <p14:creationId xmlns:p14="http://schemas.microsoft.com/office/powerpoint/2010/main" val="278881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D077A-2329-BB42-80CB-FABD161F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ANTIREPUBLIKÁNI (anti – </a:t>
            </a:r>
            <a:r>
              <a:rPr lang="cs-CZ" dirty="0" err="1"/>
              <a:t>Dreyfusismus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917D6-789D-F943-B0E2-6ED67799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Vzájemná nesnášenlivost i přes hájení stejných ideálů</a:t>
            </a:r>
          </a:p>
          <a:p>
            <a:r>
              <a:rPr lang="cs-CZ" dirty="0"/>
              <a:t>Až Dreyfusova aféra je sjednotila </a:t>
            </a:r>
          </a:p>
          <a:p>
            <a:r>
              <a:rPr lang="cs-CZ" dirty="0"/>
              <a:t>Zejména pravicoví nacionalisté s antisemitským pozadím</a:t>
            </a:r>
          </a:p>
          <a:p>
            <a:r>
              <a:rPr lang="cs-CZ" dirty="0"/>
              <a:t>Militaristé, monarchisté, pro-</a:t>
            </a:r>
            <a:r>
              <a:rPr lang="cs-CZ" dirty="0" err="1"/>
              <a:t>klerikáni</a:t>
            </a:r>
            <a:r>
              <a:rPr lang="cs-CZ" dirty="0"/>
              <a:t>, antisemité, anti-republikáni</a:t>
            </a:r>
          </a:p>
          <a:p>
            <a:r>
              <a:rPr lang="cs-CZ" dirty="0"/>
              <a:t>Sjednocení za účelem kritiky vlády – snaha svrhnout ji zákonnými prostředky (referendum)</a:t>
            </a:r>
          </a:p>
        </p:txBody>
      </p:sp>
    </p:spTree>
    <p:extLst>
      <p:ext uri="{BB962C8B-B14F-4D97-AF65-F5344CB8AC3E}">
        <p14:creationId xmlns:p14="http://schemas.microsoft.com/office/powerpoint/2010/main" val="407629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ECDA3-F58A-2147-8C41-6E21A9BC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PROREPUBLIKÁNI (pro-</a:t>
            </a:r>
            <a:r>
              <a:rPr lang="cs-CZ" dirty="0" err="1"/>
              <a:t>dreyfusovci</a:t>
            </a:r>
            <a:r>
              <a:rPr lang="cs-CZ" dirty="0"/>
              <a:t>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E9B20-FA4F-0344-AE86-23100497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 jednotní</a:t>
            </a:r>
          </a:p>
          <a:p>
            <a:r>
              <a:rPr lang="cs-CZ" dirty="0"/>
              <a:t>Socialisté, demokraté, anti-</a:t>
            </a:r>
            <a:r>
              <a:rPr lang="cs-CZ" dirty="0" err="1"/>
              <a:t>klerikáni</a:t>
            </a:r>
            <a:r>
              <a:rPr lang="cs-CZ" dirty="0"/>
              <a:t>, pacifisté</a:t>
            </a:r>
          </a:p>
          <a:p>
            <a:r>
              <a:rPr lang="cs-CZ" dirty="0"/>
              <a:t>Víra v princip pravdy a spravedlnosti – média odmítala publikovat lživé zprávy</a:t>
            </a:r>
          </a:p>
          <a:p>
            <a:r>
              <a:rPr lang="cs-CZ" dirty="0"/>
              <a:t>Ochrana demokracie a republiky, očištění Dreyfuse</a:t>
            </a:r>
          </a:p>
          <a:p>
            <a:r>
              <a:rPr lang="cs-CZ" dirty="0"/>
              <a:t>Chtěly aby se armáda dostala pod kontrolu parlamentu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29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5CEA3-CBFE-024E-97D5-1C084ABD4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AFÉRY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19F76-F8B6-0548-A0E5-44D41932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Paradox výsledku proces</a:t>
            </a:r>
          </a:p>
          <a:p>
            <a:r>
              <a:rPr lang="cs-CZ" dirty="0"/>
              <a:t>Akceptace republiky většinou společnosti a elektorátu</a:t>
            </a:r>
          </a:p>
          <a:p>
            <a:r>
              <a:rPr lang="cs-CZ" dirty="0"/>
              <a:t>Výhra republiky nad armádou a klerikalismem (zpečetěno 1905 odlukou církve od státu)</a:t>
            </a:r>
          </a:p>
          <a:p>
            <a:r>
              <a:rPr lang="cs-CZ" dirty="0"/>
              <a:t>Rozšíření mezery mezi anti-republikány a republikány</a:t>
            </a:r>
          </a:p>
          <a:p>
            <a:r>
              <a:rPr lang="cs-CZ" dirty="0"/>
              <a:t>Sjednocení pravicových stran</a:t>
            </a:r>
          </a:p>
          <a:p>
            <a:r>
              <a:rPr lang="cs-CZ" dirty="0"/>
              <a:t>Kolaborace s nacisty?</a:t>
            </a:r>
          </a:p>
        </p:txBody>
      </p:sp>
    </p:spTree>
    <p:extLst>
      <p:ext uri="{BB962C8B-B14F-4D97-AF65-F5344CB8AC3E}">
        <p14:creationId xmlns:p14="http://schemas.microsoft.com/office/powerpoint/2010/main" val="2453005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695</Words>
  <Application>Microsoft Macintosh PowerPoint</Application>
  <PresentationFormat>Širokoúhlá obrazovka</PresentationFormat>
  <Paragraphs>80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Garamond</vt:lpstr>
      <vt:lpstr>SavonVTI</vt:lpstr>
      <vt:lpstr>DREYFUSOVA AFÉRA</vt:lpstr>
      <vt:lpstr>DREYFUSOVA AFÉRA</vt:lpstr>
      <vt:lpstr>PRŮBĚH</vt:lpstr>
      <vt:lpstr>ANTISEMITISMUS VE FRANCII</vt:lpstr>
      <vt:lpstr>TISK</vt:lpstr>
      <vt:lpstr>ROZDĚLENÍ FRANCIE</vt:lpstr>
      <vt:lpstr>ANTIREPUBLIKÁNI (anti – Dreyfusismus)</vt:lpstr>
      <vt:lpstr>PROREPUBLIKÁNI (pro-dreyfusovci) </vt:lpstr>
      <vt:lpstr>DŮSLEDKY AFÉRY</vt:lpstr>
      <vt:lpstr>HANNAH ARENDTOVÁ – PŮVOD TOTALITARISMU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DREYFUSOVA AFÉRA</dc:title>
  <dc:creator>Tereza Pešková</dc:creator>
  <cp:lastModifiedBy>Tereza Pešková</cp:lastModifiedBy>
  <cp:revision>34</cp:revision>
  <dcterms:created xsi:type="dcterms:W3CDTF">2019-10-17T09:20:36Z</dcterms:created>
  <dcterms:modified xsi:type="dcterms:W3CDTF">2019-10-21T19:38:43Z</dcterms:modified>
</cp:coreProperties>
</file>