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57F71-5765-4B8D-8709-18FD92BCC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50F32-864E-4C81-9DB9-20CC2EEC3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14454E-969B-473B-87CC-F1B63448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9B504B-C2BF-4E69-80EC-7DCF2070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130963-F219-4372-8702-C4C7F63A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1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4BD7B-64E5-4498-91C3-9311D980F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52D222-8D2F-43AA-9EEF-04BB76D06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03AF5E-6850-4A30-91B2-BD774876A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5C377C-672E-4336-9F57-A9C11B44A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57DA2C-9E11-4C54-96AA-D95DAD61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B6A625F-D828-43CA-8BE4-46F440EF3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578288-2521-4A76-A58F-70BF17FC5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B29D3A-16C4-4C7D-B0D3-3034FFD8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74DA4D-9922-443E-9078-15CEB8498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3DB40C-38FB-47FA-8E3F-DBDC82ED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27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35BD3-B1C1-4459-B1EB-603108432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FDEF5-7AB4-482B-964E-BD60F3889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1C0B99-08A2-4D47-9B3D-7117C6777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3C3AE-84AB-4873-8088-4035AEC1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E6336-29FF-46DE-930C-295711B3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61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9D45B1-3736-4807-9617-BD26B585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7C6896-1FA7-46E3-8801-F6C8D99E6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A97F61-F6B3-4C74-B5E1-9793ED8F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576B9E-46EC-40F5-95F4-689441756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BF62DC-B840-4D4B-844E-33140CF3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62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357FE-B7E3-4867-BD2C-9B24AFBE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BFF1A-6791-4A76-8B6D-D81E936C2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33D499B-EF49-4CBD-82C5-5B6A192D0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16121D-E7A5-48DE-B3D7-F3BA12B57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018CB1-2E8F-41AE-A981-C2589452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2283F5-74EF-4BB7-934D-93703C7AF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68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B84C4-3BAE-47B8-9055-D8E76145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09C1-C3F4-447E-AFD1-E3F206CBC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8CE962-54A9-49FE-B85D-D99817625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A64956A-18F7-4BF8-B298-836332E77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E06A9D-842A-4378-ABDA-F5B3A06E3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6063285-8DA8-45C4-B078-728984A0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757FC1D-4B36-4CD9-9DA5-7121304E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5EFD557-CA15-4CD5-93F9-D56A9A1F3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355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F5BE7-8B2F-45EE-8C66-27482CC31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B6B178-E5F2-4BCA-9608-97AC0F433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1679F8-B7C3-4D4D-A13D-CC0AC3027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E39127-C6AE-4074-9012-9A27A91CE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57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7E4B913-3472-4D9F-949F-604013E79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C6BD8D-58C1-467B-9F4B-216B34B7D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D21658-9DA0-4704-9066-D7FA697C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21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831A9-01AC-46AC-956D-AC5EE72E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DE25E6-B8BF-4411-A918-2B163B4A7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9CAF4DF-562F-406E-A5EC-B7B82BD1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8A5470-C31E-40CE-B9D7-4CA05E51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E454CE2-2A76-4788-9E43-1AA99D7B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25BA22-9533-4C8E-9DFE-5E905286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655CC9-6CBE-4C64-8ED0-6C4A01F54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4BCAF5-AB8E-4D54-BA09-167FF6FD8E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A1C81B8-5E04-4E0C-896F-07C6BEB83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2DEEE1-7F57-4DD5-A0A0-DAE5F882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3B80C0-B481-4C9D-A268-214FB16F5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DBEA1A-D180-48F8-AC4A-18CD0062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93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03E61A-CD2E-42CF-BE6A-4A7C5C207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0FAEFD-448D-4E53-A94C-C747C3522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FD018F-8237-4B72-A9B2-1F3150BF6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957B-B80B-46EE-A922-773585293B11}" type="datetimeFigureOut">
              <a:rPr lang="cs-CZ" smtClean="0"/>
              <a:t>01.10.2019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7254CD-3F7D-4220-97F2-7782D1118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DC85D9-79CE-4F70-9EE7-11084A7DD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B33-CA16-4ACB-A464-05574645FC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14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18DF2-639D-42B0-A4AF-40BB10308B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Kohabitace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EE5480-F8E7-41C9-BCB4-11ECE103A9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647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Výsledek obrázku pro emmanuel macron edouard philippe">
            <a:extLst>
              <a:ext uri="{FF2B5EF4-FFF2-40B4-BE49-F238E27FC236}">
                <a16:creationId xmlns:a16="http://schemas.microsoft.com/office/drawing/2014/main" id="{C32D7B36-C767-4C43-A40B-A67AE39A22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55B103-4314-4C3A-83DD-B31110D17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Macron vs. Phillipe…? Non, je ne pense pas.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3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8D768-24E9-4172-A176-5801B2CD6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4505F-7291-46D4-97F6-00E1B6163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PEROTTINO, Michel. </a:t>
            </a:r>
            <a:r>
              <a:rPr lang="cs-CZ" i="1" dirty="0"/>
              <a:t>Francouzský politický systém</a:t>
            </a:r>
            <a:r>
              <a:rPr lang="cs-CZ" dirty="0"/>
              <a:t>. Praha: Slon, 2005. Politické systémy. ISBN 80-86429-48-2.</a:t>
            </a:r>
          </a:p>
          <a:p>
            <a:r>
              <a:rPr lang="cs-CZ" dirty="0"/>
              <a:t>HLOUŠEK, Vít, Lubomír KOPEČEK a Jakub ŠEDO. </a:t>
            </a:r>
            <a:r>
              <a:rPr lang="cs-CZ" i="1" dirty="0"/>
              <a:t>Politické systémy</a:t>
            </a:r>
            <a:r>
              <a:rPr lang="cs-CZ" dirty="0"/>
              <a:t>. 2. aktualizované vydání.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2018. ISBN 978-80-7485-150-6.</a:t>
            </a:r>
          </a:p>
          <a:p>
            <a:r>
              <a:rPr lang="cs-CZ" dirty="0"/>
              <a:t>SLABĚŇÁK, Marek. </a:t>
            </a:r>
            <a:r>
              <a:rPr lang="cs-CZ" i="1" dirty="0"/>
              <a:t>Kohabitace jako projev krize francouzského konstitucionalismu</a:t>
            </a:r>
            <a:r>
              <a:rPr lang="cs-CZ" dirty="0"/>
              <a:t>. Brno, 2003. Diplomová práce. Masarykova univerzita.</a:t>
            </a:r>
          </a:p>
        </p:txBody>
      </p:sp>
    </p:spTree>
    <p:extLst>
      <p:ext uri="{BB962C8B-B14F-4D97-AF65-F5344CB8AC3E}">
        <p14:creationId xmlns:p14="http://schemas.microsoft.com/office/powerpoint/2010/main" val="242485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66097-6340-443E-8947-25B0244E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 příčiny vzniku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A0E1F-F1B4-420D-A6B2-B713001C5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Disharmonie výkonu politické moci a jejich představitelů</a:t>
            </a:r>
          </a:p>
          <a:p>
            <a:r>
              <a:rPr lang="cs-CZ" dirty="0"/>
              <a:t>Rozdvojení exekutivy a nesoulad exekutivy a legislativy</a:t>
            </a:r>
          </a:p>
          <a:p>
            <a:r>
              <a:rPr lang="cs-CZ" dirty="0"/>
              <a:t>Ústava páté republiky nepočítá s tím, že by spolu špičky exekutivy nesouhlasily</a:t>
            </a:r>
          </a:p>
          <a:p>
            <a:r>
              <a:rPr lang="cs-CZ" dirty="0"/>
              <a:t>Při kohabitaci je oslaben premiér i prezident</a:t>
            </a:r>
          </a:p>
          <a:p>
            <a:r>
              <a:rPr lang="cs-CZ" dirty="0"/>
              <a:t>Dualistická koncepce: prezident disponuje politickou mocí, vláda správní</a:t>
            </a:r>
          </a:p>
          <a:p>
            <a:r>
              <a:rPr lang="cs-CZ" dirty="0" err="1"/>
              <a:t>Domaine</a:t>
            </a:r>
            <a:r>
              <a:rPr lang="cs-CZ" dirty="0"/>
              <a:t> </a:t>
            </a:r>
            <a:r>
              <a:rPr lang="cs-CZ" dirty="0" err="1"/>
              <a:t>reservé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44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B6B4D08-08CD-49E8-8156-4A7D2C58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 vs. premiér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DB9B95-EDCB-44CB-ACEB-4F6828797DC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Disponuje suspenzivním vetem</a:t>
            </a:r>
          </a:p>
          <a:p>
            <a:r>
              <a:rPr lang="cs-CZ" dirty="0"/>
              <a:t>Spolupodepisuje nařízení vlády</a:t>
            </a:r>
          </a:p>
          <a:p>
            <a:r>
              <a:rPr lang="cs-CZ" dirty="0"/>
              <a:t>Jmenuje vysoké státní úředníky</a:t>
            </a:r>
          </a:p>
          <a:p>
            <a:r>
              <a:rPr lang="cs-CZ" dirty="0"/>
              <a:t>Předsedá státní radě a řídí její program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1FEFE8-70A2-4900-BFD3-12521EF9A9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Může svolat kabinetní radu bez účasti prezidenta</a:t>
            </a:r>
          </a:p>
          <a:p>
            <a:r>
              <a:rPr lang="cs-CZ" dirty="0"/>
              <a:t>Může odmítnout spolupodepsat prezidentovy návrhy</a:t>
            </a:r>
          </a:p>
        </p:txBody>
      </p:sp>
    </p:spTree>
    <p:extLst>
      <p:ext uri="{BB962C8B-B14F-4D97-AF65-F5344CB8AC3E}">
        <p14:creationId xmlns:p14="http://schemas.microsoft.com/office/powerpoint/2010/main" val="360566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195292-B130-485B-9B9C-74385CAA9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Vznik páté republiky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Výsledek obrázku pro charles de gaulle president">
            <a:extLst>
              <a:ext uri="{FF2B5EF4-FFF2-40B4-BE49-F238E27FC236}">
                <a16:creationId xmlns:a16="http://schemas.microsoft.com/office/drawing/2014/main" id="{EA5CBDC9-57EB-44E6-B1AF-DF41898212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44435" y="492573"/>
            <a:ext cx="4572318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7222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66335F-7595-4634-A3F4-20370F47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Mitterand a alternace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Výsledek obrázku pro francois mitterrand 1981">
            <a:extLst>
              <a:ext uri="{FF2B5EF4-FFF2-40B4-BE49-F238E27FC236}">
                <a16:creationId xmlns:a16="http://schemas.microsoft.com/office/drawing/2014/main" id="{31C1A16C-7BDF-426B-ADE5-A5BF580CC8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22514" y="492573"/>
            <a:ext cx="5616160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98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jacques chirac francois mitterrand">
            <a:extLst>
              <a:ext uri="{FF2B5EF4-FFF2-40B4-BE49-F238E27FC236}">
                <a16:creationId xmlns:a16="http://schemas.microsoft.com/office/drawing/2014/main" id="{848F84EE-8F17-495C-8DA9-706E6B4BC2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10"/>
          <a:stretch/>
        </p:blipFill>
        <p:spPr bwMode="auto">
          <a:xfrm>
            <a:off x="20" y="-16255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BDB859-6CF3-483D-BF8C-784011991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Mitterand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vs. Chirac (1986 – 1988)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756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Výsledek obrázku pro edouard balladur francois mitterrand">
            <a:extLst>
              <a:ext uri="{FF2B5EF4-FFF2-40B4-BE49-F238E27FC236}">
                <a16:creationId xmlns:a16="http://schemas.microsoft.com/office/drawing/2014/main" id="{45423CCB-D1C2-42B7-AF5A-9E3053D895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B280C2-A744-4118-A5E4-A6DD54141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Mitterand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vs. </a:t>
            </a:r>
            <a:r>
              <a:rPr lang="cs-CZ" sz="3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Balladour</a:t>
            </a: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(1993 – 1995)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0327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Výsledek obrázku pro jacques chirac lionel jospin">
            <a:extLst>
              <a:ext uri="{FF2B5EF4-FFF2-40B4-BE49-F238E27FC236}">
                <a16:creationId xmlns:a16="http://schemas.microsoft.com/office/drawing/2014/main" id="{39A546B0-619F-4438-AFAE-E843AAA65F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11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28F4CD-C055-48FE-B9A5-4FE7C0CA8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cs-CZ" sz="3600">
                <a:solidFill>
                  <a:schemeClr val="tx1">
                    <a:lumMod val="85000"/>
                    <a:lumOff val="15000"/>
                  </a:schemeClr>
                </a:solidFill>
              </a:rPr>
              <a:t>Chirac vs. Jospin (1997 – 2002)</a:t>
            </a: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57851-96D4-44FF-86FF-0143DF0E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Pětileté funkční období prezidenta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0A76EF-E9AE-457B-8AE9-E105C43F9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2002</a:t>
            </a:r>
          </a:p>
          <a:p>
            <a:r>
              <a:rPr lang="cs-CZ" dirty="0"/>
              <a:t>Skutečně to pomůže?</a:t>
            </a:r>
          </a:p>
          <a:p>
            <a:pPr lvl="1"/>
            <a:r>
              <a:rPr lang="cs-CZ" dirty="0"/>
              <a:t>Prezident může stále rozpustit národní shromáždění</a:t>
            </a:r>
          </a:p>
          <a:p>
            <a:pPr lvl="1"/>
            <a:r>
              <a:rPr lang="cs-CZ" dirty="0"/>
              <a:t>Prezident může abdikovat</a:t>
            </a:r>
          </a:p>
          <a:p>
            <a:pPr lvl="1"/>
            <a:r>
              <a:rPr lang="cs-CZ" dirty="0"/>
              <a:t>Prezident může umřít…</a:t>
            </a:r>
          </a:p>
        </p:txBody>
      </p:sp>
    </p:spTree>
    <p:extLst>
      <p:ext uri="{BB962C8B-B14F-4D97-AF65-F5344CB8AC3E}">
        <p14:creationId xmlns:p14="http://schemas.microsoft.com/office/powerpoint/2010/main" val="19381115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156</Words>
  <Application>Microsoft Office PowerPoint</Application>
  <PresentationFormat>Širokoúhlá obrazovka</PresentationFormat>
  <Paragraphs>32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Kohabitace</vt:lpstr>
      <vt:lpstr>Definice a příčiny vzniku</vt:lpstr>
      <vt:lpstr>Prezident vs. premiér</vt:lpstr>
      <vt:lpstr>Vznik páté republiky</vt:lpstr>
      <vt:lpstr>Mitterand a alternace</vt:lpstr>
      <vt:lpstr>Mitterand vs. Chirac (1986 – 1988)</vt:lpstr>
      <vt:lpstr>Mitterand vs. Balladour (1993 – 1995)</vt:lpstr>
      <vt:lpstr>Chirac vs. Jospin (1997 – 2002)</vt:lpstr>
      <vt:lpstr>Pětileté funkční období prezidenta</vt:lpstr>
      <vt:lpstr>Macron vs. Phillipe…? Non, je ne pense pas.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Kohabitace</dc:title>
  <dc:creator>Tina Mizerová</dc:creator>
  <cp:lastModifiedBy>Tina Mizerová</cp:lastModifiedBy>
  <cp:revision>6</cp:revision>
  <dcterms:created xsi:type="dcterms:W3CDTF">2019-09-30T19:05:16Z</dcterms:created>
  <dcterms:modified xsi:type="dcterms:W3CDTF">2019-10-01T06:19:04Z</dcterms:modified>
</cp:coreProperties>
</file>