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04" r:id="rId12"/>
    <p:sldMasterId id="2147483828" r:id="rId13"/>
    <p:sldMasterId id="2147483840" r:id="rId14"/>
    <p:sldMasterId id="2147483852" r:id="rId15"/>
    <p:sldMasterId id="2147483864" r:id="rId16"/>
    <p:sldMasterId id="2147483888" r:id="rId17"/>
    <p:sldMasterId id="2147483900" r:id="rId18"/>
    <p:sldMasterId id="2147483924" r:id="rId19"/>
  </p:sldMasterIdLst>
  <p:sldIdLst>
    <p:sldId id="256" r:id="rId20"/>
    <p:sldId id="259" r:id="rId21"/>
    <p:sldId id="260" r:id="rId22"/>
    <p:sldId id="261" r:id="rId23"/>
    <p:sldId id="262" r:id="rId24"/>
    <p:sldId id="263" r:id="rId25"/>
    <p:sldId id="296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99" r:id="rId34"/>
    <p:sldId id="303" r:id="rId35"/>
    <p:sldId id="272" r:id="rId36"/>
    <p:sldId id="273" r:id="rId37"/>
    <p:sldId id="274" r:id="rId38"/>
    <p:sldId id="275" r:id="rId39"/>
    <p:sldId id="279" r:id="rId40"/>
    <p:sldId id="297" r:id="rId41"/>
    <p:sldId id="298" r:id="rId42"/>
    <p:sldId id="276" r:id="rId43"/>
    <p:sldId id="277" r:id="rId44"/>
    <p:sldId id="292" r:id="rId45"/>
    <p:sldId id="278" r:id="rId46"/>
    <p:sldId id="280" r:id="rId47"/>
    <p:sldId id="281" r:id="rId48"/>
    <p:sldId id="283" r:id="rId49"/>
    <p:sldId id="286" r:id="rId50"/>
    <p:sldId id="288" r:id="rId51"/>
    <p:sldId id="289" r:id="rId52"/>
    <p:sldId id="290" r:id="rId53"/>
    <p:sldId id="293" r:id="rId54"/>
    <p:sldId id="294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slide" Target="slides/slide23.xml"/><Relationship Id="rId47" Type="http://schemas.openxmlformats.org/officeDocument/2006/relationships/slide" Target="slides/slide28.xml"/><Relationship Id="rId50" Type="http://schemas.openxmlformats.org/officeDocument/2006/relationships/slide" Target="slides/slide31.xml"/><Relationship Id="rId55" Type="http://schemas.openxmlformats.org/officeDocument/2006/relationships/slide" Target="slides/slide3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slide" Target="slides/slide27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slide" Target="slides/slide22.xml"/><Relationship Id="rId54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slide" Target="slides/slide21.xml"/><Relationship Id="rId45" Type="http://schemas.openxmlformats.org/officeDocument/2006/relationships/slide" Target="slides/slide26.xml"/><Relationship Id="rId53" Type="http://schemas.openxmlformats.org/officeDocument/2006/relationships/slide" Target="slides/slide34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49" Type="http://schemas.openxmlformats.org/officeDocument/2006/relationships/slide" Target="slides/slide30.xml"/><Relationship Id="rId57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4" Type="http://schemas.openxmlformats.org/officeDocument/2006/relationships/slide" Target="slides/slide25.xml"/><Relationship Id="rId52" Type="http://schemas.openxmlformats.org/officeDocument/2006/relationships/slide" Target="slides/slide33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slide" Target="slides/slide24.xml"/><Relationship Id="rId48" Type="http://schemas.openxmlformats.org/officeDocument/2006/relationships/slide" Target="slides/slide29.xml"/><Relationship Id="rId56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2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25.10.2019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25.10.2019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Korelace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24.10.2019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zásadný rozdíl není)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Druhy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sk-SK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sk-SK" dirty="0"/>
              <a:t>Před analýzou je vhodné si data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se pouze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895"/>
            <a:ext cx="7920880" cy="634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significant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331639" y="2405888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115616" y="1772816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dĺžnik 7"/>
          <p:cNvSpPr/>
          <p:nvPr/>
        </p:nvSpPr>
        <p:spPr>
          <a:xfrm>
            <a:off x="1115616" y="6093296"/>
            <a:ext cx="5868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Arial" pitchFamily="34" charset="0"/>
                <a:cs typeface="Arial" pitchFamily="34" charset="0"/>
              </a:rPr>
              <a:t>**.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Correlation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is significant at the 0.01 level (2-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tailed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7414445" cy="384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5"/>
            <a:ext cx="7416823" cy="384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Interpretace výsledků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xican lemon imports prevent highway death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838200"/>
            <a:ext cx="808892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Souvislost mezi dvěma proměnnými za jisté kontroly vlivu jiných proměnných (třetí proměnná je konstantní)</a:t>
            </a:r>
          </a:p>
          <a:p>
            <a:endParaRPr lang="cs-CZ" dirty="0"/>
          </a:p>
          <a:p>
            <a:r>
              <a:rPr lang="cs-CZ" dirty="0"/>
              <a:t>„Očištění“ souvislosti od jiných proměnných</a:t>
            </a:r>
          </a:p>
          <a:p>
            <a:endParaRPr lang="cs-CZ" dirty="0"/>
          </a:p>
          <a:p>
            <a:r>
              <a:rPr lang="cs-CZ" dirty="0"/>
              <a:t>Snaha o identifikaci „čistého“ podílu sdílené variability pouze mezi dvěma proměnnými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pic>
        <p:nvPicPr>
          <p:cNvPr id="176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349077"/>
            <a:ext cx="85820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349077"/>
            <a:ext cx="85820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Partial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Korelované proměnné do </a:t>
            </a:r>
            <a:r>
              <a:rPr lang="cs-CZ" i="1" dirty="0" err="1">
                <a:sym typeface="Wingdings" pitchFamily="2" charset="2"/>
              </a:rPr>
              <a:t>Variables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Kontrolní proměnné do </a:t>
            </a:r>
            <a:r>
              <a:rPr lang="cs-CZ" i="1" dirty="0">
                <a:sym typeface="Wingdings" pitchFamily="2" charset="2"/>
              </a:rPr>
              <a:t>Controlling for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Pro sledování numericky vyjádřené signifikance zvolit </a:t>
            </a:r>
            <a:r>
              <a:rPr lang="cs-CZ" i="1" dirty="0">
                <a:sym typeface="Wingdings" pitchFamily="2" charset="2"/>
              </a:rPr>
              <a:t>Display </a:t>
            </a:r>
            <a:r>
              <a:rPr lang="cs-CZ" i="1" dirty="0" err="1">
                <a:sym typeface="Wingdings" pitchFamily="2" charset="2"/>
              </a:rPr>
              <a:t>actual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significance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>
                <a:sym typeface="Wingdings" pitchFamily="2" charset="2"/>
              </a:rPr>
              <a:t>level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</a:t>
            </a:r>
            <a:r>
              <a:rPr lang="cs-CZ" dirty="0" err="1">
                <a:sym typeface="Wingdings" pitchFamily="2" charset="2"/>
              </a:rPr>
              <a:t>bivariační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korelace</a:t>
            </a:r>
            <a:endParaRPr lang="en-US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187625" y="1556792"/>
          <a:ext cx="7320135" cy="4680522"/>
        </p:xfrm>
        <a:graphic>
          <a:graphicData uri="http://schemas.openxmlformats.org/drawingml/2006/table">
            <a:tbl>
              <a:tblPr/>
              <a:tblGrid>
                <a:gridCol w="1488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0087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Control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Variables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Anxiety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29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(2-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1259632" y="6381328"/>
          <a:ext cx="5734050" cy="360040"/>
        </p:xfrm>
        <a:graphic>
          <a:graphicData uri="http://schemas.openxmlformats.org/drawingml/2006/table">
            <a:tbl>
              <a:tblPr/>
              <a:tblGrid>
                <a:gridCol w="573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a.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Cells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contain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zero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-order (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 dirty="0"/>
              <a:t>Nikdy nepoužívat 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2636912"/>
            <a:ext cx="752691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4824"/>
            <a:ext cx="4886325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Výpočet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26765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686" y="5869260"/>
            <a:ext cx="2762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4546"/>
              </p:ext>
            </p:extLst>
          </p:nvPr>
        </p:nvGraphicFramePr>
        <p:xfrm>
          <a:off x="710571" y="476672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52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2770</TotalTime>
  <Words>1233</Words>
  <Application>Microsoft Office PowerPoint</Application>
  <PresentationFormat>Prezentácia na obrazovke (4:3)</PresentationFormat>
  <Paragraphs>438</Paragraphs>
  <Slides>36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19</vt:i4>
      </vt:variant>
      <vt:variant>
        <vt:lpstr>Nadpisy snímok</vt:lpstr>
      </vt:variant>
      <vt:variant>
        <vt:i4>36</vt:i4>
      </vt:variant>
    </vt:vector>
  </HeadingPairs>
  <TitlesOfParts>
    <vt:vector size="61" baseType="lpstr">
      <vt:lpstr>Arial</vt:lpstr>
      <vt:lpstr>Calibri</vt:lpstr>
      <vt:lpstr>Constantia</vt:lpstr>
      <vt:lpstr>Courier New</vt:lpstr>
      <vt:lpstr>Times New Roman</vt:lpstr>
      <vt:lpstr>Wingdings 2</vt:lpstr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9_Tok</vt:lpstr>
      <vt:lpstr>10_Tok</vt:lpstr>
      <vt:lpstr>11_Tok</vt:lpstr>
      <vt:lpstr>13_Tok</vt:lpstr>
      <vt:lpstr>14_Tok</vt:lpstr>
      <vt:lpstr>15_Tok</vt:lpstr>
      <vt:lpstr>16_Tok</vt:lpstr>
      <vt:lpstr>18_Tok</vt:lpstr>
      <vt:lpstr>19_Tok</vt:lpstr>
      <vt:lpstr>21_Tok</vt:lpstr>
      <vt:lpstr>Korelace </vt:lpstr>
      <vt:lpstr>Korelace</vt:lpstr>
      <vt:lpstr>Kovariance</vt:lpstr>
      <vt:lpstr>Kovariance (Field 2009: 168)</vt:lpstr>
      <vt:lpstr>Kovariance (Field 2009: 168)</vt:lpstr>
      <vt:lpstr>Výpočet</vt:lpstr>
      <vt:lpstr>Prezentácia programu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Prezentácia programu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Spearmanovo rho</vt:lpstr>
      <vt:lpstr>Kendallovo tau</vt:lpstr>
      <vt:lpstr>Interpretace výsledků</vt:lpstr>
      <vt:lpstr>Prezentácia programu PowerPoint</vt:lpstr>
      <vt:lpstr>Parciální (partial) korelace</vt:lpstr>
      <vt:lpstr>Parciální (partial) korelace</vt:lpstr>
      <vt:lpstr>Parciální (partial) korelace</vt:lpstr>
      <vt:lpstr>Parciální korelace</vt:lpstr>
      <vt:lpstr>Parciální korelace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Peter</cp:lastModifiedBy>
  <cp:revision>297</cp:revision>
  <dcterms:created xsi:type="dcterms:W3CDTF">2013-02-19T08:47:21Z</dcterms:created>
  <dcterms:modified xsi:type="dcterms:W3CDTF">2019-10-25T08:18:22Z</dcterms:modified>
</cp:coreProperties>
</file>