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notesSlides/notesSlide2.xml" ContentType="application/vnd.openxmlformats-officedocument.presentationml.notesSlide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8" r:id="rId3"/>
    <p:sldId id="282" r:id="rId4"/>
    <p:sldId id="257" r:id="rId5"/>
    <p:sldId id="281" r:id="rId6"/>
    <p:sldId id="262" r:id="rId7"/>
    <p:sldId id="271" r:id="rId8"/>
    <p:sldId id="279" r:id="rId9"/>
    <p:sldId id="280" r:id="rId10"/>
    <p:sldId id="259" r:id="rId11"/>
    <p:sldId id="260" r:id="rId12"/>
    <p:sldId id="264" r:id="rId13"/>
    <p:sldId id="261" r:id="rId14"/>
    <p:sldId id="272" r:id="rId15"/>
    <p:sldId id="273" r:id="rId16"/>
    <p:sldId id="276" r:id="rId17"/>
    <p:sldId id="265" r:id="rId18"/>
    <p:sldId id="268" r:id="rId19"/>
    <p:sldId id="269" r:id="rId20"/>
    <p:sldId id="267" r:id="rId21"/>
    <p:sldId id="266" r:id="rId22"/>
    <p:sldId id="263" r:id="rId23"/>
    <p:sldId id="277" r:id="rId2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12" Type="http://schemas.openxmlformats.org/officeDocument/2006/relationships/image" Target="../media/image23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7.svg"/><Relationship Id="rId11" Type="http://schemas.openxmlformats.org/officeDocument/2006/relationships/image" Target="../media/image22.png"/><Relationship Id="rId5" Type="http://schemas.openxmlformats.org/officeDocument/2006/relationships/image" Target="../media/image26.png"/><Relationship Id="rId10" Type="http://schemas.openxmlformats.org/officeDocument/2006/relationships/image" Target="../media/image16.svg"/><Relationship Id="rId4" Type="http://schemas.openxmlformats.org/officeDocument/2006/relationships/image" Target="../media/image14.svg"/><Relationship Id="rId9" Type="http://schemas.openxmlformats.org/officeDocument/2006/relationships/image" Target="../media/image15.png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ata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3.svg"/></Relationships>
</file>

<file path=ppt/diagrams/_rels/data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5.png"/><Relationship Id="rId7" Type="http://schemas.openxmlformats.org/officeDocument/2006/relationships/image" Target="../media/image28.png"/><Relationship Id="rId12" Type="http://schemas.openxmlformats.org/officeDocument/2006/relationships/image" Target="../media/image43.sv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1.svg"/><Relationship Id="rId11" Type="http://schemas.openxmlformats.org/officeDocument/2006/relationships/image" Target="../media/image42.png"/><Relationship Id="rId5" Type="http://schemas.openxmlformats.org/officeDocument/2006/relationships/image" Target="../media/image40.png"/><Relationship Id="rId10" Type="http://schemas.openxmlformats.org/officeDocument/2006/relationships/image" Target="../media/image23.svg"/><Relationship Id="rId4" Type="http://schemas.openxmlformats.org/officeDocument/2006/relationships/image" Target="../media/image6.svg"/><Relationship Id="rId9" Type="http://schemas.openxmlformats.org/officeDocument/2006/relationships/image" Target="../media/image22.png"/></Relationships>
</file>

<file path=ppt/diagrams/_rels/data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image" Target="../media/image38.png"/><Relationship Id="rId7" Type="http://schemas.openxmlformats.org/officeDocument/2006/relationships/image" Target="../media/image45.png"/><Relationship Id="rId12" Type="http://schemas.openxmlformats.org/officeDocument/2006/relationships/image" Target="../media/image48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6.svg"/><Relationship Id="rId11" Type="http://schemas.openxmlformats.org/officeDocument/2006/relationships/image" Target="../media/image47.png"/><Relationship Id="rId5" Type="http://schemas.openxmlformats.org/officeDocument/2006/relationships/image" Target="../media/image5.png"/><Relationship Id="rId10" Type="http://schemas.openxmlformats.org/officeDocument/2006/relationships/image" Target="../media/image8.svg"/><Relationship Id="rId4" Type="http://schemas.openxmlformats.org/officeDocument/2006/relationships/image" Target="../media/image39.svg"/><Relationship Id="rId9" Type="http://schemas.openxmlformats.org/officeDocument/2006/relationships/image" Target="../media/image7.png"/></Relationships>
</file>

<file path=ppt/diagrams/_rels/data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8.png"/><Relationship Id="rId7" Type="http://schemas.openxmlformats.org/officeDocument/2006/relationships/image" Target="../media/image28.png"/><Relationship Id="rId12" Type="http://schemas.openxmlformats.org/officeDocument/2006/relationships/image" Target="../media/image41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50.svg"/><Relationship Id="rId11" Type="http://schemas.openxmlformats.org/officeDocument/2006/relationships/image" Target="../media/image40.png"/><Relationship Id="rId5" Type="http://schemas.openxmlformats.org/officeDocument/2006/relationships/image" Target="../media/image49.png"/><Relationship Id="rId10" Type="http://schemas.openxmlformats.org/officeDocument/2006/relationships/image" Target="../media/image52.svg"/><Relationship Id="rId4" Type="http://schemas.openxmlformats.org/officeDocument/2006/relationships/image" Target="../media/image39.svg"/><Relationship Id="rId9" Type="http://schemas.openxmlformats.org/officeDocument/2006/relationships/image" Target="../media/image51.png"/></Relationships>
</file>

<file path=ppt/diagrams/_rels/data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ata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13.png"/><Relationship Id="rId7" Type="http://schemas.openxmlformats.org/officeDocument/2006/relationships/image" Target="../media/image28.png"/><Relationship Id="rId12" Type="http://schemas.openxmlformats.org/officeDocument/2006/relationships/image" Target="../media/image23.svg"/><Relationship Id="rId2" Type="http://schemas.openxmlformats.org/officeDocument/2006/relationships/image" Target="../media/image25.svg"/><Relationship Id="rId1" Type="http://schemas.openxmlformats.org/officeDocument/2006/relationships/image" Target="../media/image24.png"/><Relationship Id="rId6" Type="http://schemas.openxmlformats.org/officeDocument/2006/relationships/image" Target="../media/image27.svg"/><Relationship Id="rId11" Type="http://schemas.openxmlformats.org/officeDocument/2006/relationships/image" Target="../media/image22.png"/><Relationship Id="rId5" Type="http://schemas.openxmlformats.org/officeDocument/2006/relationships/image" Target="../media/image26.png"/><Relationship Id="rId10" Type="http://schemas.openxmlformats.org/officeDocument/2006/relationships/image" Target="../media/image16.svg"/><Relationship Id="rId4" Type="http://schemas.openxmlformats.org/officeDocument/2006/relationships/image" Target="../media/image14.svg"/><Relationship Id="rId9" Type="http://schemas.openxmlformats.org/officeDocument/2006/relationships/image" Target="../media/image15.pn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svg"/><Relationship Id="rId1" Type="http://schemas.openxmlformats.org/officeDocument/2006/relationships/image" Target="../media/image32.png"/><Relationship Id="rId4" Type="http://schemas.openxmlformats.org/officeDocument/2006/relationships/image" Target="../media/image35.svg"/></Relationships>
</file>

<file path=ppt/diagrams/_rels/drawing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7.svg"/><Relationship Id="rId1" Type="http://schemas.openxmlformats.org/officeDocument/2006/relationships/image" Target="../media/image36.png"/><Relationship Id="rId4" Type="http://schemas.openxmlformats.org/officeDocument/2006/relationships/image" Target="../media/image33.svg"/></Relationships>
</file>

<file path=ppt/diagrams/_rels/drawing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5.png"/><Relationship Id="rId7" Type="http://schemas.openxmlformats.org/officeDocument/2006/relationships/image" Target="../media/image28.png"/><Relationship Id="rId12" Type="http://schemas.openxmlformats.org/officeDocument/2006/relationships/image" Target="../media/image43.sv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41.svg"/><Relationship Id="rId11" Type="http://schemas.openxmlformats.org/officeDocument/2006/relationships/image" Target="../media/image42.png"/><Relationship Id="rId5" Type="http://schemas.openxmlformats.org/officeDocument/2006/relationships/image" Target="../media/image40.png"/><Relationship Id="rId10" Type="http://schemas.openxmlformats.org/officeDocument/2006/relationships/image" Target="../media/image23.svg"/><Relationship Id="rId4" Type="http://schemas.openxmlformats.org/officeDocument/2006/relationships/image" Target="../media/image6.svg"/><Relationship Id="rId9" Type="http://schemas.openxmlformats.org/officeDocument/2006/relationships/image" Target="../media/image22.png"/></Relationships>
</file>

<file path=ppt/diagrams/_rels/drawing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svg"/><Relationship Id="rId3" Type="http://schemas.openxmlformats.org/officeDocument/2006/relationships/image" Target="../media/image38.png"/><Relationship Id="rId7" Type="http://schemas.openxmlformats.org/officeDocument/2006/relationships/image" Target="../media/image45.png"/><Relationship Id="rId12" Type="http://schemas.openxmlformats.org/officeDocument/2006/relationships/image" Target="../media/image48.svg"/><Relationship Id="rId2" Type="http://schemas.openxmlformats.org/officeDocument/2006/relationships/image" Target="../media/image23.svg"/><Relationship Id="rId1" Type="http://schemas.openxmlformats.org/officeDocument/2006/relationships/image" Target="../media/image22.png"/><Relationship Id="rId6" Type="http://schemas.openxmlformats.org/officeDocument/2006/relationships/image" Target="../media/image6.svg"/><Relationship Id="rId11" Type="http://schemas.openxmlformats.org/officeDocument/2006/relationships/image" Target="../media/image47.png"/><Relationship Id="rId5" Type="http://schemas.openxmlformats.org/officeDocument/2006/relationships/image" Target="../media/image5.png"/><Relationship Id="rId10" Type="http://schemas.openxmlformats.org/officeDocument/2006/relationships/image" Target="../media/image8.svg"/><Relationship Id="rId4" Type="http://schemas.openxmlformats.org/officeDocument/2006/relationships/image" Target="../media/image39.svg"/><Relationship Id="rId9" Type="http://schemas.openxmlformats.org/officeDocument/2006/relationships/image" Target="../media/image7.png"/></Relationships>
</file>

<file path=ppt/diagrams/_rels/drawing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svg"/><Relationship Id="rId3" Type="http://schemas.openxmlformats.org/officeDocument/2006/relationships/image" Target="../media/image38.png"/><Relationship Id="rId7" Type="http://schemas.openxmlformats.org/officeDocument/2006/relationships/image" Target="../media/image28.png"/><Relationship Id="rId12" Type="http://schemas.openxmlformats.org/officeDocument/2006/relationships/image" Target="../media/image41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50.svg"/><Relationship Id="rId11" Type="http://schemas.openxmlformats.org/officeDocument/2006/relationships/image" Target="../media/image40.png"/><Relationship Id="rId5" Type="http://schemas.openxmlformats.org/officeDocument/2006/relationships/image" Target="../media/image49.png"/><Relationship Id="rId10" Type="http://schemas.openxmlformats.org/officeDocument/2006/relationships/image" Target="../media/image52.svg"/><Relationship Id="rId4" Type="http://schemas.openxmlformats.org/officeDocument/2006/relationships/image" Target="../media/image39.svg"/><Relationship Id="rId9" Type="http://schemas.openxmlformats.org/officeDocument/2006/relationships/image" Target="../media/image51.png"/></Relationships>
</file>

<file path=ppt/diagrams/_rels/drawing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5.png"/><Relationship Id="rId7" Type="http://schemas.openxmlformats.org/officeDocument/2006/relationships/image" Target="../media/image22.png"/><Relationship Id="rId2" Type="http://schemas.openxmlformats.org/officeDocument/2006/relationships/image" Target="../media/image39.svg"/><Relationship Id="rId1" Type="http://schemas.openxmlformats.org/officeDocument/2006/relationships/image" Target="../media/image38.png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sv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svg"/><Relationship Id="rId4" Type="http://schemas.openxmlformats.org/officeDocument/2006/relationships/image" Target="../media/image10.svg"/><Relationship Id="rId9" Type="http://schemas.openxmlformats.org/officeDocument/2006/relationships/image" Target="../media/image15.png"/></Relationships>
</file>

<file path=ppt/diagrams/_rels/drawing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74F133-B2E8-4A38-B970-85A939DD9A7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B263037-9008-4A0A-B3B9-770B96FAE0EC}">
      <dgm:prSet/>
      <dgm:spPr/>
      <dgm:t>
        <a:bodyPr/>
        <a:lstStyle/>
        <a:p>
          <a:r>
            <a:rPr lang="cs-CZ" b="1"/>
            <a:t>Voličskou volbu</a:t>
          </a:r>
          <a:endParaRPr lang="en-US"/>
        </a:p>
      </dgm:t>
    </dgm:pt>
    <dgm:pt modelId="{E0EF343E-7DAC-4D55-B96A-3E5467D086A2}" type="parTrans" cxnId="{50F294CC-FAF2-493D-BA36-A9D34687673A}">
      <dgm:prSet/>
      <dgm:spPr/>
      <dgm:t>
        <a:bodyPr/>
        <a:lstStyle/>
        <a:p>
          <a:endParaRPr lang="en-US"/>
        </a:p>
      </dgm:t>
    </dgm:pt>
    <dgm:pt modelId="{0D552F23-F81F-4E5D-A7BB-084AB6A125D9}" type="sibTrans" cxnId="{50F294CC-FAF2-493D-BA36-A9D34687673A}">
      <dgm:prSet/>
      <dgm:spPr/>
      <dgm:t>
        <a:bodyPr/>
        <a:lstStyle/>
        <a:p>
          <a:endParaRPr lang="en-US"/>
        </a:p>
      </dgm:t>
    </dgm:pt>
    <dgm:pt modelId="{32879D43-FAF1-43DB-8136-AFD57CA03CB4}">
      <dgm:prSet/>
      <dgm:spPr/>
      <dgm:t>
        <a:bodyPr/>
        <a:lstStyle/>
        <a:p>
          <a:r>
            <a:rPr lang="cs-CZ" b="1"/>
            <a:t>Mezistranickou soutěž </a:t>
          </a:r>
          <a:r>
            <a:rPr lang="cs-CZ"/>
            <a:t>(některé)</a:t>
          </a:r>
          <a:endParaRPr lang="en-US"/>
        </a:p>
      </dgm:t>
    </dgm:pt>
    <dgm:pt modelId="{0E3B2AA7-BFF4-46E6-B834-A12B339731EC}" type="parTrans" cxnId="{9DB8E566-F413-4472-8781-E533E915AE62}">
      <dgm:prSet/>
      <dgm:spPr/>
      <dgm:t>
        <a:bodyPr/>
        <a:lstStyle/>
        <a:p>
          <a:endParaRPr lang="en-US"/>
        </a:p>
      </dgm:t>
    </dgm:pt>
    <dgm:pt modelId="{9B287880-A81B-4539-8037-5117D12C7113}" type="sibTrans" cxnId="{9DB8E566-F413-4472-8781-E533E915AE62}">
      <dgm:prSet/>
      <dgm:spPr/>
      <dgm:t>
        <a:bodyPr/>
        <a:lstStyle/>
        <a:p>
          <a:endParaRPr lang="en-US"/>
        </a:p>
      </dgm:t>
    </dgm:pt>
    <dgm:pt modelId="{5B3B8025-AB25-4ED3-86D0-457A642AF918}">
      <dgm:prSet/>
      <dgm:spPr/>
      <dgm:t>
        <a:bodyPr/>
        <a:lstStyle/>
        <a:p>
          <a:r>
            <a:rPr lang="cs-CZ"/>
            <a:t>To, která z nich má největší potenciál vysvětlit aktuální volební chování, </a:t>
          </a:r>
          <a:r>
            <a:rPr lang="cs-CZ" b="1"/>
            <a:t>záleží na čase, prostoru a strategiích aktérů.</a:t>
          </a:r>
          <a:endParaRPr lang="en-US"/>
        </a:p>
      </dgm:t>
    </dgm:pt>
    <dgm:pt modelId="{C87B0A4D-D812-4BC8-80A0-877D16868F1D}" type="parTrans" cxnId="{218C9655-4D6B-4E27-805F-738AC8C4BC02}">
      <dgm:prSet/>
      <dgm:spPr/>
      <dgm:t>
        <a:bodyPr/>
        <a:lstStyle/>
        <a:p>
          <a:endParaRPr lang="en-US"/>
        </a:p>
      </dgm:t>
    </dgm:pt>
    <dgm:pt modelId="{5BAF363A-1F9E-4F76-B9B6-E2B9D90366D5}" type="sibTrans" cxnId="{218C9655-4D6B-4E27-805F-738AC8C4BC02}">
      <dgm:prSet/>
      <dgm:spPr/>
      <dgm:t>
        <a:bodyPr/>
        <a:lstStyle/>
        <a:p>
          <a:endParaRPr lang="en-US"/>
        </a:p>
      </dgm:t>
    </dgm:pt>
    <dgm:pt modelId="{9A1D23FF-0E97-4226-903F-AE2CECA0CA14}" type="pres">
      <dgm:prSet presAssocID="{1974F133-B2E8-4A38-B970-85A939DD9A7A}" presName="root" presStyleCnt="0">
        <dgm:presLayoutVars>
          <dgm:dir/>
          <dgm:resizeHandles val="exact"/>
        </dgm:presLayoutVars>
      </dgm:prSet>
      <dgm:spPr/>
    </dgm:pt>
    <dgm:pt modelId="{6FB6930F-E692-4262-BF0D-2C24CE489865}" type="pres">
      <dgm:prSet presAssocID="{BB263037-9008-4A0A-B3B9-770B96FAE0EC}" presName="compNode" presStyleCnt="0"/>
      <dgm:spPr/>
    </dgm:pt>
    <dgm:pt modelId="{84C09DFB-DE2A-4C4D-86B1-FEF9DFD19F51}" type="pres">
      <dgm:prSet presAssocID="{BB263037-9008-4A0A-B3B9-770B96FAE0EC}" presName="bgRect" presStyleLbl="bgShp" presStyleIdx="0" presStyleCnt="3"/>
      <dgm:spPr/>
    </dgm:pt>
    <dgm:pt modelId="{EB184FBA-1DE3-4E5C-BA9D-2CC17D78AF97}" type="pres">
      <dgm:prSet presAssocID="{BB263037-9008-4A0A-B3B9-770B96FAE0E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71307BD2-FCE8-4738-AEE9-3362E62FC93F}" type="pres">
      <dgm:prSet presAssocID="{BB263037-9008-4A0A-B3B9-770B96FAE0EC}" presName="spaceRect" presStyleCnt="0"/>
      <dgm:spPr/>
    </dgm:pt>
    <dgm:pt modelId="{6167A05E-9201-460F-BFC5-F320C5D67143}" type="pres">
      <dgm:prSet presAssocID="{BB263037-9008-4A0A-B3B9-770B96FAE0EC}" presName="parTx" presStyleLbl="revTx" presStyleIdx="0" presStyleCnt="3">
        <dgm:presLayoutVars>
          <dgm:chMax val="0"/>
          <dgm:chPref val="0"/>
        </dgm:presLayoutVars>
      </dgm:prSet>
      <dgm:spPr/>
    </dgm:pt>
    <dgm:pt modelId="{5337D24C-315E-4503-A2A2-DAFADC609E68}" type="pres">
      <dgm:prSet presAssocID="{0D552F23-F81F-4E5D-A7BB-084AB6A125D9}" presName="sibTrans" presStyleCnt="0"/>
      <dgm:spPr/>
    </dgm:pt>
    <dgm:pt modelId="{C963172B-EA19-468C-B117-96F2B38DEFAC}" type="pres">
      <dgm:prSet presAssocID="{32879D43-FAF1-43DB-8136-AFD57CA03CB4}" presName="compNode" presStyleCnt="0"/>
      <dgm:spPr/>
    </dgm:pt>
    <dgm:pt modelId="{C5D1AA49-8048-4C12-B45E-F69B77CC2D57}" type="pres">
      <dgm:prSet presAssocID="{32879D43-FAF1-43DB-8136-AFD57CA03CB4}" presName="bgRect" presStyleLbl="bgShp" presStyleIdx="1" presStyleCnt="3"/>
      <dgm:spPr/>
    </dgm:pt>
    <dgm:pt modelId="{1D469151-0122-4F2E-B6E8-848378225561}" type="pres">
      <dgm:prSet presAssocID="{32879D43-FAF1-43DB-8136-AFD57CA03CB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dium"/>
        </a:ext>
      </dgm:extLst>
    </dgm:pt>
    <dgm:pt modelId="{EB77CF85-99CD-448B-820E-7C042FF5ED30}" type="pres">
      <dgm:prSet presAssocID="{32879D43-FAF1-43DB-8136-AFD57CA03CB4}" presName="spaceRect" presStyleCnt="0"/>
      <dgm:spPr/>
    </dgm:pt>
    <dgm:pt modelId="{7E145EA8-994F-40CF-861E-94110BD81A1A}" type="pres">
      <dgm:prSet presAssocID="{32879D43-FAF1-43DB-8136-AFD57CA03CB4}" presName="parTx" presStyleLbl="revTx" presStyleIdx="1" presStyleCnt="3">
        <dgm:presLayoutVars>
          <dgm:chMax val="0"/>
          <dgm:chPref val="0"/>
        </dgm:presLayoutVars>
      </dgm:prSet>
      <dgm:spPr/>
    </dgm:pt>
    <dgm:pt modelId="{DF32EB26-DCFE-42BE-9070-471002DCD055}" type="pres">
      <dgm:prSet presAssocID="{9B287880-A81B-4539-8037-5117D12C7113}" presName="sibTrans" presStyleCnt="0"/>
      <dgm:spPr/>
    </dgm:pt>
    <dgm:pt modelId="{3EC6984E-3487-4C24-A330-AD4F958E5845}" type="pres">
      <dgm:prSet presAssocID="{5B3B8025-AB25-4ED3-86D0-457A642AF918}" presName="compNode" presStyleCnt="0"/>
      <dgm:spPr/>
    </dgm:pt>
    <dgm:pt modelId="{BC9A94C8-DF1C-4195-8490-A4560B186139}" type="pres">
      <dgm:prSet presAssocID="{5B3B8025-AB25-4ED3-86D0-457A642AF918}" presName="bgRect" presStyleLbl="bgShp" presStyleIdx="2" presStyleCnt="3"/>
      <dgm:spPr/>
    </dgm:pt>
    <dgm:pt modelId="{2C8AA79C-D9F6-4405-B647-9098C258A360}" type="pres">
      <dgm:prSet presAssocID="{5B3B8025-AB25-4ED3-86D0-457A642AF918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66CC96CA-4BF6-4FB8-B14D-C81435557D93}" type="pres">
      <dgm:prSet presAssocID="{5B3B8025-AB25-4ED3-86D0-457A642AF918}" presName="spaceRect" presStyleCnt="0"/>
      <dgm:spPr/>
    </dgm:pt>
    <dgm:pt modelId="{0669CDBA-9BA8-4471-8D71-295A40F9EA37}" type="pres">
      <dgm:prSet presAssocID="{5B3B8025-AB25-4ED3-86D0-457A642AF918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DB8E566-F413-4472-8781-E533E915AE62}" srcId="{1974F133-B2E8-4A38-B970-85A939DD9A7A}" destId="{32879D43-FAF1-43DB-8136-AFD57CA03CB4}" srcOrd="1" destOrd="0" parTransId="{0E3B2AA7-BFF4-46E6-B834-A12B339731EC}" sibTransId="{9B287880-A81B-4539-8037-5117D12C7113}"/>
    <dgm:cxn modelId="{218C9655-4D6B-4E27-805F-738AC8C4BC02}" srcId="{1974F133-B2E8-4A38-B970-85A939DD9A7A}" destId="{5B3B8025-AB25-4ED3-86D0-457A642AF918}" srcOrd="2" destOrd="0" parTransId="{C87B0A4D-D812-4BC8-80A0-877D16868F1D}" sibTransId="{5BAF363A-1F9E-4F76-B9B6-E2B9D90366D5}"/>
    <dgm:cxn modelId="{21DCD15A-8988-4598-BA01-A14FBF23D28D}" type="presOf" srcId="{32879D43-FAF1-43DB-8136-AFD57CA03CB4}" destId="{7E145EA8-994F-40CF-861E-94110BD81A1A}" srcOrd="0" destOrd="0" presId="urn:microsoft.com/office/officeart/2018/2/layout/IconVerticalSolidList"/>
    <dgm:cxn modelId="{923D5B80-551A-4C2D-A59B-1EA6E465CAC5}" type="presOf" srcId="{5B3B8025-AB25-4ED3-86D0-457A642AF918}" destId="{0669CDBA-9BA8-4471-8D71-295A40F9EA37}" srcOrd="0" destOrd="0" presId="urn:microsoft.com/office/officeart/2018/2/layout/IconVerticalSolidList"/>
    <dgm:cxn modelId="{009FFD95-182D-4A12-BA2F-BAEB37A907DB}" type="presOf" srcId="{BB263037-9008-4A0A-B3B9-770B96FAE0EC}" destId="{6167A05E-9201-460F-BFC5-F320C5D67143}" srcOrd="0" destOrd="0" presId="urn:microsoft.com/office/officeart/2018/2/layout/IconVerticalSolidList"/>
    <dgm:cxn modelId="{50F294CC-FAF2-493D-BA36-A9D34687673A}" srcId="{1974F133-B2E8-4A38-B970-85A939DD9A7A}" destId="{BB263037-9008-4A0A-B3B9-770B96FAE0EC}" srcOrd="0" destOrd="0" parTransId="{E0EF343E-7DAC-4D55-B96A-3E5467D086A2}" sibTransId="{0D552F23-F81F-4E5D-A7BB-084AB6A125D9}"/>
    <dgm:cxn modelId="{A943AAD7-78D1-4914-BA22-C2BD0B106D29}" type="presOf" srcId="{1974F133-B2E8-4A38-B970-85A939DD9A7A}" destId="{9A1D23FF-0E97-4226-903F-AE2CECA0CA14}" srcOrd="0" destOrd="0" presId="urn:microsoft.com/office/officeart/2018/2/layout/IconVerticalSolidList"/>
    <dgm:cxn modelId="{B6DBD46A-E566-43ED-BB40-1E771F7124C7}" type="presParOf" srcId="{9A1D23FF-0E97-4226-903F-AE2CECA0CA14}" destId="{6FB6930F-E692-4262-BF0D-2C24CE489865}" srcOrd="0" destOrd="0" presId="urn:microsoft.com/office/officeart/2018/2/layout/IconVerticalSolidList"/>
    <dgm:cxn modelId="{31C51F7C-91F0-44CB-8B4A-78810AC665C1}" type="presParOf" srcId="{6FB6930F-E692-4262-BF0D-2C24CE489865}" destId="{84C09DFB-DE2A-4C4D-86B1-FEF9DFD19F51}" srcOrd="0" destOrd="0" presId="urn:microsoft.com/office/officeart/2018/2/layout/IconVerticalSolidList"/>
    <dgm:cxn modelId="{F609B52B-13AC-4A75-B56B-19AC995242CC}" type="presParOf" srcId="{6FB6930F-E692-4262-BF0D-2C24CE489865}" destId="{EB184FBA-1DE3-4E5C-BA9D-2CC17D78AF97}" srcOrd="1" destOrd="0" presId="urn:microsoft.com/office/officeart/2018/2/layout/IconVerticalSolidList"/>
    <dgm:cxn modelId="{94F67B8E-B672-40BA-8F8E-99D44BFE1D1A}" type="presParOf" srcId="{6FB6930F-E692-4262-BF0D-2C24CE489865}" destId="{71307BD2-FCE8-4738-AEE9-3362E62FC93F}" srcOrd="2" destOrd="0" presId="urn:microsoft.com/office/officeart/2018/2/layout/IconVerticalSolidList"/>
    <dgm:cxn modelId="{8F2E1D17-1DD4-444A-82B5-4AD53B829DC1}" type="presParOf" srcId="{6FB6930F-E692-4262-BF0D-2C24CE489865}" destId="{6167A05E-9201-460F-BFC5-F320C5D67143}" srcOrd="3" destOrd="0" presId="urn:microsoft.com/office/officeart/2018/2/layout/IconVerticalSolidList"/>
    <dgm:cxn modelId="{0806961B-F314-41A9-9203-3F812BECF752}" type="presParOf" srcId="{9A1D23FF-0E97-4226-903F-AE2CECA0CA14}" destId="{5337D24C-315E-4503-A2A2-DAFADC609E68}" srcOrd="1" destOrd="0" presId="urn:microsoft.com/office/officeart/2018/2/layout/IconVerticalSolidList"/>
    <dgm:cxn modelId="{CF50C55C-7DD4-4877-A5B5-25D4244131B3}" type="presParOf" srcId="{9A1D23FF-0E97-4226-903F-AE2CECA0CA14}" destId="{C963172B-EA19-468C-B117-96F2B38DEFAC}" srcOrd="2" destOrd="0" presId="urn:microsoft.com/office/officeart/2018/2/layout/IconVerticalSolidList"/>
    <dgm:cxn modelId="{86346A92-B7D0-4039-BE73-F22C5D64235A}" type="presParOf" srcId="{C963172B-EA19-468C-B117-96F2B38DEFAC}" destId="{C5D1AA49-8048-4C12-B45E-F69B77CC2D57}" srcOrd="0" destOrd="0" presId="urn:microsoft.com/office/officeart/2018/2/layout/IconVerticalSolidList"/>
    <dgm:cxn modelId="{E3FE1440-17F1-401A-AC86-B69C0B851BE3}" type="presParOf" srcId="{C963172B-EA19-468C-B117-96F2B38DEFAC}" destId="{1D469151-0122-4F2E-B6E8-848378225561}" srcOrd="1" destOrd="0" presId="urn:microsoft.com/office/officeart/2018/2/layout/IconVerticalSolidList"/>
    <dgm:cxn modelId="{6E8684AD-2D7D-4524-821C-32E1DFF40B90}" type="presParOf" srcId="{C963172B-EA19-468C-B117-96F2B38DEFAC}" destId="{EB77CF85-99CD-448B-820E-7C042FF5ED30}" srcOrd="2" destOrd="0" presId="urn:microsoft.com/office/officeart/2018/2/layout/IconVerticalSolidList"/>
    <dgm:cxn modelId="{47DB49EB-C0FB-4DE2-8D9F-25E5E50659D3}" type="presParOf" srcId="{C963172B-EA19-468C-B117-96F2B38DEFAC}" destId="{7E145EA8-994F-40CF-861E-94110BD81A1A}" srcOrd="3" destOrd="0" presId="urn:microsoft.com/office/officeart/2018/2/layout/IconVerticalSolidList"/>
    <dgm:cxn modelId="{BE7C03FF-AF24-49FA-A6DB-2BD208A7AC23}" type="presParOf" srcId="{9A1D23FF-0E97-4226-903F-AE2CECA0CA14}" destId="{DF32EB26-DCFE-42BE-9070-471002DCD055}" srcOrd="3" destOrd="0" presId="urn:microsoft.com/office/officeart/2018/2/layout/IconVerticalSolidList"/>
    <dgm:cxn modelId="{A75930BE-38CB-49AB-8147-600E0376474B}" type="presParOf" srcId="{9A1D23FF-0E97-4226-903F-AE2CECA0CA14}" destId="{3EC6984E-3487-4C24-A330-AD4F958E5845}" srcOrd="4" destOrd="0" presId="urn:microsoft.com/office/officeart/2018/2/layout/IconVerticalSolidList"/>
    <dgm:cxn modelId="{1D556EF8-D5B2-4250-AB8F-FF9F38F3259C}" type="presParOf" srcId="{3EC6984E-3487-4C24-A330-AD4F958E5845}" destId="{BC9A94C8-DF1C-4195-8490-A4560B186139}" srcOrd="0" destOrd="0" presId="urn:microsoft.com/office/officeart/2018/2/layout/IconVerticalSolidList"/>
    <dgm:cxn modelId="{ACAD3DB7-6539-4451-8C70-FC5351B4BBD1}" type="presParOf" srcId="{3EC6984E-3487-4C24-A330-AD4F958E5845}" destId="{2C8AA79C-D9F6-4405-B647-9098C258A360}" srcOrd="1" destOrd="0" presId="urn:microsoft.com/office/officeart/2018/2/layout/IconVerticalSolidList"/>
    <dgm:cxn modelId="{89485054-DB2E-4183-BE72-6799E76470E3}" type="presParOf" srcId="{3EC6984E-3487-4C24-A330-AD4F958E5845}" destId="{66CC96CA-4BF6-4FB8-B14D-C81435557D93}" srcOrd="2" destOrd="0" presId="urn:microsoft.com/office/officeart/2018/2/layout/IconVerticalSolidList"/>
    <dgm:cxn modelId="{CB342CBD-58F9-4A3B-8ADD-9339E3A377B7}" type="presParOf" srcId="{3EC6984E-3487-4C24-A330-AD4F958E5845}" destId="{0669CDBA-9BA8-4471-8D71-295A40F9EA3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A234D16-0B55-413F-B301-3A1E6468631B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9F14B150-FDE9-4144-996D-5584E3EC8727}">
      <dgm:prSet/>
      <dgm:spPr/>
      <dgm:t>
        <a:bodyPr/>
        <a:lstStyle/>
        <a:p>
          <a:r>
            <a:rPr lang="cs-CZ"/>
            <a:t>Downs 1957: Ekonomická teorie demokracie</a:t>
          </a:r>
          <a:endParaRPr lang="en-US"/>
        </a:p>
      </dgm:t>
    </dgm:pt>
    <dgm:pt modelId="{0F68FE08-A3C3-48D0-A841-AD13CD9996EC}" type="parTrans" cxnId="{0BA1857C-B816-4610-98D7-4B23D3E2FA4B}">
      <dgm:prSet/>
      <dgm:spPr/>
      <dgm:t>
        <a:bodyPr/>
        <a:lstStyle/>
        <a:p>
          <a:endParaRPr lang="en-US"/>
        </a:p>
      </dgm:t>
    </dgm:pt>
    <dgm:pt modelId="{18715342-5EFE-4CD6-A0D3-92B7CBF74CC4}" type="sibTrans" cxnId="{0BA1857C-B816-4610-98D7-4B23D3E2FA4B}">
      <dgm:prSet/>
      <dgm:spPr/>
      <dgm:t>
        <a:bodyPr/>
        <a:lstStyle/>
        <a:p>
          <a:endParaRPr lang="en-US"/>
        </a:p>
      </dgm:t>
    </dgm:pt>
    <dgm:pt modelId="{BFFD3354-7BCA-431F-9E27-945BB5E93DFA}">
      <dgm:prSet/>
      <dgm:spPr/>
      <dgm:t>
        <a:bodyPr/>
        <a:lstStyle/>
        <a:p>
          <a:r>
            <a:rPr lang="cs-CZ"/>
            <a:t>Strany i voliči </a:t>
          </a:r>
          <a:r>
            <a:rPr lang="cs-CZ" b="1"/>
            <a:t>maximalizátoři užitku- </a:t>
          </a:r>
          <a:r>
            <a:rPr lang="cs-CZ"/>
            <a:t>prostředkem volby</a:t>
          </a:r>
          <a:endParaRPr lang="en-US"/>
        </a:p>
      </dgm:t>
    </dgm:pt>
    <dgm:pt modelId="{A2B49751-F440-4B19-92CD-A2CA711AF616}" type="parTrans" cxnId="{3622492E-2044-4CA4-88BA-28D25E4E7103}">
      <dgm:prSet/>
      <dgm:spPr/>
      <dgm:t>
        <a:bodyPr/>
        <a:lstStyle/>
        <a:p>
          <a:endParaRPr lang="en-US"/>
        </a:p>
      </dgm:t>
    </dgm:pt>
    <dgm:pt modelId="{3B05B7E1-35AC-427E-A7E0-A84C6AC4BAB7}" type="sibTrans" cxnId="{3622492E-2044-4CA4-88BA-28D25E4E7103}">
      <dgm:prSet/>
      <dgm:spPr/>
      <dgm:t>
        <a:bodyPr/>
        <a:lstStyle/>
        <a:p>
          <a:endParaRPr lang="en-US"/>
        </a:p>
      </dgm:t>
    </dgm:pt>
    <dgm:pt modelId="{2FE53C59-EDB6-4483-BCC0-61398C128D6F}">
      <dgm:prSet/>
      <dgm:spPr/>
      <dgm:t>
        <a:bodyPr/>
        <a:lstStyle/>
        <a:p>
          <a:r>
            <a:rPr lang="cs-CZ"/>
            <a:t>Maximalizace nejistá a nepřesná (nejen směr, ale i intenzita preferencí)</a:t>
          </a:r>
          <a:endParaRPr lang="en-US"/>
        </a:p>
      </dgm:t>
    </dgm:pt>
    <dgm:pt modelId="{4B27103B-4368-405F-B952-56FB58DFDA68}" type="parTrans" cxnId="{69020B5A-0B38-4614-99A3-270316504717}">
      <dgm:prSet/>
      <dgm:spPr/>
      <dgm:t>
        <a:bodyPr/>
        <a:lstStyle/>
        <a:p>
          <a:endParaRPr lang="en-US"/>
        </a:p>
      </dgm:t>
    </dgm:pt>
    <dgm:pt modelId="{19FFDC10-CCF6-4133-AEA4-4550634EA897}" type="sibTrans" cxnId="{69020B5A-0B38-4614-99A3-270316504717}">
      <dgm:prSet/>
      <dgm:spPr/>
      <dgm:t>
        <a:bodyPr/>
        <a:lstStyle/>
        <a:p>
          <a:endParaRPr lang="en-US"/>
        </a:p>
      </dgm:t>
    </dgm:pt>
    <dgm:pt modelId="{0D84BE74-9589-4B1F-9041-D11A0F5442F2}">
      <dgm:prSet/>
      <dgm:spPr/>
      <dgm:t>
        <a:bodyPr/>
        <a:lstStyle/>
        <a:p>
          <a:r>
            <a:rPr lang="cs-CZ"/>
            <a:t>Vysvětlují mj. </a:t>
          </a:r>
          <a:r>
            <a:rPr lang="cs-CZ" b="1"/>
            <a:t>habituální volbu </a:t>
          </a:r>
          <a:r>
            <a:rPr lang="cs-CZ"/>
            <a:t>(náklady na informace), </a:t>
          </a:r>
          <a:r>
            <a:rPr lang="cs-CZ" b="1"/>
            <a:t>racionální zdržení se hlasování.</a:t>
          </a:r>
          <a:endParaRPr lang="en-US"/>
        </a:p>
      </dgm:t>
    </dgm:pt>
    <dgm:pt modelId="{E54EFF45-8256-4841-AEFF-537662876DB7}" type="parTrans" cxnId="{CCD4FF7B-02B4-440D-8AC3-9E6F82005A4A}">
      <dgm:prSet/>
      <dgm:spPr/>
      <dgm:t>
        <a:bodyPr/>
        <a:lstStyle/>
        <a:p>
          <a:endParaRPr lang="en-US"/>
        </a:p>
      </dgm:t>
    </dgm:pt>
    <dgm:pt modelId="{EEDE9D2D-528E-4396-91FD-E02BF3F93D9C}" type="sibTrans" cxnId="{CCD4FF7B-02B4-440D-8AC3-9E6F82005A4A}">
      <dgm:prSet/>
      <dgm:spPr/>
      <dgm:t>
        <a:bodyPr/>
        <a:lstStyle/>
        <a:p>
          <a:endParaRPr lang="en-US"/>
        </a:p>
      </dgm:t>
    </dgm:pt>
    <dgm:pt modelId="{DCB132C1-1E1C-4891-8876-1DC5B60B5D04}">
      <dgm:prSet/>
      <dgm:spPr/>
      <dgm:t>
        <a:bodyPr/>
        <a:lstStyle/>
        <a:p>
          <a:r>
            <a:rPr lang="cs-CZ" b="1"/>
            <a:t>„Paradox hlasování“</a:t>
          </a:r>
          <a:endParaRPr lang="en-US"/>
        </a:p>
      </dgm:t>
    </dgm:pt>
    <dgm:pt modelId="{DE39E6D3-E774-42D6-A081-12ACA6349536}" type="parTrans" cxnId="{AFA5318C-9BB9-445D-97AD-C50FB46045FF}">
      <dgm:prSet/>
      <dgm:spPr/>
      <dgm:t>
        <a:bodyPr/>
        <a:lstStyle/>
        <a:p>
          <a:endParaRPr lang="en-US"/>
        </a:p>
      </dgm:t>
    </dgm:pt>
    <dgm:pt modelId="{3E9228E5-CE52-4E1D-B2AC-2D86EA055A4C}" type="sibTrans" cxnId="{AFA5318C-9BB9-445D-97AD-C50FB46045FF}">
      <dgm:prSet/>
      <dgm:spPr/>
      <dgm:t>
        <a:bodyPr/>
        <a:lstStyle/>
        <a:p>
          <a:endParaRPr lang="en-US"/>
        </a:p>
      </dgm:t>
    </dgm:pt>
    <dgm:pt modelId="{537E3EA4-5F8A-4638-97E6-3345B095706B}">
      <dgm:prSet/>
      <dgm:spPr/>
      <dgm:t>
        <a:bodyPr/>
        <a:lstStyle/>
        <a:p>
          <a:r>
            <a:rPr lang="cs-CZ"/>
            <a:t>Ovlivnily řadu dalších přístupů</a:t>
          </a:r>
          <a:endParaRPr lang="en-US"/>
        </a:p>
      </dgm:t>
    </dgm:pt>
    <dgm:pt modelId="{192A11ED-7BFD-4039-8887-95FE68E662D6}" type="parTrans" cxnId="{01785E0E-941A-4414-AEB1-C1920F8E319E}">
      <dgm:prSet/>
      <dgm:spPr/>
      <dgm:t>
        <a:bodyPr/>
        <a:lstStyle/>
        <a:p>
          <a:endParaRPr lang="en-US"/>
        </a:p>
      </dgm:t>
    </dgm:pt>
    <dgm:pt modelId="{5D67F1B6-820C-4AF5-AF7B-0C9E7B3737A1}" type="sibTrans" cxnId="{01785E0E-941A-4414-AEB1-C1920F8E319E}">
      <dgm:prSet/>
      <dgm:spPr/>
      <dgm:t>
        <a:bodyPr/>
        <a:lstStyle/>
        <a:p>
          <a:endParaRPr lang="en-US"/>
        </a:p>
      </dgm:t>
    </dgm:pt>
    <dgm:pt modelId="{D575274B-A289-4E2B-AF2A-8A694D7E3388}" type="pres">
      <dgm:prSet presAssocID="{5A234D16-0B55-413F-B301-3A1E6468631B}" presName="root" presStyleCnt="0">
        <dgm:presLayoutVars>
          <dgm:dir/>
          <dgm:resizeHandles val="exact"/>
        </dgm:presLayoutVars>
      </dgm:prSet>
      <dgm:spPr/>
    </dgm:pt>
    <dgm:pt modelId="{9CBF54CF-91D1-4AF7-9D9E-2E4C56F9E897}" type="pres">
      <dgm:prSet presAssocID="{9F14B150-FDE9-4144-996D-5584E3EC8727}" presName="compNode" presStyleCnt="0"/>
      <dgm:spPr/>
    </dgm:pt>
    <dgm:pt modelId="{567C7C2E-0727-4EB7-B57C-F0142A51C3B6}" type="pres">
      <dgm:prSet presAssocID="{9F14B150-FDE9-4144-996D-5584E3EC8727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764564E8-5F54-4244-B082-37455DB2F377}" type="pres">
      <dgm:prSet presAssocID="{9F14B150-FDE9-4144-996D-5584E3EC8727}" presName="spaceRect" presStyleCnt="0"/>
      <dgm:spPr/>
    </dgm:pt>
    <dgm:pt modelId="{086C6974-522B-4F2D-A4B6-CD9B857E6197}" type="pres">
      <dgm:prSet presAssocID="{9F14B150-FDE9-4144-996D-5584E3EC8727}" presName="textRect" presStyleLbl="revTx" presStyleIdx="0" presStyleCnt="6">
        <dgm:presLayoutVars>
          <dgm:chMax val="1"/>
          <dgm:chPref val="1"/>
        </dgm:presLayoutVars>
      </dgm:prSet>
      <dgm:spPr/>
    </dgm:pt>
    <dgm:pt modelId="{B02A57D7-2F6D-428C-8EFB-21FEE47FE247}" type="pres">
      <dgm:prSet presAssocID="{18715342-5EFE-4CD6-A0D3-92B7CBF74CC4}" presName="sibTrans" presStyleCnt="0"/>
      <dgm:spPr/>
    </dgm:pt>
    <dgm:pt modelId="{A4F8B725-E181-441D-9229-14D862368C0E}" type="pres">
      <dgm:prSet presAssocID="{BFFD3354-7BCA-431F-9E27-945BB5E93DFA}" presName="compNode" presStyleCnt="0"/>
      <dgm:spPr/>
    </dgm:pt>
    <dgm:pt modelId="{A2B1C2E6-80A5-49FF-8154-4E1D4EE100A5}" type="pres">
      <dgm:prSet presAssocID="{BFFD3354-7BCA-431F-9E27-945BB5E93DFA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E857A0D7-EFD9-45C4-A4A2-3185C65C2DD9}" type="pres">
      <dgm:prSet presAssocID="{BFFD3354-7BCA-431F-9E27-945BB5E93DFA}" presName="spaceRect" presStyleCnt="0"/>
      <dgm:spPr/>
    </dgm:pt>
    <dgm:pt modelId="{2F13C50C-6A52-4F7B-916E-F6BEDC9BF749}" type="pres">
      <dgm:prSet presAssocID="{BFFD3354-7BCA-431F-9E27-945BB5E93DFA}" presName="textRect" presStyleLbl="revTx" presStyleIdx="1" presStyleCnt="6">
        <dgm:presLayoutVars>
          <dgm:chMax val="1"/>
          <dgm:chPref val="1"/>
        </dgm:presLayoutVars>
      </dgm:prSet>
      <dgm:spPr/>
    </dgm:pt>
    <dgm:pt modelId="{3CA64E9F-5362-4111-A288-6C3333301B98}" type="pres">
      <dgm:prSet presAssocID="{3B05B7E1-35AC-427E-A7E0-A84C6AC4BAB7}" presName="sibTrans" presStyleCnt="0"/>
      <dgm:spPr/>
    </dgm:pt>
    <dgm:pt modelId="{7E39B4EE-76D6-4D8C-B852-6B5BDBC4088B}" type="pres">
      <dgm:prSet presAssocID="{2FE53C59-EDB6-4483-BCC0-61398C128D6F}" presName="compNode" presStyleCnt="0"/>
      <dgm:spPr/>
    </dgm:pt>
    <dgm:pt modelId="{9329E582-641E-41D5-A86C-3F1BDEBD8051}" type="pres">
      <dgm:prSet presAssocID="{2FE53C59-EDB6-4483-BCC0-61398C128D6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26CADCCC-A47E-4D79-B839-C023ABC62F85}" type="pres">
      <dgm:prSet presAssocID="{2FE53C59-EDB6-4483-BCC0-61398C128D6F}" presName="spaceRect" presStyleCnt="0"/>
      <dgm:spPr/>
    </dgm:pt>
    <dgm:pt modelId="{13E828DC-FCE0-4EF4-8F9E-3258D49330C1}" type="pres">
      <dgm:prSet presAssocID="{2FE53C59-EDB6-4483-BCC0-61398C128D6F}" presName="textRect" presStyleLbl="revTx" presStyleIdx="2" presStyleCnt="6">
        <dgm:presLayoutVars>
          <dgm:chMax val="1"/>
          <dgm:chPref val="1"/>
        </dgm:presLayoutVars>
      </dgm:prSet>
      <dgm:spPr/>
    </dgm:pt>
    <dgm:pt modelId="{7FB0DE24-7127-464A-A5BA-611C6A4978D5}" type="pres">
      <dgm:prSet presAssocID="{19FFDC10-CCF6-4133-AEA4-4550634EA897}" presName="sibTrans" presStyleCnt="0"/>
      <dgm:spPr/>
    </dgm:pt>
    <dgm:pt modelId="{AA783D79-3DC2-40CD-9EBF-03B570694E77}" type="pres">
      <dgm:prSet presAssocID="{0D84BE74-9589-4B1F-9041-D11A0F5442F2}" presName="compNode" presStyleCnt="0"/>
      <dgm:spPr/>
    </dgm:pt>
    <dgm:pt modelId="{0EC33BBB-F0CF-4AAF-831F-B6B18F97BF31}" type="pres">
      <dgm:prSet presAssocID="{0D84BE74-9589-4B1F-9041-D11A0F5442F2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3514B951-17BA-4FBF-85F0-0BA38BE81DE3}" type="pres">
      <dgm:prSet presAssocID="{0D84BE74-9589-4B1F-9041-D11A0F5442F2}" presName="spaceRect" presStyleCnt="0"/>
      <dgm:spPr/>
    </dgm:pt>
    <dgm:pt modelId="{B197B6CE-6710-4242-8F83-D38C0E2D7362}" type="pres">
      <dgm:prSet presAssocID="{0D84BE74-9589-4B1F-9041-D11A0F5442F2}" presName="textRect" presStyleLbl="revTx" presStyleIdx="3" presStyleCnt="6">
        <dgm:presLayoutVars>
          <dgm:chMax val="1"/>
          <dgm:chPref val="1"/>
        </dgm:presLayoutVars>
      </dgm:prSet>
      <dgm:spPr/>
    </dgm:pt>
    <dgm:pt modelId="{5463CF90-2422-44F3-A2E1-06AF2B0A3D92}" type="pres">
      <dgm:prSet presAssocID="{EEDE9D2D-528E-4396-91FD-E02BF3F93D9C}" presName="sibTrans" presStyleCnt="0"/>
      <dgm:spPr/>
    </dgm:pt>
    <dgm:pt modelId="{066372D9-2292-49C3-9445-A7F7E983558D}" type="pres">
      <dgm:prSet presAssocID="{DCB132C1-1E1C-4891-8876-1DC5B60B5D04}" presName="compNode" presStyleCnt="0"/>
      <dgm:spPr/>
    </dgm:pt>
    <dgm:pt modelId="{74D49BC7-29B9-46B1-B307-8838C56650D3}" type="pres">
      <dgm:prSet presAssocID="{DCB132C1-1E1C-4891-8876-1DC5B60B5D04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CC95ED64-497D-4083-948E-6726F5F45BAE}" type="pres">
      <dgm:prSet presAssocID="{DCB132C1-1E1C-4891-8876-1DC5B60B5D04}" presName="spaceRect" presStyleCnt="0"/>
      <dgm:spPr/>
    </dgm:pt>
    <dgm:pt modelId="{76F60AE1-7A28-41AA-BDB1-2D4573A2EF70}" type="pres">
      <dgm:prSet presAssocID="{DCB132C1-1E1C-4891-8876-1DC5B60B5D04}" presName="textRect" presStyleLbl="revTx" presStyleIdx="4" presStyleCnt="6">
        <dgm:presLayoutVars>
          <dgm:chMax val="1"/>
          <dgm:chPref val="1"/>
        </dgm:presLayoutVars>
      </dgm:prSet>
      <dgm:spPr/>
    </dgm:pt>
    <dgm:pt modelId="{1209FCC2-9239-4D81-808B-E50FD41EB7BB}" type="pres">
      <dgm:prSet presAssocID="{3E9228E5-CE52-4E1D-B2AC-2D86EA055A4C}" presName="sibTrans" presStyleCnt="0"/>
      <dgm:spPr/>
    </dgm:pt>
    <dgm:pt modelId="{2059557F-2763-4BD6-A4F1-8B02BCDE735D}" type="pres">
      <dgm:prSet presAssocID="{537E3EA4-5F8A-4638-97E6-3345B095706B}" presName="compNode" presStyleCnt="0"/>
      <dgm:spPr/>
    </dgm:pt>
    <dgm:pt modelId="{BF3653FB-AFF0-48F6-A2F1-0ED5F3A118E4}" type="pres">
      <dgm:prSet presAssocID="{537E3EA4-5F8A-4638-97E6-3345B095706B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A25F22E-11B5-4931-AB6F-107228DC605C}" type="pres">
      <dgm:prSet presAssocID="{537E3EA4-5F8A-4638-97E6-3345B095706B}" presName="spaceRect" presStyleCnt="0"/>
      <dgm:spPr/>
    </dgm:pt>
    <dgm:pt modelId="{961F2C02-C6F4-4679-9AA3-10AC8D273EFE}" type="pres">
      <dgm:prSet presAssocID="{537E3EA4-5F8A-4638-97E6-3345B095706B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01785E0E-941A-4414-AEB1-C1920F8E319E}" srcId="{5A234D16-0B55-413F-B301-3A1E6468631B}" destId="{537E3EA4-5F8A-4638-97E6-3345B095706B}" srcOrd="5" destOrd="0" parTransId="{192A11ED-7BFD-4039-8887-95FE68E662D6}" sibTransId="{5D67F1B6-820C-4AF5-AF7B-0C9E7B3737A1}"/>
    <dgm:cxn modelId="{3622492E-2044-4CA4-88BA-28D25E4E7103}" srcId="{5A234D16-0B55-413F-B301-3A1E6468631B}" destId="{BFFD3354-7BCA-431F-9E27-945BB5E93DFA}" srcOrd="1" destOrd="0" parTransId="{A2B49751-F440-4B19-92CD-A2CA711AF616}" sibTransId="{3B05B7E1-35AC-427E-A7E0-A84C6AC4BAB7}"/>
    <dgm:cxn modelId="{C8D9CD48-F930-4C59-A2F9-0552B16AC836}" type="presOf" srcId="{0D84BE74-9589-4B1F-9041-D11A0F5442F2}" destId="{B197B6CE-6710-4242-8F83-D38C0E2D7362}" srcOrd="0" destOrd="0" presId="urn:microsoft.com/office/officeart/2018/2/layout/IconLabelList"/>
    <dgm:cxn modelId="{E3F39959-5E25-40B7-A8B3-3B6866A95F42}" type="presOf" srcId="{DCB132C1-1E1C-4891-8876-1DC5B60B5D04}" destId="{76F60AE1-7A28-41AA-BDB1-2D4573A2EF70}" srcOrd="0" destOrd="0" presId="urn:microsoft.com/office/officeart/2018/2/layout/IconLabelList"/>
    <dgm:cxn modelId="{69020B5A-0B38-4614-99A3-270316504717}" srcId="{5A234D16-0B55-413F-B301-3A1E6468631B}" destId="{2FE53C59-EDB6-4483-BCC0-61398C128D6F}" srcOrd="2" destOrd="0" parTransId="{4B27103B-4368-405F-B952-56FB58DFDA68}" sibTransId="{19FFDC10-CCF6-4133-AEA4-4550634EA897}"/>
    <dgm:cxn modelId="{CCD4FF7B-02B4-440D-8AC3-9E6F82005A4A}" srcId="{5A234D16-0B55-413F-B301-3A1E6468631B}" destId="{0D84BE74-9589-4B1F-9041-D11A0F5442F2}" srcOrd="3" destOrd="0" parTransId="{E54EFF45-8256-4841-AEFF-537662876DB7}" sibTransId="{EEDE9D2D-528E-4396-91FD-E02BF3F93D9C}"/>
    <dgm:cxn modelId="{0BA1857C-B816-4610-98D7-4B23D3E2FA4B}" srcId="{5A234D16-0B55-413F-B301-3A1E6468631B}" destId="{9F14B150-FDE9-4144-996D-5584E3EC8727}" srcOrd="0" destOrd="0" parTransId="{0F68FE08-A3C3-48D0-A841-AD13CD9996EC}" sibTransId="{18715342-5EFE-4CD6-A0D3-92B7CBF74CC4}"/>
    <dgm:cxn modelId="{04ED0782-ACD3-4256-8273-7BE1E0010E80}" type="presOf" srcId="{9F14B150-FDE9-4144-996D-5584E3EC8727}" destId="{086C6974-522B-4F2D-A4B6-CD9B857E6197}" srcOrd="0" destOrd="0" presId="urn:microsoft.com/office/officeart/2018/2/layout/IconLabelList"/>
    <dgm:cxn modelId="{AFA5318C-9BB9-445D-97AD-C50FB46045FF}" srcId="{5A234D16-0B55-413F-B301-3A1E6468631B}" destId="{DCB132C1-1E1C-4891-8876-1DC5B60B5D04}" srcOrd="4" destOrd="0" parTransId="{DE39E6D3-E774-42D6-A081-12ACA6349536}" sibTransId="{3E9228E5-CE52-4E1D-B2AC-2D86EA055A4C}"/>
    <dgm:cxn modelId="{1772638F-71FC-450E-9AA0-2C4E1A5E5135}" type="presOf" srcId="{BFFD3354-7BCA-431F-9E27-945BB5E93DFA}" destId="{2F13C50C-6A52-4F7B-916E-F6BEDC9BF749}" srcOrd="0" destOrd="0" presId="urn:microsoft.com/office/officeart/2018/2/layout/IconLabelList"/>
    <dgm:cxn modelId="{FB0793C3-2F0C-4CD6-A119-4628A9321602}" type="presOf" srcId="{2FE53C59-EDB6-4483-BCC0-61398C128D6F}" destId="{13E828DC-FCE0-4EF4-8F9E-3258D49330C1}" srcOrd="0" destOrd="0" presId="urn:microsoft.com/office/officeart/2018/2/layout/IconLabelList"/>
    <dgm:cxn modelId="{DD570CCA-82B7-47DF-AD6A-151CDDFFC224}" type="presOf" srcId="{537E3EA4-5F8A-4638-97E6-3345B095706B}" destId="{961F2C02-C6F4-4679-9AA3-10AC8D273EFE}" srcOrd="0" destOrd="0" presId="urn:microsoft.com/office/officeart/2018/2/layout/IconLabelList"/>
    <dgm:cxn modelId="{5D699CF1-2A5C-41B5-B2E3-2A5E4988D409}" type="presOf" srcId="{5A234D16-0B55-413F-B301-3A1E6468631B}" destId="{D575274B-A289-4E2B-AF2A-8A694D7E3388}" srcOrd="0" destOrd="0" presId="urn:microsoft.com/office/officeart/2018/2/layout/IconLabelList"/>
    <dgm:cxn modelId="{A6995740-9CA1-4AF1-8AB0-B217EE0ACA37}" type="presParOf" srcId="{D575274B-A289-4E2B-AF2A-8A694D7E3388}" destId="{9CBF54CF-91D1-4AF7-9D9E-2E4C56F9E897}" srcOrd="0" destOrd="0" presId="urn:microsoft.com/office/officeart/2018/2/layout/IconLabelList"/>
    <dgm:cxn modelId="{95CBFB4F-43D2-420D-B252-0FF2283144C7}" type="presParOf" srcId="{9CBF54CF-91D1-4AF7-9D9E-2E4C56F9E897}" destId="{567C7C2E-0727-4EB7-B57C-F0142A51C3B6}" srcOrd="0" destOrd="0" presId="urn:microsoft.com/office/officeart/2018/2/layout/IconLabelList"/>
    <dgm:cxn modelId="{D1EBED4C-E055-437A-A728-4AFB3E786238}" type="presParOf" srcId="{9CBF54CF-91D1-4AF7-9D9E-2E4C56F9E897}" destId="{764564E8-5F54-4244-B082-37455DB2F377}" srcOrd="1" destOrd="0" presId="urn:microsoft.com/office/officeart/2018/2/layout/IconLabelList"/>
    <dgm:cxn modelId="{BF498282-BBFE-48A9-B924-22A1DED0586D}" type="presParOf" srcId="{9CBF54CF-91D1-4AF7-9D9E-2E4C56F9E897}" destId="{086C6974-522B-4F2D-A4B6-CD9B857E6197}" srcOrd="2" destOrd="0" presId="urn:microsoft.com/office/officeart/2018/2/layout/IconLabelList"/>
    <dgm:cxn modelId="{FA81E0A9-0FDF-42BA-9B16-8080FE09789F}" type="presParOf" srcId="{D575274B-A289-4E2B-AF2A-8A694D7E3388}" destId="{B02A57D7-2F6D-428C-8EFB-21FEE47FE247}" srcOrd="1" destOrd="0" presId="urn:microsoft.com/office/officeart/2018/2/layout/IconLabelList"/>
    <dgm:cxn modelId="{E81D86C2-2336-403F-A466-9D44F60458C0}" type="presParOf" srcId="{D575274B-A289-4E2B-AF2A-8A694D7E3388}" destId="{A4F8B725-E181-441D-9229-14D862368C0E}" srcOrd="2" destOrd="0" presId="urn:microsoft.com/office/officeart/2018/2/layout/IconLabelList"/>
    <dgm:cxn modelId="{996095E1-58AC-4C25-8277-C5154EAF6386}" type="presParOf" srcId="{A4F8B725-E181-441D-9229-14D862368C0E}" destId="{A2B1C2E6-80A5-49FF-8154-4E1D4EE100A5}" srcOrd="0" destOrd="0" presId="urn:microsoft.com/office/officeart/2018/2/layout/IconLabelList"/>
    <dgm:cxn modelId="{87C6726A-17A7-4BCD-8E7F-E36895F39209}" type="presParOf" srcId="{A4F8B725-E181-441D-9229-14D862368C0E}" destId="{E857A0D7-EFD9-45C4-A4A2-3185C65C2DD9}" srcOrd="1" destOrd="0" presId="urn:microsoft.com/office/officeart/2018/2/layout/IconLabelList"/>
    <dgm:cxn modelId="{AF7BF480-6F9C-4E55-B458-B9200A01A55A}" type="presParOf" srcId="{A4F8B725-E181-441D-9229-14D862368C0E}" destId="{2F13C50C-6A52-4F7B-916E-F6BEDC9BF749}" srcOrd="2" destOrd="0" presId="urn:microsoft.com/office/officeart/2018/2/layout/IconLabelList"/>
    <dgm:cxn modelId="{A3588152-DC29-4433-8FD1-258B9EB4F623}" type="presParOf" srcId="{D575274B-A289-4E2B-AF2A-8A694D7E3388}" destId="{3CA64E9F-5362-4111-A288-6C3333301B98}" srcOrd="3" destOrd="0" presId="urn:microsoft.com/office/officeart/2018/2/layout/IconLabelList"/>
    <dgm:cxn modelId="{796FA19B-8B45-4E3E-B120-1FAF2E1AD425}" type="presParOf" srcId="{D575274B-A289-4E2B-AF2A-8A694D7E3388}" destId="{7E39B4EE-76D6-4D8C-B852-6B5BDBC4088B}" srcOrd="4" destOrd="0" presId="urn:microsoft.com/office/officeart/2018/2/layout/IconLabelList"/>
    <dgm:cxn modelId="{335778F7-1A6C-48C2-9CBB-372CC8C09285}" type="presParOf" srcId="{7E39B4EE-76D6-4D8C-B852-6B5BDBC4088B}" destId="{9329E582-641E-41D5-A86C-3F1BDEBD8051}" srcOrd="0" destOrd="0" presId="urn:microsoft.com/office/officeart/2018/2/layout/IconLabelList"/>
    <dgm:cxn modelId="{8F09BD33-7653-444A-8B73-C0DAF6F617B1}" type="presParOf" srcId="{7E39B4EE-76D6-4D8C-B852-6B5BDBC4088B}" destId="{26CADCCC-A47E-4D79-B839-C023ABC62F85}" srcOrd="1" destOrd="0" presId="urn:microsoft.com/office/officeart/2018/2/layout/IconLabelList"/>
    <dgm:cxn modelId="{4BB2C222-5E46-44DB-902B-9FA9BE628A98}" type="presParOf" srcId="{7E39B4EE-76D6-4D8C-B852-6B5BDBC4088B}" destId="{13E828DC-FCE0-4EF4-8F9E-3258D49330C1}" srcOrd="2" destOrd="0" presId="urn:microsoft.com/office/officeart/2018/2/layout/IconLabelList"/>
    <dgm:cxn modelId="{97B55B2F-32E9-433D-A548-5CEA626D088B}" type="presParOf" srcId="{D575274B-A289-4E2B-AF2A-8A694D7E3388}" destId="{7FB0DE24-7127-464A-A5BA-611C6A4978D5}" srcOrd="5" destOrd="0" presId="urn:microsoft.com/office/officeart/2018/2/layout/IconLabelList"/>
    <dgm:cxn modelId="{34C8EAD8-A36E-40E4-9AA7-F1DA4CB00A0A}" type="presParOf" srcId="{D575274B-A289-4E2B-AF2A-8A694D7E3388}" destId="{AA783D79-3DC2-40CD-9EBF-03B570694E77}" srcOrd="6" destOrd="0" presId="urn:microsoft.com/office/officeart/2018/2/layout/IconLabelList"/>
    <dgm:cxn modelId="{7121BA93-5661-46BF-BC8E-AAF22BE9417B}" type="presParOf" srcId="{AA783D79-3DC2-40CD-9EBF-03B570694E77}" destId="{0EC33BBB-F0CF-4AAF-831F-B6B18F97BF31}" srcOrd="0" destOrd="0" presId="urn:microsoft.com/office/officeart/2018/2/layout/IconLabelList"/>
    <dgm:cxn modelId="{60743950-205F-4CE3-AC02-BCA8D559DDD8}" type="presParOf" srcId="{AA783D79-3DC2-40CD-9EBF-03B570694E77}" destId="{3514B951-17BA-4FBF-85F0-0BA38BE81DE3}" srcOrd="1" destOrd="0" presId="urn:microsoft.com/office/officeart/2018/2/layout/IconLabelList"/>
    <dgm:cxn modelId="{064082C5-6054-4C62-A553-5819F785C66C}" type="presParOf" srcId="{AA783D79-3DC2-40CD-9EBF-03B570694E77}" destId="{B197B6CE-6710-4242-8F83-D38C0E2D7362}" srcOrd="2" destOrd="0" presId="urn:microsoft.com/office/officeart/2018/2/layout/IconLabelList"/>
    <dgm:cxn modelId="{400AB65E-FB8E-40B5-B105-E2558B286A0F}" type="presParOf" srcId="{D575274B-A289-4E2B-AF2A-8A694D7E3388}" destId="{5463CF90-2422-44F3-A2E1-06AF2B0A3D92}" srcOrd="7" destOrd="0" presId="urn:microsoft.com/office/officeart/2018/2/layout/IconLabelList"/>
    <dgm:cxn modelId="{BEFE8886-5353-4F2A-8895-76076A96E0A9}" type="presParOf" srcId="{D575274B-A289-4E2B-AF2A-8A694D7E3388}" destId="{066372D9-2292-49C3-9445-A7F7E983558D}" srcOrd="8" destOrd="0" presId="urn:microsoft.com/office/officeart/2018/2/layout/IconLabelList"/>
    <dgm:cxn modelId="{66BC4F87-E33A-4066-BDA7-F82CA391F059}" type="presParOf" srcId="{066372D9-2292-49C3-9445-A7F7E983558D}" destId="{74D49BC7-29B9-46B1-B307-8838C56650D3}" srcOrd="0" destOrd="0" presId="urn:microsoft.com/office/officeart/2018/2/layout/IconLabelList"/>
    <dgm:cxn modelId="{197E5C66-F0C0-42F6-9C80-A97EECEBED25}" type="presParOf" srcId="{066372D9-2292-49C3-9445-A7F7E983558D}" destId="{CC95ED64-497D-4083-948E-6726F5F45BAE}" srcOrd="1" destOrd="0" presId="urn:microsoft.com/office/officeart/2018/2/layout/IconLabelList"/>
    <dgm:cxn modelId="{2CC7F12E-218D-4F6F-A028-5DE778C6C937}" type="presParOf" srcId="{066372D9-2292-49C3-9445-A7F7E983558D}" destId="{76F60AE1-7A28-41AA-BDB1-2D4573A2EF70}" srcOrd="2" destOrd="0" presId="urn:microsoft.com/office/officeart/2018/2/layout/IconLabelList"/>
    <dgm:cxn modelId="{876A46AB-75B1-4065-86A2-71710509B2FB}" type="presParOf" srcId="{D575274B-A289-4E2B-AF2A-8A694D7E3388}" destId="{1209FCC2-9239-4D81-808B-E50FD41EB7BB}" srcOrd="9" destOrd="0" presId="urn:microsoft.com/office/officeart/2018/2/layout/IconLabelList"/>
    <dgm:cxn modelId="{4D006EC5-EC9F-476E-B79A-C63F0F27EF29}" type="presParOf" srcId="{D575274B-A289-4E2B-AF2A-8A694D7E3388}" destId="{2059557F-2763-4BD6-A4F1-8B02BCDE735D}" srcOrd="10" destOrd="0" presId="urn:microsoft.com/office/officeart/2018/2/layout/IconLabelList"/>
    <dgm:cxn modelId="{B170D1A2-F29C-4A35-A9A9-AC3041221454}" type="presParOf" srcId="{2059557F-2763-4BD6-A4F1-8B02BCDE735D}" destId="{BF3653FB-AFF0-48F6-A2F1-0ED5F3A118E4}" srcOrd="0" destOrd="0" presId="urn:microsoft.com/office/officeart/2018/2/layout/IconLabelList"/>
    <dgm:cxn modelId="{368CF1C7-A1C5-4733-B3BC-077D59CFC6F2}" type="presParOf" srcId="{2059557F-2763-4BD6-A4F1-8B02BCDE735D}" destId="{1A25F22E-11B5-4931-AB6F-107228DC605C}" srcOrd="1" destOrd="0" presId="urn:microsoft.com/office/officeart/2018/2/layout/IconLabelList"/>
    <dgm:cxn modelId="{8D2EBDA4-B2D4-445F-9EB2-B2EBD712D616}" type="presParOf" srcId="{2059557F-2763-4BD6-A4F1-8B02BCDE735D}" destId="{961F2C02-C6F4-4679-9AA3-10AC8D273EF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1F007510-FD76-47D3-A538-C57FE0B1B53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CC98FE1-CB70-4FF9-9EB3-F8877BA273FE}">
      <dgm:prSet/>
      <dgm:spPr/>
      <dgm:t>
        <a:bodyPr/>
        <a:lstStyle/>
        <a:p>
          <a:r>
            <a:rPr lang="cs-CZ"/>
            <a:t>Downs 1957</a:t>
          </a:r>
          <a:endParaRPr lang="en-US"/>
        </a:p>
      </dgm:t>
    </dgm:pt>
    <dgm:pt modelId="{B1EE6780-D6E5-4C72-A5C6-FA6E996A3DF2}" type="parTrans" cxnId="{558B5A13-6BB7-4740-8496-8A346ABFCF83}">
      <dgm:prSet/>
      <dgm:spPr/>
      <dgm:t>
        <a:bodyPr/>
        <a:lstStyle/>
        <a:p>
          <a:endParaRPr lang="en-US"/>
        </a:p>
      </dgm:t>
    </dgm:pt>
    <dgm:pt modelId="{D7330A67-DE6C-4B75-BBC7-F06C8521EA32}" type="sibTrans" cxnId="{558B5A13-6BB7-4740-8496-8A346ABFCF83}">
      <dgm:prSet/>
      <dgm:spPr/>
      <dgm:t>
        <a:bodyPr/>
        <a:lstStyle/>
        <a:p>
          <a:endParaRPr lang="en-US"/>
        </a:p>
      </dgm:t>
    </dgm:pt>
    <dgm:pt modelId="{80BAB507-F6B0-4DB8-B7F0-9E481E604950}">
      <dgm:prSet/>
      <dgm:spPr/>
      <dgm:t>
        <a:bodyPr/>
        <a:lstStyle/>
        <a:p>
          <a:r>
            <a:rPr lang="cs-CZ"/>
            <a:t>Politická soutěž se dá reprezentovat v prostoru (H. Hotelling, A. Smithies)</a:t>
          </a:r>
          <a:endParaRPr lang="en-US"/>
        </a:p>
      </dgm:t>
    </dgm:pt>
    <dgm:pt modelId="{D08BCE74-D415-4B7A-833C-C58E456D6EAB}" type="parTrans" cxnId="{D24D9FD9-D1D5-41A0-A081-975173824090}">
      <dgm:prSet/>
      <dgm:spPr/>
      <dgm:t>
        <a:bodyPr/>
        <a:lstStyle/>
        <a:p>
          <a:endParaRPr lang="en-US"/>
        </a:p>
      </dgm:t>
    </dgm:pt>
    <dgm:pt modelId="{F416105B-4808-4F4D-A1CA-3A9CBA41480A}" type="sibTrans" cxnId="{D24D9FD9-D1D5-41A0-A081-975173824090}">
      <dgm:prSet/>
      <dgm:spPr/>
      <dgm:t>
        <a:bodyPr/>
        <a:lstStyle/>
        <a:p>
          <a:endParaRPr lang="en-US"/>
        </a:p>
      </dgm:t>
    </dgm:pt>
    <dgm:pt modelId="{D9C8D05E-7AF4-4826-8AF0-B6E6C05BB854}">
      <dgm:prSet/>
      <dgm:spPr/>
      <dgm:t>
        <a:bodyPr/>
        <a:lstStyle/>
        <a:p>
          <a:r>
            <a:rPr lang="cs-CZ"/>
            <a:t>Prostorové umístění stran ovlivněno  umístěním voličů</a:t>
          </a:r>
          <a:endParaRPr lang="en-US"/>
        </a:p>
      </dgm:t>
    </dgm:pt>
    <dgm:pt modelId="{A8165A0F-D2F7-497F-A151-32D1365286F8}" type="parTrans" cxnId="{90283E5E-3DBF-4097-B84B-8CC8282A4DF9}">
      <dgm:prSet/>
      <dgm:spPr/>
      <dgm:t>
        <a:bodyPr/>
        <a:lstStyle/>
        <a:p>
          <a:endParaRPr lang="en-US"/>
        </a:p>
      </dgm:t>
    </dgm:pt>
    <dgm:pt modelId="{64E38F93-F2D0-49EB-87CB-6F64AC546DC0}" type="sibTrans" cxnId="{90283E5E-3DBF-4097-B84B-8CC8282A4DF9}">
      <dgm:prSet/>
      <dgm:spPr/>
      <dgm:t>
        <a:bodyPr/>
        <a:lstStyle/>
        <a:p>
          <a:endParaRPr lang="en-US"/>
        </a:p>
      </dgm:t>
    </dgm:pt>
    <dgm:pt modelId="{0F40D6C8-5BC8-4712-B13E-7050D80EB935}" type="pres">
      <dgm:prSet presAssocID="{1F007510-FD76-47D3-A538-C57FE0B1B532}" presName="linear" presStyleCnt="0">
        <dgm:presLayoutVars>
          <dgm:animLvl val="lvl"/>
          <dgm:resizeHandles val="exact"/>
        </dgm:presLayoutVars>
      </dgm:prSet>
      <dgm:spPr/>
    </dgm:pt>
    <dgm:pt modelId="{50272626-8787-4ECE-8D92-57FFCF63FE80}" type="pres">
      <dgm:prSet presAssocID="{4CC98FE1-CB70-4FF9-9EB3-F8877BA273F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138CD3A-3519-46D9-B05C-62C9E7E88983}" type="pres">
      <dgm:prSet presAssocID="{D7330A67-DE6C-4B75-BBC7-F06C8521EA32}" presName="spacer" presStyleCnt="0"/>
      <dgm:spPr/>
    </dgm:pt>
    <dgm:pt modelId="{AB220179-9457-4DAF-93D7-7DCC0106CA93}" type="pres">
      <dgm:prSet presAssocID="{80BAB507-F6B0-4DB8-B7F0-9E481E604950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595A154-9D14-41D9-BA61-8E0A4960B730}" type="pres">
      <dgm:prSet presAssocID="{F416105B-4808-4F4D-A1CA-3A9CBA41480A}" presName="spacer" presStyleCnt="0"/>
      <dgm:spPr/>
    </dgm:pt>
    <dgm:pt modelId="{41BAA6FD-2BEF-4684-B8D4-673B2AB540E9}" type="pres">
      <dgm:prSet presAssocID="{D9C8D05E-7AF4-4826-8AF0-B6E6C05BB85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558B5A13-6BB7-4740-8496-8A346ABFCF83}" srcId="{1F007510-FD76-47D3-A538-C57FE0B1B532}" destId="{4CC98FE1-CB70-4FF9-9EB3-F8877BA273FE}" srcOrd="0" destOrd="0" parTransId="{B1EE6780-D6E5-4C72-A5C6-FA6E996A3DF2}" sibTransId="{D7330A67-DE6C-4B75-BBC7-F06C8521EA32}"/>
    <dgm:cxn modelId="{90283E5E-3DBF-4097-B84B-8CC8282A4DF9}" srcId="{1F007510-FD76-47D3-A538-C57FE0B1B532}" destId="{D9C8D05E-7AF4-4826-8AF0-B6E6C05BB854}" srcOrd="2" destOrd="0" parTransId="{A8165A0F-D2F7-497F-A151-32D1365286F8}" sibTransId="{64E38F93-F2D0-49EB-87CB-6F64AC546DC0}"/>
    <dgm:cxn modelId="{B04D9953-EFE8-4058-9F73-0FAC0CBA42D6}" type="presOf" srcId="{4CC98FE1-CB70-4FF9-9EB3-F8877BA273FE}" destId="{50272626-8787-4ECE-8D92-57FFCF63FE80}" srcOrd="0" destOrd="0" presId="urn:microsoft.com/office/officeart/2005/8/layout/vList2"/>
    <dgm:cxn modelId="{D24D9FD9-D1D5-41A0-A081-975173824090}" srcId="{1F007510-FD76-47D3-A538-C57FE0B1B532}" destId="{80BAB507-F6B0-4DB8-B7F0-9E481E604950}" srcOrd="1" destOrd="0" parTransId="{D08BCE74-D415-4B7A-833C-C58E456D6EAB}" sibTransId="{F416105B-4808-4F4D-A1CA-3A9CBA41480A}"/>
    <dgm:cxn modelId="{79AE90E4-691D-4F96-97AD-29BB7C4A5B6E}" type="presOf" srcId="{D9C8D05E-7AF4-4826-8AF0-B6E6C05BB854}" destId="{41BAA6FD-2BEF-4684-B8D4-673B2AB540E9}" srcOrd="0" destOrd="0" presId="urn:microsoft.com/office/officeart/2005/8/layout/vList2"/>
    <dgm:cxn modelId="{4F9010E6-F203-4661-9133-37E6B9D14C30}" type="presOf" srcId="{1F007510-FD76-47D3-A538-C57FE0B1B532}" destId="{0F40D6C8-5BC8-4712-B13E-7050D80EB935}" srcOrd="0" destOrd="0" presId="urn:microsoft.com/office/officeart/2005/8/layout/vList2"/>
    <dgm:cxn modelId="{33FE69E9-C842-4F02-BC60-BCB2BB59298B}" type="presOf" srcId="{80BAB507-F6B0-4DB8-B7F0-9E481E604950}" destId="{AB220179-9457-4DAF-93D7-7DCC0106CA93}" srcOrd="0" destOrd="0" presId="urn:microsoft.com/office/officeart/2005/8/layout/vList2"/>
    <dgm:cxn modelId="{96F63D4A-7822-4077-BC7F-1DEC3F29B213}" type="presParOf" srcId="{0F40D6C8-5BC8-4712-B13E-7050D80EB935}" destId="{50272626-8787-4ECE-8D92-57FFCF63FE80}" srcOrd="0" destOrd="0" presId="urn:microsoft.com/office/officeart/2005/8/layout/vList2"/>
    <dgm:cxn modelId="{BD64C0D7-8292-4DD0-8E1E-3819B47F8553}" type="presParOf" srcId="{0F40D6C8-5BC8-4712-B13E-7050D80EB935}" destId="{4138CD3A-3519-46D9-B05C-62C9E7E88983}" srcOrd="1" destOrd="0" presId="urn:microsoft.com/office/officeart/2005/8/layout/vList2"/>
    <dgm:cxn modelId="{516C778C-28C6-4B4B-BD48-7723A11E03ED}" type="presParOf" srcId="{0F40D6C8-5BC8-4712-B13E-7050D80EB935}" destId="{AB220179-9457-4DAF-93D7-7DCC0106CA93}" srcOrd="2" destOrd="0" presId="urn:microsoft.com/office/officeart/2005/8/layout/vList2"/>
    <dgm:cxn modelId="{CAA9679E-0FE2-49DD-AB4A-3DF68F5BCE94}" type="presParOf" srcId="{0F40D6C8-5BC8-4712-B13E-7050D80EB935}" destId="{6595A154-9D14-41D9-BA61-8E0A4960B730}" srcOrd="3" destOrd="0" presId="urn:microsoft.com/office/officeart/2005/8/layout/vList2"/>
    <dgm:cxn modelId="{B4FAA0B5-E46E-463C-A06C-89865B7EFF49}" type="presParOf" srcId="{0F40D6C8-5BC8-4712-B13E-7050D80EB935}" destId="{41BAA6FD-2BEF-4684-B8D4-673B2AB540E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DEFF1CCD-4F60-4EBC-B2F6-AA8594ED5CA0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A8725387-DE18-460E-B7B5-CE4592AD3F3A}">
      <dgm:prSet/>
      <dgm:spPr/>
      <dgm:t>
        <a:bodyPr/>
        <a:lstStyle/>
        <a:p>
          <a:r>
            <a:rPr lang="cs-CZ" b="1"/>
            <a:t>Prostorové modely</a:t>
          </a:r>
          <a:r>
            <a:rPr lang="cs-CZ"/>
            <a:t>: čistě podle prostorové blízkosti a vzdálenosti (Downs)</a:t>
          </a:r>
          <a:endParaRPr lang="en-US"/>
        </a:p>
      </dgm:t>
    </dgm:pt>
    <dgm:pt modelId="{35DDE5AF-4C74-4D7E-9D90-01961ECAD0F8}" type="parTrans" cxnId="{18BE8A08-B499-474B-93C0-8BA175EA19D9}">
      <dgm:prSet/>
      <dgm:spPr/>
      <dgm:t>
        <a:bodyPr/>
        <a:lstStyle/>
        <a:p>
          <a:endParaRPr lang="en-US"/>
        </a:p>
      </dgm:t>
    </dgm:pt>
    <dgm:pt modelId="{9C1BD33D-E50A-421E-A777-DA381CC1C568}" type="sibTrans" cxnId="{18BE8A08-B499-474B-93C0-8BA175EA19D9}">
      <dgm:prSet/>
      <dgm:spPr/>
      <dgm:t>
        <a:bodyPr/>
        <a:lstStyle/>
        <a:p>
          <a:endParaRPr lang="en-US"/>
        </a:p>
      </dgm:t>
    </dgm:pt>
    <dgm:pt modelId="{047E7558-56E1-4BB7-BA97-6B48D2A9C927}">
      <dgm:prSet/>
      <dgm:spPr/>
      <dgm:t>
        <a:bodyPr/>
        <a:lstStyle/>
        <a:p>
          <a:r>
            <a:rPr lang="cs-CZ" b="1"/>
            <a:t>Směrové modely</a:t>
          </a:r>
          <a:r>
            <a:rPr lang="cs-CZ"/>
            <a:t>: klíčové jsou status quo a intenzita zastávané pozice (Rabinowitz-McDonald)</a:t>
          </a:r>
          <a:endParaRPr lang="en-US"/>
        </a:p>
      </dgm:t>
    </dgm:pt>
    <dgm:pt modelId="{F4DE2E4F-C106-40B9-B51D-16CB021B9881}" type="parTrans" cxnId="{426FE262-9736-4688-A89B-52C7E5917FC2}">
      <dgm:prSet/>
      <dgm:spPr/>
      <dgm:t>
        <a:bodyPr/>
        <a:lstStyle/>
        <a:p>
          <a:endParaRPr lang="en-US"/>
        </a:p>
      </dgm:t>
    </dgm:pt>
    <dgm:pt modelId="{758F27EA-FEEE-4F56-8798-2F9A25A5D949}" type="sibTrans" cxnId="{426FE262-9736-4688-A89B-52C7E5917FC2}">
      <dgm:prSet/>
      <dgm:spPr/>
      <dgm:t>
        <a:bodyPr/>
        <a:lstStyle/>
        <a:p>
          <a:endParaRPr lang="en-US"/>
        </a:p>
      </dgm:t>
    </dgm:pt>
    <dgm:pt modelId="{34A37FB1-A9A6-41BE-B890-F03194E160CF}">
      <dgm:prSet/>
      <dgm:spPr/>
      <dgm:t>
        <a:bodyPr/>
        <a:lstStyle/>
        <a:p>
          <a:r>
            <a:rPr lang="cs-CZ"/>
            <a:t>? Reprezentuje skutečně politologie politický prostor dobře?</a:t>
          </a:r>
          <a:endParaRPr lang="en-US"/>
        </a:p>
      </dgm:t>
    </dgm:pt>
    <dgm:pt modelId="{8CF54845-376B-4C52-81C8-0C3AF8AE8351}" type="parTrans" cxnId="{268DF502-F359-4EAE-AD0B-F3D97795FFCB}">
      <dgm:prSet/>
      <dgm:spPr/>
      <dgm:t>
        <a:bodyPr/>
        <a:lstStyle/>
        <a:p>
          <a:endParaRPr lang="en-US"/>
        </a:p>
      </dgm:t>
    </dgm:pt>
    <dgm:pt modelId="{F429671F-AA94-4D97-B886-33238A491393}" type="sibTrans" cxnId="{268DF502-F359-4EAE-AD0B-F3D97795FFCB}">
      <dgm:prSet/>
      <dgm:spPr/>
      <dgm:t>
        <a:bodyPr/>
        <a:lstStyle/>
        <a:p>
          <a:endParaRPr lang="en-US"/>
        </a:p>
      </dgm:t>
    </dgm:pt>
    <dgm:pt modelId="{9BED93D3-1F3D-4975-9196-BE8FA478B591}">
      <dgm:prSet/>
      <dgm:spPr/>
      <dgm:t>
        <a:bodyPr/>
        <a:lstStyle/>
        <a:p>
          <a:r>
            <a:rPr lang="cs-CZ"/>
            <a:t>Prověřovalo se experimentálně (Lacy-Paolino 2010): častěji voliči uvažují prostorově, občas směrově.</a:t>
          </a:r>
          <a:endParaRPr lang="en-US"/>
        </a:p>
      </dgm:t>
    </dgm:pt>
    <dgm:pt modelId="{A412FDEF-76C2-4464-8E23-6AD816C1C35E}" type="parTrans" cxnId="{135546AF-5E64-4B31-9CBB-9083BE493B2E}">
      <dgm:prSet/>
      <dgm:spPr/>
      <dgm:t>
        <a:bodyPr/>
        <a:lstStyle/>
        <a:p>
          <a:endParaRPr lang="en-US"/>
        </a:p>
      </dgm:t>
    </dgm:pt>
    <dgm:pt modelId="{2AF34513-77AB-4EFE-B7D8-6FD2DBD0FA22}" type="sibTrans" cxnId="{135546AF-5E64-4B31-9CBB-9083BE493B2E}">
      <dgm:prSet/>
      <dgm:spPr/>
      <dgm:t>
        <a:bodyPr/>
        <a:lstStyle/>
        <a:p>
          <a:endParaRPr lang="en-US"/>
        </a:p>
      </dgm:t>
    </dgm:pt>
    <dgm:pt modelId="{04DD67B8-B821-4828-8DEC-701E29426B1F}" type="pres">
      <dgm:prSet presAssocID="{DEFF1CCD-4F60-4EBC-B2F6-AA8594ED5CA0}" presName="vert0" presStyleCnt="0">
        <dgm:presLayoutVars>
          <dgm:dir/>
          <dgm:animOne val="branch"/>
          <dgm:animLvl val="lvl"/>
        </dgm:presLayoutVars>
      </dgm:prSet>
      <dgm:spPr/>
    </dgm:pt>
    <dgm:pt modelId="{EC2BB5D9-09F6-4845-9929-515764320888}" type="pres">
      <dgm:prSet presAssocID="{A8725387-DE18-460E-B7B5-CE4592AD3F3A}" presName="thickLine" presStyleLbl="alignNode1" presStyleIdx="0" presStyleCnt="4"/>
      <dgm:spPr/>
    </dgm:pt>
    <dgm:pt modelId="{6E80EC61-EE14-42A2-A020-9E02F6457F73}" type="pres">
      <dgm:prSet presAssocID="{A8725387-DE18-460E-B7B5-CE4592AD3F3A}" presName="horz1" presStyleCnt="0"/>
      <dgm:spPr/>
    </dgm:pt>
    <dgm:pt modelId="{0613A772-370A-45E4-AC90-6875CF508E78}" type="pres">
      <dgm:prSet presAssocID="{A8725387-DE18-460E-B7B5-CE4592AD3F3A}" presName="tx1" presStyleLbl="revTx" presStyleIdx="0" presStyleCnt="4"/>
      <dgm:spPr/>
    </dgm:pt>
    <dgm:pt modelId="{9F94FF46-D976-464F-83DC-A70AC9552B4E}" type="pres">
      <dgm:prSet presAssocID="{A8725387-DE18-460E-B7B5-CE4592AD3F3A}" presName="vert1" presStyleCnt="0"/>
      <dgm:spPr/>
    </dgm:pt>
    <dgm:pt modelId="{A531B1FE-C984-456B-82F7-3D18F7ABD192}" type="pres">
      <dgm:prSet presAssocID="{047E7558-56E1-4BB7-BA97-6B48D2A9C927}" presName="thickLine" presStyleLbl="alignNode1" presStyleIdx="1" presStyleCnt="4"/>
      <dgm:spPr/>
    </dgm:pt>
    <dgm:pt modelId="{A29FA67E-8B40-4F6D-94FE-378FB75C2B83}" type="pres">
      <dgm:prSet presAssocID="{047E7558-56E1-4BB7-BA97-6B48D2A9C927}" presName="horz1" presStyleCnt="0"/>
      <dgm:spPr/>
    </dgm:pt>
    <dgm:pt modelId="{0F8E09FC-72D7-4628-9481-658DE7628E15}" type="pres">
      <dgm:prSet presAssocID="{047E7558-56E1-4BB7-BA97-6B48D2A9C927}" presName="tx1" presStyleLbl="revTx" presStyleIdx="1" presStyleCnt="4"/>
      <dgm:spPr/>
    </dgm:pt>
    <dgm:pt modelId="{00EC9497-771A-4790-997B-7136AF1B8130}" type="pres">
      <dgm:prSet presAssocID="{047E7558-56E1-4BB7-BA97-6B48D2A9C927}" presName="vert1" presStyleCnt="0"/>
      <dgm:spPr/>
    </dgm:pt>
    <dgm:pt modelId="{5D71E574-8C85-413D-8F30-666F09C55FA6}" type="pres">
      <dgm:prSet presAssocID="{34A37FB1-A9A6-41BE-B890-F03194E160CF}" presName="thickLine" presStyleLbl="alignNode1" presStyleIdx="2" presStyleCnt="4"/>
      <dgm:spPr/>
    </dgm:pt>
    <dgm:pt modelId="{F719E30B-3BC4-461C-ACD7-1A9EBD19C384}" type="pres">
      <dgm:prSet presAssocID="{34A37FB1-A9A6-41BE-B890-F03194E160CF}" presName="horz1" presStyleCnt="0"/>
      <dgm:spPr/>
    </dgm:pt>
    <dgm:pt modelId="{4798FA1E-5642-4E88-A060-D452D7F207EE}" type="pres">
      <dgm:prSet presAssocID="{34A37FB1-A9A6-41BE-B890-F03194E160CF}" presName="tx1" presStyleLbl="revTx" presStyleIdx="2" presStyleCnt="4"/>
      <dgm:spPr/>
    </dgm:pt>
    <dgm:pt modelId="{9C8A11D8-E04F-4E9A-8336-A50F40DE4430}" type="pres">
      <dgm:prSet presAssocID="{34A37FB1-A9A6-41BE-B890-F03194E160CF}" presName="vert1" presStyleCnt="0"/>
      <dgm:spPr/>
    </dgm:pt>
    <dgm:pt modelId="{5359062D-A5AC-4834-AB9F-3EADF4A9E44A}" type="pres">
      <dgm:prSet presAssocID="{9BED93D3-1F3D-4975-9196-BE8FA478B591}" presName="thickLine" presStyleLbl="alignNode1" presStyleIdx="3" presStyleCnt="4"/>
      <dgm:spPr/>
    </dgm:pt>
    <dgm:pt modelId="{8B4E9310-B735-4395-8F98-13AAAA59B6FC}" type="pres">
      <dgm:prSet presAssocID="{9BED93D3-1F3D-4975-9196-BE8FA478B591}" presName="horz1" presStyleCnt="0"/>
      <dgm:spPr/>
    </dgm:pt>
    <dgm:pt modelId="{AD42C854-CE58-41F4-AF3A-CD36A821701F}" type="pres">
      <dgm:prSet presAssocID="{9BED93D3-1F3D-4975-9196-BE8FA478B591}" presName="tx1" presStyleLbl="revTx" presStyleIdx="3" presStyleCnt="4"/>
      <dgm:spPr/>
    </dgm:pt>
    <dgm:pt modelId="{03F3BC8C-FAA8-45F9-89EA-4A9F92808510}" type="pres">
      <dgm:prSet presAssocID="{9BED93D3-1F3D-4975-9196-BE8FA478B591}" presName="vert1" presStyleCnt="0"/>
      <dgm:spPr/>
    </dgm:pt>
  </dgm:ptLst>
  <dgm:cxnLst>
    <dgm:cxn modelId="{268DF502-F359-4EAE-AD0B-F3D97795FFCB}" srcId="{DEFF1CCD-4F60-4EBC-B2F6-AA8594ED5CA0}" destId="{34A37FB1-A9A6-41BE-B890-F03194E160CF}" srcOrd="2" destOrd="0" parTransId="{8CF54845-376B-4C52-81C8-0C3AF8AE8351}" sibTransId="{F429671F-AA94-4D97-B886-33238A491393}"/>
    <dgm:cxn modelId="{18BE8A08-B499-474B-93C0-8BA175EA19D9}" srcId="{DEFF1CCD-4F60-4EBC-B2F6-AA8594ED5CA0}" destId="{A8725387-DE18-460E-B7B5-CE4592AD3F3A}" srcOrd="0" destOrd="0" parTransId="{35DDE5AF-4C74-4D7E-9D90-01961ECAD0F8}" sibTransId="{9C1BD33D-E50A-421E-A777-DA381CC1C568}"/>
    <dgm:cxn modelId="{772A9E34-76BB-4292-B701-2297EDEAAC15}" type="presOf" srcId="{A8725387-DE18-460E-B7B5-CE4592AD3F3A}" destId="{0613A772-370A-45E4-AC90-6875CF508E78}" srcOrd="0" destOrd="0" presId="urn:microsoft.com/office/officeart/2008/layout/LinedList"/>
    <dgm:cxn modelId="{426FE262-9736-4688-A89B-52C7E5917FC2}" srcId="{DEFF1CCD-4F60-4EBC-B2F6-AA8594ED5CA0}" destId="{047E7558-56E1-4BB7-BA97-6B48D2A9C927}" srcOrd="1" destOrd="0" parTransId="{F4DE2E4F-C106-40B9-B51D-16CB021B9881}" sibTransId="{758F27EA-FEEE-4F56-8798-2F9A25A5D949}"/>
    <dgm:cxn modelId="{FFB9EF79-ED52-43AB-AF21-40DD632B87BD}" type="presOf" srcId="{047E7558-56E1-4BB7-BA97-6B48D2A9C927}" destId="{0F8E09FC-72D7-4628-9481-658DE7628E15}" srcOrd="0" destOrd="0" presId="urn:microsoft.com/office/officeart/2008/layout/LinedList"/>
    <dgm:cxn modelId="{135546AF-5E64-4B31-9CBB-9083BE493B2E}" srcId="{DEFF1CCD-4F60-4EBC-B2F6-AA8594ED5CA0}" destId="{9BED93D3-1F3D-4975-9196-BE8FA478B591}" srcOrd="3" destOrd="0" parTransId="{A412FDEF-76C2-4464-8E23-6AD816C1C35E}" sibTransId="{2AF34513-77AB-4EFE-B7D8-6FD2DBD0FA22}"/>
    <dgm:cxn modelId="{73D6FBBA-9633-4C33-B1C6-77F20176A786}" type="presOf" srcId="{9BED93D3-1F3D-4975-9196-BE8FA478B591}" destId="{AD42C854-CE58-41F4-AF3A-CD36A821701F}" srcOrd="0" destOrd="0" presId="urn:microsoft.com/office/officeart/2008/layout/LinedList"/>
    <dgm:cxn modelId="{FA60B0C4-8F63-442B-98AE-6ED96E2BABF3}" type="presOf" srcId="{DEFF1CCD-4F60-4EBC-B2F6-AA8594ED5CA0}" destId="{04DD67B8-B821-4828-8DEC-701E29426B1F}" srcOrd="0" destOrd="0" presId="urn:microsoft.com/office/officeart/2008/layout/LinedList"/>
    <dgm:cxn modelId="{B6F181CE-A6C6-496E-AFF1-E59F0DFD0D9D}" type="presOf" srcId="{34A37FB1-A9A6-41BE-B890-F03194E160CF}" destId="{4798FA1E-5642-4E88-A060-D452D7F207EE}" srcOrd="0" destOrd="0" presId="urn:microsoft.com/office/officeart/2008/layout/LinedList"/>
    <dgm:cxn modelId="{A5E08481-5B4B-4107-A36C-84008A8DECD5}" type="presParOf" srcId="{04DD67B8-B821-4828-8DEC-701E29426B1F}" destId="{EC2BB5D9-09F6-4845-9929-515764320888}" srcOrd="0" destOrd="0" presId="urn:microsoft.com/office/officeart/2008/layout/LinedList"/>
    <dgm:cxn modelId="{8A43B330-C0E0-4398-A1C2-646F85D340A0}" type="presParOf" srcId="{04DD67B8-B821-4828-8DEC-701E29426B1F}" destId="{6E80EC61-EE14-42A2-A020-9E02F6457F73}" srcOrd="1" destOrd="0" presId="urn:microsoft.com/office/officeart/2008/layout/LinedList"/>
    <dgm:cxn modelId="{70526229-D127-42AD-B892-2A2361FEF86F}" type="presParOf" srcId="{6E80EC61-EE14-42A2-A020-9E02F6457F73}" destId="{0613A772-370A-45E4-AC90-6875CF508E78}" srcOrd="0" destOrd="0" presId="urn:microsoft.com/office/officeart/2008/layout/LinedList"/>
    <dgm:cxn modelId="{6608D5AF-A23D-48A6-A1D6-971A1D8BA712}" type="presParOf" srcId="{6E80EC61-EE14-42A2-A020-9E02F6457F73}" destId="{9F94FF46-D976-464F-83DC-A70AC9552B4E}" srcOrd="1" destOrd="0" presId="urn:microsoft.com/office/officeart/2008/layout/LinedList"/>
    <dgm:cxn modelId="{F29F0562-D963-42C0-8B93-7951EFD3C0B4}" type="presParOf" srcId="{04DD67B8-B821-4828-8DEC-701E29426B1F}" destId="{A531B1FE-C984-456B-82F7-3D18F7ABD192}" srcOrd="2" destOrd="0" presId="urn:microsoft.com/office/officeart/2008/layout/LinedList"/>
    <dgm:cxn modelId="{0C68B4F0-7959-41A2-B811-F3686A7EFDA0}" type="presParOf" srcId="{04DD67B8-B821-4828-8DEC-701E29426B1F}" destId="{A29FA67E-8B40-4F6D-94FE-378FB75C2B83}" srcOrd="3" destOrd="0" presId="urn:microsoft.com/office/officeart/2008/layout/LinedList"/>
    <dgm:cxn modelId="{91E836C5-C171-4F6C-9483-D11F1F168FBD}" type="presParOf" srcId="{A29FA67E-8B40-4F6D-94FE-378FB75C2B83}" destId="{0F8E09FC-72D7-4628-9481-658DE7628E15}" srcOrd="0" destOrd="0" presId="urn:microsoft.com/office/officeart/2008/layout/LinedList"/>
    <dgm:cxn modelId="{6DCD2B7D-52AA-4FE8-A4D3-E442BD260109}" type="presParOf" srcId="{A29FA67E-8B40-4F6D-94FE-378FB75C2B83}" destId="{00EC9497-771A-4790-997B-7136AF1B8130}" srcOrd="1" destOrd="0" presId="urn:microsoft.com/office/officeart/2008/layout/LinedList"/>
    <dgm:cxn modelId="{5FF760AB-6C5D-4365-B16E-641FC18510CA}" type="presParOf" srcId="{04DD67B8-B821-4828-8DEC-701E29426B1F}" destId="{5D71E574-8C85-413D-8F30-666F09C55FA6}" srcOrd="4" destOrd="0" presId="urn:microsoft.com/office/officeart/2008/layout/LinedList"/>
    <dgm:cxn modelId="{93C6533C-13F9-44DE-AFF1-B34A04D1AF5C}" type="presParOf" srcId="{04DD67B8-B821-4828-8DEC-701E29426B1F}" destId="{F719E30B-3BC4-461C-ACD7-1A9EBD19C384}" srcOrd="5" destOrd="0" presId="urn:microsoft.com/office/officeart/2008/layout/LinedList"/>
    <dgm:cxn modelId="{2ABE7605-8825-469E-A2FE-67D04D5C1E3F}" type="presParOf" srcId="{F719E30B-3BC4-461C-ACD7-1A9EBD19C384}" destId="{4798FA1E-5642-4E88-A060-D452D7F207EE}" srcOrd="0" destOrd="0" presId="urn:microsoft.com/office/officeart/2008/layout/LinedList"/>
    <dgm:cxn modelId="{DE458F67-D613-4EE3-9C97-126E33ACFADD}" type="presParOf" srcId="{F719E30B-3BC4-461C-ACD7-1A9EBD19C384}" destId="{9C8A11D8-E04F-4E9A-8336-A50F40DE4430}" srcOrd="1" destOrd="0" presId="urn:microsoft.com/office/officeart/2008/layout/LinedList"/>
    <dgm:cxn modelId="{B80E755A-7220-425F-A98E-7FD6CFE4F372}" type="presParOf" srcId="{04DD67B8-B821-4828-8DEC-701E29426B1F}" destId="{5359062D-A5AC-4834-AB9F-3EADF4A9E44A}" srcOrd="6" destOrd="0" presId="urn:microsoft.com/office/officeart/2008/layout/LinedList"/>
    <dgm:cxn modelId="{085D82F3-E37F-46EA-8EDE-A53FFE8C296C}" type="presParOf" srcId="{04DD67B8-B821-4828-8DEC-701E29426B1F}" destId="{8B4E9310-B735-4395-8F98-13AAAA59B6FC}" srcOrd="7" destOrd="0" presId="urn:microsoft.com/office/officeart/2008/layout/LinedList"/>
    <dgm:cxn modelId="{C1418E0C-EA19-4255-8B1F-FD65C1256FFA}" type="presParOf" srcId="{8B4E9310-B735-4395-8F98-13AAAA59B6FC}" destId="{AD42C854-CE58-41F4-AF3A-CD36A821701F}" srcOrd="0" destOrd="0" presId="urn:microsoft.com/office/officeart/2008/layout/LinedList"/>
    <dgm:cxn modelId="{09A656C6-11AE-46AD-BA30-91B63225FD2A}" type="presParOf" srcId="{8B4E9310-B735-4395-8F98-13AAAA59B6FC}" destId="{03F3BC8C-FAA8-45F9-89EA-4A9F9280851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BBB70BB-E520-4BB9-AE43-64E75ABE7A92}" type="doc">
      <dgm:prSet loTypeId="urn:microsoft.com/office/officeart/2018/2/layout/Icon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CB3D9E-7BF1-4119-AEDE-30976B9D419E}">
      <dgm:prSet/>
      <dgm:spPr/>
      <dgm:t>
        <a:bodyPr/>
        <a:lstStyle/>
        <a:p>
          <a:r>
            <a:rPr lang="cs-CZ" b="1"/>
            <a:t>Stokes (1963)</a:t>
          </a:r>
          <a:r>
            <a:rPr lang="cs-CZ"/>
            <a:t>: v politickém prostoru obvykle strany nemohou zaujmout mnoho pozic, často jen jednu (tj. na umisťování moc nezáleží)</a:t>
          </a:r>
          <a:endParaRPr lang="en-US"/>
        </a:p>
      </dgm:t>
    </dgm:pt>
    <dgm:pt modelId="{96089B71-C62D-49D1-9C22-0125F1B61151}" type="parTrans" cxnId="{97E022E2-171A-40A8-96DE-9696A39B4EF0}">
      <dgm:prSet/>
      <dgm:spPr/>
      <dgm:t>
        <a:bodyPr/>
        <a:lstStyle/>
        <a:p>
          <a:endParaRPr lang="en-US"/>
        </a:p>
      </dgm:t>
    </dgm:pt>
    <dgm:pt modelId="{DE9CF339-9DF0-443F-8BD4-A3C2095D4237}" type="sibTrans" cxnId="{97E022E2-171A-40A8-96DE-9696A39B4EF0}">
      <dgm:prSet/>
      <dgm:spPr/>
      <dgm:t>
        <a:bodyPr/>
        <a:lstStyle/>
        <a:p>
          <a:endParaRPr lang="en-US"/>
        </a:p>
      </dgm:t>
    </dgm:pt>
    <dgm:pt modelId="{7BDD1493-A66A-4876-A33E-EC2CFAB0E4BA}">
      <dgm:prSet/>
      <dgm:spPr/>
      <dgm:t>
        <a:bodyPr/>
        <a:lstStyle/>
        <a:p>
          <a:r>
            <a:rPr lang="cs-CZ"/>
            <a:t>Voliči volí podle toho, kdo je </a:t>
          </a:r>
          <a:r>
            <a:rPr lang="cs-CZ" b="1"/>
            <a:t>v tématech kompetentnější</a:t>
          </a:r>
          <a:endParaRPr lang="en-US"/>
        </a:p>
      </dgm:t>
    </dgm:pt>
    <dgm:pt modelId="{445E17C5-2A75-498E-9692-15F22359C3B9}" type="parTrans" cxnId="{F2B196D0-C4F6-49A1-BA14-BD7D0963CBA2}">
      <dgm:prSet/>
      <dgm:spPr/>
      <dgm:t>
        <a:bodyPr/>
        <a:lstStyle/>
        <a:p>
          <a:endParaRPr lang="en-US"/>
        </a:p>
      </dgm:t>
    </dgm:pt>
    <dgm:pt modelId="{5AC96856-8027-4EBC-BF28-5D92F9B1B878}" type="sibTrans" cxnId="{F2B196D0-C4F6-49A1-BA14-BD7D0963CBA2}">
      <dgm:prSet/>
      <dgm:spPr/>
      <dgm:t>
        <a:bodyPr/>
        <a:lstStyle/>
        <a:p>
          <a:endParaRPr lang="en-US"/>
        </a:p>
      </dgm:t>
    </dgm:pt>
    <dgm:pt modelId="{C560D8D8-1361-4034-BEA7-E054959C249E}" type="pres">
      <dgm:prSet presAssocID="{4BBB70BB-E520-4BB9-AE43-64E75ABE7A92}" presName="root" presStyleCnt="0">
        <dgm:presLayoutVars>
          <dgm:dir/>
          <dgm:resizeHandles val="exact"/>
        </dgm:presLayoutVars>
      </dgm:prSet>
      <dgm:spPr/>
    </dgm:pt>
    <dgm:pt modelId="{A8B1D9C7-D395-4FB4-A169-EE72EF5BB732}" type="pres">
      <dgm:prSet presAssocID="{BECB3D9E-7BF1-4119-AEDE-30976B9D419E}" presName="compNode" presStyleCnt="0"/>
      <dgm:spPr/>
    </dgm:pt>
    <dgm:pt modelId="{6BE1015C-E27F-4B04-A040-8FB702DDB1D8}" type="pres">
      <dgm:prSet presAssocID="{BECB3D9E-7BF1-4119-AEDE-30976B9D419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EADE5BED-F2DD-41B8-9229-1C0CD3F2D571}" type="pres">
      <dgm:prSet presAssocID="{BECB3D9E-7BF1-4119-AEDE-30976B9D419E}" presName="spaceRect" presStyleCnt="0"/>
      <dgm:spPr/>
    </dgm:pt>
    <dgm:pt modelId="{1B7CC532-BC18-48E1-863E-33B275FF4BC4}" type="pres">
      <dgm:prSet presAssocID="{BECB3D9E-7BF1-4119-AEDE-30976B9D419E}" presName="textRect" presStyleLbl="revTx" presStyleIdx="0" presStyleCnt="2">
        <dgm:presLayoutVars>
          <dgm:chMax val="1"/>
          <dgm:chPref val="1"/>
        </dgm:presLayoutVars>
      </dgm:prSet>
      <dgm:spPr/>
    </dgm:pt>
    <dgm:pt modelId="{5FA59D2E-D351-40B6-B7AD-D2A414C468DA}" type="pres">
      <dgm:prSet presAssocID="{DE9CF339-9DF0-443F-8BD4-A3C2095D4237}" presName="sibTrans" presStyleCnt="0"/>
      <dgm:spPr/>
    </dgm:pt>
    <dgm:pt modelId="{9D98BD28-F03C-4366-A405-6DA23A1904CA}" type="pres">
      <dgm:prSet presAssocID="{7BDD1493-A66A-4876-A33E-EC2CFAB0E4BA}" presName="compNode" presStyleCnt="0"/>
      <dgm:spPr/>
    </dgm:pt>
    <dgm:pt modelId="{10B3E983-1AB2-4BC7-8078-DB748FEBF7D5}" type="pres">
      <dgm:prSet presAssocID="{7BDD1493-A66A-4876-A33E-EC2CFAB0E4B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prechaun Hat"/>
        </a:ext>
      </dgm:extLst>
    </dgm:pt>
    <dgm:pt modelId="{04E0726A-846F-48CC-9369-611888E4F252}" type="pres">
      <dgm:prSet presAssocID="{7BDD1493-A66A-4876-A33E-EC2CFAB0E4BA}" presName="spaceRect" presStyleCnt="0"/>
      <dgm:spPr/>
    </dgm:pt>
    <dgm:pt modelId="{FBD0D5A3-D36F-47A4-BC45-D6192EC21F8F}" type="pres">
      <dgm:prSet presAssocID="{7BDD1493-A66A-4876-A33E-EC2CFAB0E4B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93098C4B-00C4-46A6-9F06-A7B192869595}" type="presOf" srcId="{7BDD1493-A66A-4876-A33E-EC2CFAB0E4BA}" destId="{FBD0D5A3-D36F-47A4-BC45-D6192EC21F8F}" srcOrd="0" destOrd="0" presId="urn:microsoft.com/office/officeart/2018/2/layout/IconLabelList"/>
    <dgm:cxn modelId="{D263094F-07F4-4520-86A5-74B9F35C68AB}" type="presOf" srcId="{4BBB70BB-E520-4BB9-AE43-64E75ABE7A92}" destId="{C560D8D8-1361-4034-BEA7-E054959C249E}" srcOrd="0" destOrd="0" presId="urn:microsoft.com/office/officeart/2018/2/layout/IconLabelList"/>
    <dgm:cxn modelId="{073225AB-C31A-48A5-BDEB-FE0C8483BEA0}" type="presOf" srcId="{BECB3D9E-7BF1-4119-AEDE-30976B9D419E}" destId="{1B7CC532-BC18-48E1-863E-33B275FF4BC4}" srcOrd="0" destOrd="0" presId="urn:microsoft.com/office/officeart/2018/2/layout/IconLabelList"/>
    <dgm:cxn modelId="{F2B196D0-C4F6-49A1-BA14-BD7D0963CBA2}" srcId="{4BBB70BB-E520-4BB9-AE43-64E75ABE7A92}" destId="{7BDD1493-A66A-4876-A33E-EC2CFAB0E4BA}" srcOrd="1" destOrd="0" parTransId="{445E17C5-2A75-498E-9692-15F22359C3B9}" sibTransId="{5AC96856-8027-4EBC-BF28-5D92F9B1B878}"/>
    <dgm:cxn modelId="{97E022E2-171A-40A8-96DE-9696A39B4EF0}" srcId="{4BBB70BB-E520-4BB9-AE43-64E75ABE7A92}" destId="{BECB3D9E-7BF1-4119-AEDE-30976B9D419E}" srcOrd="0" destOrd="0" parTransId="{96089B71-C62D-49D1-9C22-0125F1B61151}" sibTransId="{DE9CF339-9DF0-443F-8BD4-A3C2095D4237}"/>
    <dgm:cxn modelId="{2A509200-D0A1-4AC6-A388-B1B5F1A28A97}" type="presParOf" srcId="{C560D8D8-1361-4034-BEA7-E054959C249E}" destId="{A8B1D9C7-D395-4FB4-A169-EE72EF5BB732}" srcOrd="0" destOrd="0" presId="urn:microsoft.com/office/officeart/2018/2/layout/IconLabelList"/>
    <dgm:cxn modelId="{824887FC-A8DC-42D7-AF6D-985F38D032D8}" type="presParOf" srcId="{A8B1D9C7-D395-4FB4-A169-EE72EF5BB732}" destId="{6BE1015C-E27F-4B04-A040-8FB702DDB1D8}" srcOrd="0" destOrd="0" presId="urn:microsoft.com/office/officeart/2018/2/layout/IconLabelList"/>
    <dgm:cxn modelId="{986E8134-24E1-4185-B254-69B3F3D71C9A}" type="presParOf" srcId="{A8B1D9C7-D395-4FB4-A169-EE72EF5BB732}" destId="{EADE5BED-F2DD-41B8-9229-1C0CD3F2D571}" srcOrd="1" destOrd="0" presId="urn:microsoft.com/office/officeart/2018/2/layout/IconLabelList"/>
    <dgm:cxn modelId="{014D86E6-F447-4896-9C77-BBAA91AF4A21}" type="presParOf" srcId="{A8B1D9C7-D395-4FB4-A169-EE72EF5BB732}" destId="{1B7CC532-BC18-48E1-863E-33B275FF4BC4}" srcOrd="2" destOrd="0" presId="urn:microsoft.com/office/officeart/2018/2/layout/IconLabelList"/>
    <dgm:cxn modelId="{8124EAAA-2E50-4748-9FEC-D5AC68FEE1C4}" type="presParOf" srcId="{C560D8D8-1361-4034-BEA7-E054959C249E}" destId="{5FA59D2E-D351-40B6-B7AD-D2A414C468DA}" srcOrd="1" destOrd="0" presId="urn:microsoft.com/office/officeart/2018/2/layout/IconLabelList"/>
    <dgm:cxn modelId="{38D5FFF1-FB06-4047-A4A2-8830C14CFCF6}" type="presParOf" srcId="{C560D8D8-1361-4034-BEA7-E054959C249E}" destId="{9D98BD28-F03C-4366-A405-6DA23A1904CA}" srcOrd="2" destOrd="0" presId="urn:microsoft.com/office/officeart/2018/2/layout/IconLabelList"/>
    <dgm:cxn modelId="{E1037717-9C4A-4969-85FD-2599ED963FD9}" type="presParOf" srcId="{9D98BD28-F03C-4366-A405-6DA23A1904CA}" destId="{10B3E983-1AB2-4BC7-8078-DB748FEBF7D5}" srcOrd="0" destOrd="0" presId="urn:microsoft.com/office/officeart/2018/2/layout/IconLabelList"/>
    <dgm:cxn modelId="{084B5463-7990-4B8F-9C65-9FA3826FDF79}" type="presParOf" srcId="{9D98BD28-F03C-4366-A405-6DA23A1904CA}" destId="{04E0726A-846F-48CC-9369-611888E4F252}" srcOrd="1" destOrd="0" presId="urn:microsoft.com/office/officeart/2018/2/layout/IconLabelList"/>
    <dgm:cxn modelId="{EAC948FB-8652-4C05-AF73-3811665B01AB}" type="presParOf" srcId="{9D98BD28-F03C-4366-A405-6DA23A1904CA}" destId="{FBD0D5A3-D36F-47A4-BC45-D6192EC21F8F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BA51CDF-236F-4E49-ADB8-E523286A8FB5}" type="doc">
      <dgm:prSet loTypeId="urn:microsoft.com/office/officeart/2018/5/layout/IconLeaf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D09CFCC-55E4-4C41-8B8D-3C9FB181D105}">
      <dgm:prSet/>
      <dgm:spPr/>
      <dgm:t>
        <a:bodyPr/>
        <a:lstStyle/>
        <a:p>
          <a:pPr>
            <a:defRPr cap="all"/>
          </a:pPr>
          <a:r>
            <a:rPr lang="cs-CZ" b="1"/>
            <a:t>Tématická</a:t>
          </a:r>
          <a:r>
            <a:rPr lang="cs-CZ"/>
            <a:t> (všechny strany mají tytéž pozice, rozhoduje jen vnímaná kompetence)</a:t>
          </a:r>
          <a:endParaRPr lang="en-US"/>
        </a:p>
      </dgm:t>
    </dgm:pt>
    <dgm:pt modelId="{4828A2A2-97C2-4999-A0FC-7D21C3D15812}" type="parTrans" cxnId="{4FF9B06B-F5B4-4C20-8BC4-28D4936DF1E1}">
      <dgm:prSet/>
      <dgm:spPr/>
      <dgm:t>
        <a:bodyPr/>
        <a:lstStyle/>
        <a:p>
          <a:endParaRPr lang="en-US"/>
        </a:p>
      </dgm:t>
    </dgm:pt>
    <dgm:pt modelId="{2475C6A9-A0E5-4400-B7D5-229D10B112DD}" type="sibTrans" cxnId="{4FF9B06B-F5B4-4C20-8BC4-28D4936DF1E1}">
      <dgm:prSet/>
      <dgm:spPr/>
      <dgm:t>
        <a:bodyPr/>
        <a:lstStyle/>
        <a:p>
          <a:endParaRPr lang="en-US"/>
        </a:p>
      </dgm:t>
    </dgm:pt>
    <dgm:pt modelId="{4271E67C-FD87-434A-882A-531FCE06D49A}">
      <dgm:prSet/>
      <dgm:spPr/>
      <dgm:t>
        <a:bodyPr/>
        <a:lstStyle/>
        <a:p>
          <a:pPr>
            <a:defRPr cap="all"/>
          </a:pPr>
          <a:r>
            <a:rPr lang="cs-CZ" b="1"/>
            <a:t>Obecná </a:t>
          </a:r>
          <a:r>
            <a:rPr lang="cs-CZ"/>
            <a:t>(charakter kandidáta/strany, jeho výkonnost, integrita)</a:t>
          </a:r>
          <a:endParaRPr lang="en-US"/>
        </a:p>
      </dgm:t>
    </dgm:pt>
    <dgm:pt modelId="{579B7A8D-79EF-478C-96C1-AD3B9B7B585D}" type="parTrans" cxnId="{CFF8AFF9-D59C-4A44-87F8-A73B03281F5C}">
      <dgm:prSet/>
      <dgm:spPr/>
      <dgm:t>
        <a:bodyPr/>
        <a:lstStyle/>
        <a:p>
          <a:endParaRPr lang="en-US"/>
        </a:p>
      </dgm:t>
    </dgm:pt>
    <dgm:pt modelId="{422C8A34-66CA-4148-BBDE-88F484D87F60}" type="sibTrans" cxnId="{CFF8AFF9-D59C-4A44-87F8-A73B03281F5C}">
      <dgm:prSet/>
      <dgm:spPr/>
      <dgm:t>
        <a:bodyPr/>
        <a:lstStyle/>
        <a:p>
          <a:endParaRPr lang="en-US"/>
        </a:p>
      </dgm:t>
    </dgm:pt>
    <dgm:pt modelId="{E35D0C7C-4BE3-43E5-B972-4EA730FA1991}" type="pres">
      <dgm:prSet presAssocID="{CBA51CDF-236F-4E49-ADB8-E523286A8FB5}" presName="root" presStyleCnt="0">
        <dgm:presLayoutVars>
          <dgm:dir/>
          <dgm:resizeHandles val="exact"/>
        </dgm:presLayoutVars>
      </dgm:prSet>
      <dgm:spPr/>
    </dgm:pt>
    <dgm:pt modelId="{E94D8E98-D7D1-4463-A246-35E0718312B6}" type="pres">
      <dgm:prSet presAssocID="{4D09CFCC-55E4-4C41-8B8D-3C9FB181D105}" presName="compNode" presStyleCnt="0"/>
      <dgm:spPr/>
    </dgm:pt>
    <dgm:pt modelId="{8EFAD39E-5786-4152-A210-B4D804520B66}" type="pres">
      <dgm:prSet presAssocID="{4D09CFCC-55E4-4C41-8B8D-3C9FB181D105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7EDEB60D-BC8E-449B-B421-9439016F8BB4}" type="pres">
      <dgm:prSet presAssocID="{4D09CFCC-55E4-4C41-8B8D-3C9FB181D10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ffice Worker"/>
        </a:ext>
      </dgm:extLst>
    </dgm:pt>
    <dgm:pt modelId="{0ECE8B4F-D9FB-4045-B1DD-34EF9A5206EE}" type="pres">
      <dgm:prSet presAssocID="{4D09CFCC-55E4-4C41-8B8D-3C9FB181D105}" presName="spaceRect" presStyleCnt="0"/>
      <dgm:spPr/>
    </dgm:pt>
    <dgm:pt modelId="{5AA05FF1-086E-40F7-999A-72FAA3BDB934}" type="pres">
      <dgm:prSet presAssocID="{4D09CFCC-55E4-4C41-8B8D-3C9FB181D105}" presName="textRect" presStyleLbl="revTx" presStyleIdx="0" presStyleCnt="2">
        <dgm:presLayoutVars>
          <dgm:chMax val="1"/>
          <dgm:chPref val="1"/>
        </dgm:presLayoutVars>
      </dgm:prSet>
      <dgm:spPr/>
    </dgm:pt>
    <dgm:pt modelId="{AB085A6D-742D-4ABD-ACD6-8044EA0B656B}" type="pres">
      <dgm:prSet presAssocID="{2475C6A9-A0E5-4400-B7D5-229D10B112DD}" presName="sibTrans" presStyleCnt="0"/>
      <dgm:spPr/>
    </dgm:pt>
    <dgm:pt modelId="{0DDB55E7-AF3C-4BD9-93AF-3A86ED223D26}" type="pres">
      <dgm:prSet presAssocID="{4271E67C-FD87-434A-882A-531FCE06D49A}" presName="compNode" presStyleCnt="0"/>
      <dgm:spPr/>
    </dgm:pt>
    <dgm:pt modelId="{FE233F71-9627-4239-B212-3E56D534E4A9}" type="pres">
      <dgm:prSet presAssocID="{4271E67C-FD87-434A-882A-531FCE06D49A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ED87D85B-6DB5-43E7-9C77-8CE4DA6B647A}" type="pres">
      <dgm:prSet presAssocID="{4271E67C-FD87-434A-882A-531FCE06D49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B6322D52-A47E-4F89-8DE6-2F5D13F1C8A2}" type="pres">
      <dgm:prSet presAssocID="{4271E67C-FD87-434A-882A-531FCE06D49A}" presName="spaceRect" presStyleCnt="0"/>
      <dgm:spPr/>
    </dgm:pt>
    <dgm:pt modelId="{1DDDCBCF-F354-4174-957B-592BA1A535FB}" type="pres">
      <dgm:prSet presAssocID="{4271E67C-FD87-434A-882A-531FCE06D49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FF9B06B-F5B4-4C20-8BC4-28D4936DF1E1}" srcId="{CBA51CDF-236F-4E49-ADB8-E523286A8FB5}" destId="{4D09CFCC-55E4-4C41-8B8D-3C9FB181D105}" srcOrd="0" destOrd="0" parTransId="{4828A2A2-97C2-4999-A0FC-7D21C3D15812}" sibTransId="{2475C6A9-A0E5-4400-B7D5-229D10B112DD}"/>
    <dgm:cxn modelId="{68F3F1CB-DA6B-4300-99BE-89398EB6DCB7}" type="presOf" srcId="{4271E67C-FD87-434A-882A-531FCE06D49A}" destId="{1DDDCBCF-F354-4174-957B-592BA1A535FB}" srcOrd="0" destOrd="0" presId="urn:microsoft.com/office/officeart/2018/5/layout/IconLeafLabelList"/>
    <dgm:cxn modelId="{A0B308D3-1C4B-40BE-8BA0-AE05A526A081}" type="presOf" srcId="{CBA51CDF-236F-4E49-ADB8-E523286A8FB5}" destId="{E35D0C7C-4BE3-43E5-B972-4EA730FA1991}" srcOrd="0" destOrd="0" presId="urn:microsoft.com/office/officeart/2018/5/layout/IconLeafLabelList"/>
    <dgm:cxn modelId="{8D5D2CE4-6DEA-48EF-B705-5B9EFA5C2347}" type="presOf" srcId="{4D09CFCC-55E4-4C41-8B8D-3C9FB181D105}" destId="{5AA05FF1-086E-40F7-999A-72FAA3BDB934}" srcOrd="0" destOrd="0" presId="urn:microsoft.com/office/officeart/2018/5/layout/IconLeafLabelList"/>
    <dgm:cxn modelId="{CFF8AFF9-D59C-4A44-87F8-A73B03281F5C}" srcId="{CBA51CDF-236F-4E49-ADB8-E523286A8FB5}" destId="{4271E67C-FD87-434A-882A-531FCE06D49A}" srcOrd="1" destOrd="0" parTransId="{579B7A8D-79EF-478C-96C1-AD3B9B7B585D}" sibTransId="{422C8A34-66CA-4148-BBDE-88F484D87F60}"/>
    <dgm:cxn modelId="{AB2324F0-6A1A-487A-8DB6-A4FEA8E43338}" type="presParOf" srcId="{E35D0C7C-4BE3-43E5-B972-4EA730FA1991}" destId="{E94D8E98-D7D1-4463-A246-35E0718312B6}" srcOrd="0" destOrd="0" presId="urn:microsoft.com/office/officeart/2018/5/layout/IconLeafLabelList"/>
    <dgm:cxn modelId="{4B3AA74C-A21C-49FE-8F4E-1103501880DE}" type="presParOf" srcId="{E94D8E98-D7D1-4463-A246-35E0718312B6}" destId="{8EFAD39E-5786-4152-A210-B4D804520B66}" srcOrd="0" destOrd="0" presId="urn:microsoft.com/office/officeart/2018/5/layout/IconLeafLabelList"/>
    <dgm:cxn modelId="{99FDA321-234E-44D2-80D6-75C515214DDA}" type="presParOf" srcId="{E94D8E98-D7D1-4463-A246-35E0718312B6}" destId="{7EDEB60D-BC8E-449B-B421-9439016F8BB4}" srcOrd="1" destOrd="0" presId="urn:microsoft.com/office/officeart/2018/5/layout/IconLeafLabelList"/>
    <dgm:cxn modelId="{F6D3024B-5654-4039-B362-57C92D3DAB42}" type="presParOf" srcId="{E94D8E98-D7D1-4463-A246-35E0718312B6}" destId="{0ECE8B4F-D9FB-4045-B1DD-34EF9A5206EE}" srcOrd="2" destOrd="0" presId="urn:microsoft.com/office/officeart/2018/5/layout/IconLeafLabelList"/>
    <dgm:cxn modelId="{AACF359A-A0D8-471A-8C4F-8718A6E4B24F}" type="presParOf" srcId="{E94D8E98-D7D1-4463-A246-35E0718312B6}" destId="{5AA05FF1-086E-40F7-999A-72FAA3BDB934}" srcOrd="3" destOrd="0" presId="urn:microsoft.com/office/officeart/2018/5/layout/IconLeafLabelList"/>
    <dgm:cxn modelId="{28A6F731-9A26-42D7-9369-6D71E3550653}" type="presParOf" srcId="{E35D0C7C-4BE3-43E5-B972-4EA730FA1991}" destId="{AB085A6D-742D-4ABD-ACD6-8044EA0B656B}" srcOrd="1" destOrd="0" presId="urn:microsoft.com/office/officeart/2018/5/layout/IconLeafLabelList"/>
    <dgm:cxn modelId="{DFB531D9-B62C-45F6-A66E-56CF7E46ADF9}" type="presParOf" srcId="{E35D0C7C-4BE3-43E5-B972-4EA730FA1991}" destId="{0DDB55E7-AF3C-4BD9-93AF-3A86ED223D26}" srcOrd="2" destOrd="0" presId="urn:microsoft.com/office/officeart/2018/5/layout/IconLeafLabelList"/>
    <dgm:cxn modelId="{4D9D8FD0-E0C4-479F-8B1C-0572AC5BE9B8}" type="presParOf" srcId="{0DDB55E7-AF3C-4BD9-93AF-3A86ED223D26}" destId="{FE233F71-9627-4239-B212-3E56D534E4A9}" srcOrd="0" destOrd="0" presId="urn:microsoft.com/office/officeart/2018/5/layout/IconLeafLabelList"/>
    <dgm:cxn modelId="{378B5CAC-B086-4C9F-ACF6-759606DB2CA0}" type="presParOf" srcId="{0DDB55E7-AF3C-4BD9-93AF-3A86ED223D26}" destId="{ED87D85B-6DB5-43E7-9C77-8CE4DA6B647A}" srcOrd="1" destOrd="0" presId="urn:microsoft.com/office/officeart/2018/5/layout/IconLeafLabelList"/>
    <dgm:cxn modelId="{3C5CF170-DCB5-4EF3-AAB4-24F1D6DD0859}" type="presParOf" srcId="{0DDB55E7-AF3C-4BD9-93AF-3A86ED223D26}" destId="{B6322D52-A47E-4F89-8DE6-2F5D13F1C8A2}" srcOrd="2" destOrd="0" presId="urn:microsoft.com/office/officeart/2018/5/layout/IconLeafLabelList"/>
    <dgm:cxn modelId="{F669D9AD-377B-4574-B2FC-F8DCEE60BF43}" type="presParOf" srcId="{0DDB55E7-AF3C-4BD9-93AF-3A86ED223D26}" destId="{1DDDCBCF-F354-4174-957B-592BA1A535F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8D36232-BD63-44CE-B393-3851AEE19EFD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0ED20A4-E8B0-43B0-997B-419AB1747819}">
      <dgm:prSet/>
      <dgm:spPr/>
      <dgm:t>
        <a:bodyPr/>
        <a:lstStyle/>
        <a:p>
          <a:r>
            <a:rPr lang="cs-CZ" b="1"/>
            <a:t>Stokes</a:t>
          </a:r>
          <a:r>
            <a:rPr lang="cs-CZ"/>
            <a:t> přiznával, že každé téma může být poziční i valenční</a:t>
          </a:r>
          <a:endParaRPr lang="en-US"/>
        </a:p>
      </dgm:t>
    </dgm:pt>
    <dgm:pt modelId="{71089372-B992-4ADC-973A-F386ADB90B26}" type="parTrans" cxnId="{3890CFA9-FE75-4315-B46D-EF9721C8610D}">
      <dgm:prSet/>
      <dgm:spPr/>
      <dgm:t>
        <a:bodyPr/>
        <a:lstStyle/>
        <a:p>
          <a:endParaRPr lang="en-US"/>
        </a:p>
      </dgm:t>
    </dgm:pt>
    <dgm:pt modelId="{BC28289C-3CF3-44D4-803F-272F3145B291}" type="sibTrans" cxnId="{3890CFA9-FE75-4315-B46D-EF9721C8610D}">
      <dgm:prSet/>
      <dgm:spPr/>
      <dgm:t>
        <a:bodyPr/>
        <a:lstStyle/>
        <a:p>
          <a:endParaRPr lang="en-US"/>
        </a:p>
      </dgm:t>
    </dgm:pt>
    <dgm:pt modelId="{BDD4221E-992A-4648-ABDF-5C859DA1C857}">
      <dgm:prSet/>
      <dgm:spPr/>
      <dgm:t>
        <a:bodyPr/>
        <a:lstStyle/>
        <a:p>
          <a:r>
            <a:rPr lang="cs-CZ" b="1"/>
            <a:t>Sartori</a:t>
          </a:r>
          <a:r>
            <a:rPr lang="cs-CZ"/>
            <a:t>: „problém, u kterého neexistuje neshoda, přesto je konfliktním tématem, v němž se strany obviňují z toho, že jejich pozice je jen domnělá“.</a:t>
          </a:r>
          <a:endParaRPr lang="en-US"/>
        </a:p>
      </dgm:t>
    </dgm:pt>
    <dgm:pt modelId="{CDEA8E07-3E1B-4159-8116-76F435B14BC5}" type="parTrans" cxnId="{6AAC55BE-D808-424D-BFE6-831A1C1FA5C9}">
      <dgm:prSet/>
      <dgm:spPr/>
      <dgm:t>
        <a:bodyPr/>
        <a:lstStyle/>
        <a:p>
          <a:endParaRPr lang="en-US"/>
        </a:p>
      </dgm:t>
    </dgm:pt>
    <dgm:pt modelId="{C77A74F7-97D1-4D78-9D2E-E5E76F716F3E}" type="sibTrans" cxnId="{6AAC55BE-D808-424D-BFE6-831A1C1FA5C9}">
      <dgm:prSet/>
      <dgm:spPr/>
      <dgm:t>
        <a:bodyPr/>
        <a:lstStyle/>
        <a:p>
          <a:endParaRPr lang="en-US"/>
        </a:p>
      </dgm:t>
    </dgm:pt>
    <dgm:pt modelId="{9F210E16-F46C-4635-ABAF-B643EE7A969F}">
      <dgm:prSet/>
      <dgm:spPr/>
      <dgm:t>
        <a:bodyPr/>
        <a:lstStyle/>
        <a:p>
          <a:r>
            <a:rPr lang="cs-CZ" b="1"/>
            <a:t>Pardos-Prado</a:t>
          </a:r>
          <a:r>
            <a:rPr lang="cs-CZ"/>
            <a:t>: i když existuje shoda o cíli, není shoda o prostředcích</a:t>
          </a:r>
          <a:endParaRPr lang="en-US"/>
        </a:p>
      </dgm:t>
    </dgm:pt>
    <dgm:pt modelId="{5E461679-0CA3-492F-B6C8-60A41167DADC}" type="parTrans" cxnId="{CBA7E1C0-547F-4BEE-B8E6-28458551A3B5}">
      <dgm:prSet/>
      <dgm:spPr/>
      <dgm:t>
        <a:bodyPr/>
        <a:lstStyle/>
        <a:p>
          <a:endParaRPr lang="en-US"/>
        </a:p>
      </dgm:t>
    </dgm:pt>
    <dgm:pt modelId="{314E020B-44A6-49F8-979A-FF2F336AF053}" type="sibTrans" cxnId="{CBA7E1C0-547F-4BEE-B8E6-28458551A3B5}">
      <dgm:prSet/>
      <dgm:spPr/>
      <dgm:t>
        <a:bodyPr/>
        <a:lstStyle/>
        <a:p>
          <a:endParaRPr lang="en-US"/>
        </a:p>
      </dgm:t>
    </dgm:pt>
    <dgm:pt modelId="{BAB5D7FF-05C6-4BAB-8C48-291DBFCAF96C}">
      <dgm:prSet/>
      <dgm:spPr/>
      <dgm:t>
        <a:bodyPr/>
        <a:lstStyle/>
        <a:p>
          <a:r>
            <a:rPr lang="cs-CZ" b="1"/>
            <a:t>McDonald-Rabinowitz</a:t>
          </a:r>
          <a:r>
            <a:rPr lang="cs-CZ"/>
            <a:t>: pokud by strany zastávaly stejnou pozici, rozhodovala by jejich nepoziční valence, tu nemají stejnou, proto se pozičně diferencují.  </a:t>
          </a:r>
          <a:endParaRPr lang="en-US"/>
        </a:p>
      </dgm:t>
    </dgm:pt>
    <dgm:pt modelId="{EE51FA8D-AA7E-4540-BBE8-DA77A542FB6C}" type="parTrans" cxnId="{5F9CBCF5-DD48-41C2-8CFC-BD83E382F5B0}">
      <dgm:prSet/>
      <dgm:spPr/>
      <dgm:t>
        <a:bodyPr/>
        <a:lstStyle/>
        <a:p>
          <a:endParaRPr lang="en-US"/>
        </a:p>
      </dgm:t>
    </dgm:pt>
    <dgm:pt modelId="{E21E00E0-F32C-4A11-AA75-3D10F95FDCF4}" type="sibTrans" cxnId="{5F9CBCF5-DD48-41C2-8CFC-BD83E382F5B0}">
      <dgm:prSet/>
      <dgm:spPr/>
      <dgm:t>
        <a:bodyPr/>
        <a:lstStyle/>
        <a:p>
          <a:endParaRPr lang="en-US"/>
        </a:p>
      </dgm:t>
    </dgm:pt>
    <dgm:pt modelId="{15AFD453-37BA-4B98-AA51-93FE8D2F7889}">
      <dgm:prSet/>
      <dgm:spPr/>
      <dgm:t>
        <a:bodyPr/>
        <a:lstStyle/>
        <a:p>
          <a:r>
            <a:rPr lang="cs-CZ" b="1"/>
            <a:t>Clark</a:t>
          </a:r>
          <a:r>
            <a:rPr lang="cs-CZ"/>
            <a:t>- důležitější pro vysvětlení volby </a:t>
          </a:r>
          <a:r>
            <a:rPr lang="cs-CZ" b="1"/>
            <a:t>nepoziční valence</a:t>
          </a:r>
          <a:endParaRPr lang="en-US"/>
        </a:p>
      </dgm:t>
    </dgm:pt>
    <dgm:pt modelId="{B26C46FC-83A5-4ECA-9C24-D75E92AAD537}" type="parTrans" cxnId="{FC8E8143-9106-423F-B243-3C33B8F4BD27}">
      <dgm:prSet/>
      <dgm:spPr/>
      <dgm:t>
        <a:bodyPr/>
        <a:lstStyle/>
        <a:p>
          <a:endParaRPr lang="en-US"/>
        </a:p>
      </dgm:t>
    </dgm:pt>
    <dgm:pt modelId="{5BABAADF-1350-4F68-8FF1-CF06181196D6}" type="sibTrans" cxnId="{FC8E8143-9106-423F-B243-3C33B8F4BD27}">
      <dgm:prSet/>
      <dgm:spPr/>
      <dgm:t>
        <a:bodyPr/>
        <a:lstStyle/>
        <a:p>
          <a:endParaRPr lang="en-US"/>
        </a:p>
      </dgm:t>
    </dgm:pt>
    <dgm:pt modelId="{519D5905-3E25-4BA9-BD08-81B7BD02BEBD}">
      <dgm:prSet/>
      <dgm:spPr/>
      <dgm:t>
        <a:bodyPr/>
        <a:lstStyle/>
        <a:p>
          <a:r>
            <a:rPr lang="cs-CZ" b="1"/>
            <a:t>Hollweg </a:t>
          </a:r>
          <a:r>
            <a:rPr lang="cs-CZ"/>
            <a:t>(2012): Pokud se strany nediferencují v cílech ani prostředcích, vliv valenční soutěže v tématech je nepatrný pro pochopení toho, jak lidé volí</a:t>
          </a:r>
          <a:endParaRPr lang="en-US"/>
        </a:p>
      </dgm:t>
    </dgm:pt>
    <dgm:pt modelId="{76A813F7-FB7E-43D8-8913-2E5A92DABE7F}" type="parTrans" cxnId="{0E5FF6BE-AEAF-4580-9EDD-57F39531BB3E}">
      <dgm:prSet/>
      <dgm:spPr/>
      <dgm:t>
        <a:bodyPr/>
        <a:lstStyle/>
        <a:p>
          <a:endParaRPr lang="en-US"/>
        </a:p>
      </dgm:t>
    </dgm:pt>
    <dgm:pt modelId="{5B107B45-5358-4B99-9E7D-503F0DB85EC2}" type="sibTrans" cxnId="{0E5FF6BE-AEAF-4580-9EDD-57F39531BB3E}">
      <dgm:prSet/>
      <dgm:spPr/>
      <dgm:t>
        <a:bodyPr/>
        <a:lstStyle/>
        <a:p>
          <a:endParaRPr lang="en-US"/>
        </a:p>
      </dgm:t>
    </dgm:pt>
    <dgm:pt modelId="{6A39FC3C-5EDA-4C69-9C01-E0ADC8EB7115}" type="pres">
      <dgm:prSet presAssocID="{C8D36232-BD63-44CE-B393-3851AEE19EFD}" presName="root" presStyleCnt="0">
        <dgm:presLayoutVars>
          <dgm:dir/>
          <dgm:resizeHandles val="exact"/>
        </dgm:presLayoutVars>
      </dgm:prSet>
      <dgm:spPr/>
    </dgm:pt>
    <dgm:pt modelId="{A0277816-6E82-4E96-98F2-3F526C242004}" type="pres">
      <dgm:prSet presAssocID="{A0ED20A4-E8B0-43B0-997B-419AB1747819}" presName="compNode" presStyleCnt="0"/>
      <dgm:spPr/>
    </dgm:pt>
    <dgm:pt modelId="{BA0105C8-CBD1-407C-80D9-A3FD18DB3103}" type="pres">
      <dgm:prSet presAssocID="{A0ED20A4-E8B0-43B0-997B-419AB1747819}" presName="bgRect" presStyleLbl="bgShp" presStyleIdx="0" presStyleCnt="6"/>
      <dgm:spPr/>
    </dgm:pt>
    <dgm:pt modelId="{F4D65D47-F911-44D8-8732-A2BE9E69099F}" type="pres">
      <dgm:prSet presAssocID="{A0ED20A4-E8B0-43B0-997B-419AB1747819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B9C229B-AD8A-4FDE-B07E-334F73C4FAA1}" type="pres">
      <dgm:prSet presAssocID="{A0ED20A4-E8B0-43B0-997B-419AB1747819}" presName="spaceRect" presStyleCnt="0"/>
      <dgm:spPr/>
    </dgm:pt>
    <dgm:pt modelId="{9F1D0EFC-15AF-45F9-B118-601DD43962CA}" type="pres">
      <dgm:prSet presAssocID="{A0ED20A4-E8B0-43B0-997B-419AB1747819}" presName="parTx" presStyleLbl="revTx" presStyleIdx="0" presStyleCnt="6">
        <dgm:presLayoutVars>
          <dgm:chMax val="0"/>
          <dgm:chPref val="0"/>
        </dgm:presLayoutVars>
      </dgm:prSet>
      <dgm:spPr/>
    </dgm:pt>
    <dgm:pt modelId="{D112342A-923A-42DF-9F33-7F081AB92629}" type="pres">
      <dgm:prSet presAssocID="{BC28289C-3CF3-44D4-803F-272F3145B291}" presName="sibTrans" presStyleCnt="0"/>
      <dgm:spPr/>
    </dgm:pt>
    <dgm:pt modelId="{DC59E0FD-E1BB-481C-8F38-6C0DA8E976AC}" type="pres">
      <dgm:prSet presAssocID="{BDD4221E-992A-4648-ABDF-5C859DA1C857}" presName="compNode" presStyleCnt="0"/>
      <dgm:spPr/>
    </dgm:pt>
    <dgm:pt modelId="{D5ECF026-9BE2-4365-AD20-0C8D8BA94846}" type="pres">
      <dgm:prSet presAssocID="{BDD4221E-992A-4648-ABDF-5C859DA1C857}" presName="bgRect" presStyleLbl="bgShp" presStyleIdx="1" presStyleCnt="6"/>
      <dgm:spPr/>
    </dgm:pt>
    <dgm:pt modelId="{8E3F52BA-760F-4FAA-B3BD-BA6ADD237CCB}" type="pres">
      <dgm:prSet presAssocID="{BDD4221E-992A-4648-ABDF-5C859DA1C857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547EB1E0-098D-4C8C-A271-3A2EDE31F9CE}" type="pres">
      <dgm:prSet presAssocID="{BDD4221E-992A-4648-ABDF-5C859DA1C857}" presName="spaceRect" presStyleCnt="0"/>
      <dgm:spPr/>
    </dgm:pt>
    <dgm:pt modelId="{6FA92DE2-9A80-4BAF-BDBF-B5603C6728B2}" type="pres">
      <dgm:prSet presAssocID="{BDD4221E-992A-4648-ABDF-5C859DA1C857}" presName="parTx" presStyleLbl="revTx" presStyleIdx="1" presStyleCnt="6">
        <dgm:presLayoutVars>
          <dgm:chMax val="0"/>
          <dgm:chPref val="0"/>
        </dgm:presLayoutVars>
      </dgm:prSet>
      <dgm:spPr/>
    </dgm:pt>
    <dgm:pt modelId="{ABBF0A19-1399-42CD-AC70-E39CAA897E1A}" type="pres">
      <dgm:prSet presAssocID="{C77A74F7-97D1-4D78-9D2E-E5E76F716F3E}" presName="sibTrans" presStyleCnt="0"/>
      <dgm:spPr/>
    </dgm:pt>
    <dgm:pt modelId="{311CC86F-93D9-4FB9-B09B-4C593B058342}" type="pres">
      <dgm:prSet presAssocID="{9F210E16-F46C-4635-ABAF-B643EE7A969F}" presName="compNode" presStyleCnt="0"/>
      <dgm:spPr/>
    </dgm:pt>
    <dgm:pt modelId="{ADFAAFF6-3D08-4832-9438-EEB7AE6A24A9}" type="pres">
      <dgm:prSet presAssocID="{9F210E16-F46C-4635-ABAF-B643EE7A969F}" presName="bgRect" presStyleLbl="bgShp" presStyleIdx="2" presStyleCnt="6"/>
      <dgm:spPr/>
    </dgm:pt>
    <dgm:pt modelId="{0D76E991-6424-42DD-9642-E668C2226EFB}" type="pres">
      <dgm:prSet presAssocID="{9F210E16-F46C-4635-ABAF-B643EE7A969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F3015B2A-2814-4059-9AB9-D339B7130D5A}" type="pres">
      <dgm:prSet presAssocID="{9F210E16-F46C-4635-ABAF-B643EE7A969F}" presName="spaceRect" presStyleCnt="0"/>
      <dgm:spPr/>
    </dgm:pt>
    <dgm:pt modelId="{5FA56F9E-48BC-4FF5-A997-DA0258A839DF}" type="pres">
      <dgm:prSet presAssocID="{9F210E16-F46C-4635-ABAF-B643EE7A969F}" presName="parTx" presStyleLbl="revTx" presStyleIdx="2" presStyleCnt="6">
        <dgm:presLayoutVars>
          <dgm:chMax val="0"/>
          <dgm:chPref val="0"/>
        </dgm:presLayoutVars>
      </dgm:prSet>
      <dgm:spPr/>
    </dgm:pt>
    <dgm:pt modelId="{8895ABDF-8C42-445E-B94B-888A39F232D5}" type="pres">
      <dgm:prSet presAssocID="{314E020B-44A6-49F8-979A-FF2F336AF053}" presName="sibTrans" presStyleCnt="0"/>
      <dgm:spPr/>
    </dgm:pt>
    <dgm:pt modelId="{B1F542FD-52C3-4949-93E1-5286EACAD81F}" type="pres">
      <dgm:prSet presAssocID="{BAB5D7FF-05C6-4BAB-8C48-291DBFCAF96C}" presName="compNode" presStyleCnt="0"/>
      <dgm:spPr/>
    </dgm:pt>
    <dgm:pt modelId="{CAEB093D-DA0B-485D-B292-E2D1DDB474A5}" type="pres">
      <dgm:prSet presAssocID="{BAB5D7FF-05C6-4BAB-8C48-291DBFCAF96C}" presName="bgRect" presStyleLbl="bgShp" presStyleIdx="3" presStyleCnt="6"/>
      <dgm:spPr/>
    </dgm:pt>
    <dgm:pt modelId="{5F9C0231-6DE6-4CEB-A3E4-B38B5350C27C}" type="pres">
      <dgm:prSet presAssocID="{BAB5D7FF-05C6-4BAB-8C48-291DBFCAF96C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13316EAD-FEE7-479F-88D0-D60C197467DB}" type="pres">
      <dgm:prSet presAssocID="{BAB5D7FF-05C6-4BAB-8C48-291DBFCAF96C}" presName="spaceRect" presStyleCnt="0"/>
      <dgm:spPr/>
    </dgm:pt>
    <dgm:pt modelId="{F5AD6652-526C-4A27-8632-8B701905EAB9}" type="pres">
      <dgm:prSet presAssocID="{BAB5D7FF-05C6-4BAB-8C48-291DBFCAF96C}" presName="parTx" presStyleLbl="revTx" presStyleIdx="3" presStyleCnt="6">
        <dgm:presLayoutVars>
          <dgm:chMax val="0"/>
          <dgm:chPref val="0"/>
        </dgm:presLayoutVars>
      </dgm:prSet>
      <dgm:spPr/>
    </dgm:pt>
    <dgm:pt modelId="{0241D338-E2D3-4328-973E-EF047BF13042}" type="pres">
      <dgm:prSet presAssocID="{E21E00E0-F32C-4A11-AA75-3D10F95FDCF4}" presName="sibTrans" presStyleCnt="0"/>
      <dgm:spPr/>
    </dgm:pt>
    <dgm:pt modelId="{1567656B-391F-458C-B34F-A353B3E65A26}" type="pres">
      <dgm:prSet presAssocID="{15AFD453-37BA-4B98-AA51-93FE8D2F7889}" presName="compNode" presStyleCnt="0"/>
      <dgm:spPr/>
    </dgm:pt>
    <dgm:pt modelId="{3B75DA97-9C3F-43CE-AAE3-3C3F4796D8D7}" type="pres">
      <dgm:prSet presAssocID="{15AFD453-37BA-4B98-AA51-93FE8D2F7889}" presName="bgRect" presStyleLbl="bgShp" presStyleIdx="4" presStyleCnt="6"/>
      <dgm:spPr/>
    </dgm:pt>
    <dgm:pt modelId="{BD0B1F93-647C-4EE5-82DE-3945BF887104}" type="pres">
      <dgm:prSet presAssocID="{15AFD453-37BA-4B98-AA51-93FE8D2F7889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0F60EDC2-C705-4173-A474-E144757E9D70}" type="pres">
      <dgm:prSet presAssocID="{15AFD453-37BA-4B98-AA51-93FE8D2F7889}" presName="spaceRect" presStyleCnt="0"/>
      <dgm:spPr/>
    </dgm:pt>
    <dgm:pt modelId="{BE0E831A-04F8-4F1F-BBA3-2DD91C0AC170}" type="pres">
      <dgm:prSet presAssocID="{15AFD453-37BA-4B98-AA51-93FE8D2F7889}" presName="parTx" presStyleLbl="revTx" presStyleIdx="4" presStyleCnt="6">
        <dgm:presLayoutVars>
          <dgm:chMax val="0"/>
          <dgm:chPref val="0"/>
        </dgm:presLayoutVars>
      </dgm:prSet>
      <dgm:spPr/>
    </dgm:pt>
    <dgm:pt modelId="{F36914E3-FC56-4941-90CD-B22C9C1E9768}" type="pres">
      <dgm:prSet presAssocID="{5BABAADF-1350-4F68-8FF1-CF06181196D6}" presName="sibTrans" presStyleCnt="0"/>
      <dgm:spPr/>
    </dgm:pt>
    <dgm:pt modelId="{6D21269F-4DF3-43CF-B1CE-3D70F813CB9F}" type="pres">
      <dgm:prSet presAssocID="{519D5905-3E25-4BA9-BD08-81B7BD02BEBD}" presName="compNode" presStyleCnt="0"/>
      <dgm:spPr/>
    </dgm:pt>
    <dgm:pt modelId="{1A497D13-69A8-497F-B5E7-4E20CF4081C9}" type="pres">
      <dgm:prSet presAssocID="{519D5905-3E25-4BA9-BD08-81B7BD02BEBD}" presName="bgRect" presStyleLbl="bgShp" presStyleIdx="5" presStyleCnt="6"/>
      <dgm:spPr/>
    </dgm:pt>
    <dgm:pt modelId="{DD7479BF-B58B-416F-8ABF-65FB2D6BEA00}" type="pres">
      <dgm:prSet presAssocID="{519D5905-3E25-4BA9-BD08-81B7BD02BEB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DA937EA2-720E-4857-A85C-F85615AD5C26}" type="pres">
      <dgm:prSet presAssocID="{519D5905-3E25-4BA9-BD08-81B7BD02BEBD}" presName="spaceRect" presStyleCnt="0"/>
      <dgm:spPr/>
    </dgm:pt>
    <dgm:pt modelId="{CE662932-EFD8-4151-9576-C236B7ADA60F}" type="pres">
      <dgm:prSet presAssocID="{519D5905-3E25-4BA9-BD08-81B7BD02BEB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C8E8143-9106-423F-B243-3C33B8F4BD27}" srcId="{C8D36232-BD63-44CE-B393-3851AEE19EFD}" destId="{15AFD453-37BA-4B98-AA51-93FE8D2F7889}" srcOrd="4" destOrd="0" parTransId="{B26C46FC-83A5-4ECA-9C24-D75E92AAD537}" sibTransId="{5BABAADF-1350-4F68-8FF1-CF06181196D6}"/>
    <dgm:cxn modelId="{51413F69-3ED2-4B39-B7F2-48F60AA4940E}" type="presOf" srcId="{BDD4221E-992A-4648-ABDF-5C859DA1C857}" destId="{6FA92DE2-9A80-4BAF-BDBF-B5603C6728B2}" srcOrd="0" destOrd="0" presId="urn:microsoft.com/office/officeart/2018/2/layout/IconVerticalSolidList"/>
    <dgm:cxn modelId="{B403D253-C731-4459-A0A5-7BBDCC271DC0}" type="presOf" srcId="{15AFD453-37BA-4B98-AA51-93FE8D2F7889}" destId="{BE0E831A-04F8-4F1F-BBA3-2DD91C0AC170}" srcOrd="0" destOrd="0" presId="urn:microsoft.com/office/officeart/2018/2/layout/IconVerticalSolidList"/>
    <dgm:cxn modelId="{E6281154-CDC5-4B7E-BF93-E6791996303A}" type="presOf" srcId="{519D5905-3E25-4BA9-BD08-81B7BD02BEBD}" destId="{CE662932-EFD8-4151-9576-C236B7ADA60F}" srcOrd="0" destOrd="0" presId="urn:microsoft.com/office/officeart/2018/2/layout/IconVerticalSolidList"/>
    <dgm:cxn modelId="{F5EE4076-F9B1-4B5A-B5D0-D2BADB698813}" type="presOf" srcId="{A0ED20A4-E8B0-43B0-997B-419AB1747819}" destId="{9F1D0EFC-15AF-45F9-B118-601DD43962CA}" srcOrd="0" destOrd="0" presId="urn:microsoft.com/office/officeart/2018/2/layout/IconVerticalSolidList"/>
    <dgm:cxn modelId="{6C9DA078-B9E9-4106-88F6-CCC7BEC95F69}" type="presOf" srcId="{9F210E16-F46C-4635-ABAF-B643EE7A969F}" destId="{5FA56F9E-48BC-4FF5-A997-DA0258A839DF}" srcOrd="0" destOrd="0" presId="urn:microsoft.com/office/officeart/2018/2/layout/IconVerticalSolidList"/>
    <dgm:cxn modelId="{3890CFA9-FE75-4315-B46D-EF9721C8610D}" srcId="{C8D36232-BD63-44CE-B393-3851AEE19EFD}" destId="{A0ED20A4-E8B0-43B0-997B-419AB1747819}" srcOrd="0" destOrd="0" parTransId="{71089372-B992-4ADC-973A-F386ADB90B26}" sibTransId="{BC28289C-3CF3-44D4-803F-272F3145B291}"/>
    <dgm:cxn modelId="{6AAC55BE-D808-424D-BFE6-831A1C1FA5C9}" srcId="{C8D36232-BD63-44CE-B393-3851AEE19EFD}" destId="{BDD4221E-992A-4648-ABDF-5C859DA1C857}" srcOrd="1" destOrd="0" parTransId="{CDEA8E07-3E1B-4159-8116-76F435B14BC5}" sibTransId="{C77A74F7-97D1-4D78-9D2E-E5E76F716F3E}"/>
    <dgm:cxn modelId="{0E5FF6BE-AEAF-4580-9EDD-57F39531BB3E}" srcId="{C8D36232-BD63-44CE-B393-3851AEE19EFD}" destId="{519D5905-3E25-4BA9-BD08-81B7BD02BEBD}" srcOrd="5" destOrd="0" parTransId="{76A813F7-FB7E-43D8-8913-2E5A92DABE7F}" sibTransId="{5B107B45-5358-4B99-9E7D-503F0DB85EC2}"/>
    <dgm:cxn modelId="{CBA7E1C0-547F-4BEE-B8E6-28458551A3B5}" srcId="{C8D36232-BD63-44CE-B393-3851AEE19EFD}" destId="{9F210E16-F46C-4635-ABAF-B643EE7A969F}" srcOrd="2" destOrd="0" parTransId="{5E461679-0CA3-492F-B6C8-60A41167DADC}" sibTransId="{314E020B-44A6-49F8-979A-FF2F336AF053}"/>
    <dgm:cxn modelId="{36E639CF-1A2B-487C-A380-E4B36A1AED11}" type="presOf" srcId="{C8D36232-BD63-44CE-B393-3851AEE19EFD}" destId="{6A39FC3C-5EDA-4C69-9C01-E0ADC8EB7115}" srcOrd="0" destOrd="0" presId="urn:microsoft.com/office/officeart/2018/2/layout/IconVerticalSolidList"/>
    <dgm:cxn modelId="{850C0DD5-7139-4B04-9A2B-4EBCBD456AEC}" type="presOf" srcId="{BAB5D7FF-05C6-4BAB-8C48-291DBFCAF96C}" destId="{F5AD6652-526C-4A27-8632-8B701905EAB9}" srcOrd="0" destOrd="0" presId="urn:microsoft.com/office/officeart/2018/2/layout/IconVerticalSolidList"/>
    <dgm:cxn modelId="{5F9CBCF5-DD48-41C2-8CFC-BD83E382F5B0}" srcId="{C8D36232-BD63-44CE-B393-3851AEE19EFD}" destId="{BAB5D7FF-05C6-4BAB-8C48-291DBFCAF96C}" srcOrd="3" destOrd="0" parTransId="{EE51FA8D-AA7E-4540-BBE8-DA77A542FB6C}" sibTransId="{E21E00E0-F32C-4A11-AA75-3D10F95FDCF4}"/>
    <dgm:cxn modelId="{84AB9212-7951-4059-A831-FCCFE96C4E97}" type="presParOf" srcId="{6A39FC3C-5EDA-4C69-9C01-E0ADC8EB7115}" destId="{A0277816-6E82-4E96-98F2-3F526C242004}" srcOrd="0" destOrd="0" presId="urn:microsoft.com/office/officeart/2018/2/layout/IconVerticalSolidList"/>
    <dgm:cxn modelId="{E3F5ED2D-D554-4862-BFEB-BC31EAB248AB}" type="presParOf" srcId="{A0277816-6E82-4E96-98F2-3F526C242004}" destId="{BA0105C8-CBD1-407C-80D9-A3FD18DB3103}" srcOrd="0" destOrd="0" presId="urn:microsoft.com/office/officeart/2018/2/layout/IconVerticalSolidList"/>
    <dgm:cxn modelId="{1516BB41-2B22-43BD-9C85-09936C694E7E}" type="presParOf" srcId="{A0277816-6E82-4E96-98F2-3F526C242004}" destId="{F4D65D47-F911-44D8-8732-A2BE9E69099F}" srcOrd="1" destOrd="0" presId="urn:microsoft.com/office/officeart/2018/2/layout/IconVerticalSolidList"/>
    <dgm:cxn modelId="{5CFAA02A-54F5-404C-A5BD-6B2B1BBFFC48}" type="presParOf" srcId="{A0277816-6E82-4E96-98F2-3F526C242004}" destId="{4B9C229B-AD8A-4FDE-B07E-334F73C4FAA1}" srcOrd="2" destOrd="0" presId="urn:microsoft.com/office/officeart/2018/2/layout/IconVerticalSolidList"/>
    <dgm:cxn modelId="{64E0C8AA-B6C1-4FE9-928C-7DE5555E525C}" type="presParOf" srcId="{A0277816-6E82-4E96-98F2-3F526C242004}" destId="{9F1D0EFC-15AF-45F9-B118-601DD43962CA}" srcOrd="3" destOrd="0" presId="urn:microsoft.com/office/officeart/2018/2/layout/IconVerticalSolidList"/>
    <dgm:cxn modelId="{D2490F76-4C0D-4D43-B66E-58026B7883A2}" type="presParOf" srcId="{6A39FC3C-5EDA-4C69-9C01-E0ADC8EB7115}" destId="{D112342A-923A-42DF-9F33-7F081AB92629}" srcOrd="1" destOrd="0" presId="urn:microsoft.com/office/officeart/2018/2/layout/IconVerticalSolidList"/>
    <dgm:cxn modelId="{8B6539D8-98D0-4DDE-ABB1-6D4FD716C713}" type="presParOf" srcId="{6A39FC3C-5EDA-4C69-9C01-E0ADC8EB7115}" destId="{DC59E0FD-E1BB-481C-8F38-6C0DA8E976AC}" srcOrd="2" destOrd="0" presId="urn:microsoft.com/office/officeart/2018/2/layout/IconVerticalSolidList"/>
    <dgm:cxn modelId="{410C046C-BDB8-4249-8050-0BBC0A749627}" type="presParOf" srcId="{DC59E0FD-E1BB-481C-8F38-6C0DA8E976AC}" destId="{D5ECF026-9BE2-4365-AD20-0C8D8BA94846}" srcOrd="0" destOrd="0" presId="urn:microsoft.com/office/officeart/2018/2/layout/IconVerticalSolidList"/>
    <dgm:cxn modelId="{41148767-D760-45E4-AD3E-12F8F676805C}" type="presParOf" srcId="{DC59E0FD-E1BB-481C-8F38-6C0DA8E976AC}" destId="{8E3F52BA-760F-4FAA-B3BD-BA6ADD237CCB}" srcOrd="1" destOrd="0" presId="urn:microsoft.com/office/officeart/2018/2/layout/IconVerticalSolidList"/>
    <dgm:cxn modelId="{AED1D128-687A-428B-A34B-A1B04FD7DFD8}" type="presParOf" srcId="{DC59E0FD-E1BB-481C-8F38-6C0DA8E976AC}" destId="{547EB1E0-098D-4C8C-A271-3A2EDE31F9CE}" srcOrd="2" destOrd="0" presId="urn:microsoft.com/office/officeart/2018/2/layout/IconVerticalSolidList"/>
    <dgm:cxn modelId="{28FFD1A3-EEC6-4ED6-A91E-0C45990BC9A4}" type="presParOf" srcId="{DC59E0FD-E1BB-481C-8F38-6C0DA8E976AC}" destId="{6FA92DE2-9A80-4BAF-BDBF-B5603C6728B2}" srcOrd="3" destOrd="0" presId="urn:microsoft.com/office/officeart/2018/2/layout/IconVerticalSolidList"/>
    <dgm:cxn modelId="{25802E7A-AB00-4810-B875-64A09C7C2D7A}" type="presParOf" srcId="{6A39FC3C-5EDA-4C69-9C01-E0ADC8EB7115}" destId="{ABBF0A19-1399-42CD-AC70-E39CAA897E1A}" srcOrd="3" destOrd="0" presId="urn:microsoft.com/office/officeart/2018/2/layout/IconVerticalSolidList"/>
    <dgm:cxn modelId="{14F2E839-B826-4164-8717-78E48E76410C}" type="presParOf" srcId="{6A39FC3C-5EDA-4C69-9C01-E0ADC8EB7115}" destId="{311CC86F-93D9-4FB9-B09B-4C593B058342}" srcOrd="4" destOrd="0" presId="urn:microsoft.com/office/officeart/2018/2/layout/IconVerticalSolidList"/>
    <dgm:cxn modelId="{F175C450-2828-4D95-96C3-256CCEA6BDD8}" type="presParOf" srcId="{311CC86F-93D9-4FB9-B09B-4C593B058342}" destId="{ADFAAFF6-3D08-4832-9438-EEB7AE6A24A9}" srcOrd="0" destOrd="0" presId="urn:microsoft.com/office/officeart/2018/2/layout/IconVerticalSolidList"/>
    <dgm:cxn modelId="{29EFCC5E-5F64-4A71-A51E-7E642832A0A9}" type="presParOf" srcId="{311CC86F-93D9-4FB9-B09B-4C593B058342}" destId="{0D76E991-6424-42DD-9642-E668C2226EFB}" srcOrd="1" destOrd="0" presId="urn:microsoft.com/office/officeart/2018/2/layout/IconVerticalSolidList"/>
    <dgm:cxn modelId="{CAEEA8CD-03E2-4CE5-BF18-49281B82D6DD}" type="presParOf" srcId="{311CC86F-93D9-4FB9-B09B-4C593B058342}" destId="{F3015B2A-2814-4059-9AB9-D339B7130D5A}" srcOrd="2" destOrd="0" presId="urn:microsoft.com/office/officeart/2018/2/layout/IconVerticalSolidList"/>
    <dgm:cxn modelId="{C180D3B6-ABBD-4F23-BA07-6C1F5271C367}" type="presParOf" srcId="{311CC86F-93D9-4FB9-B09B-4C593B058342}" destId="{5FA56F9E-48BC-4FF5-A997-DA0258A839DF}" srcOrd="3" destOrd="0" presId="urn:microsoft.com/office/officeart/2018/2/layout/IconVerticalSolidList"/>
    <dgm:cxn modelId="{3E506469-1F52-4754-B7D3-D2B2FEBD236D}" type="presParOf" srcId="{6A39FC3C-5EDA-4C69-9C01-E0ADC8EB7115}" destId="{8895ABDF-8C42-445E-B94B-888A39F232D5}" srcOrd="5" destOrd="0" presId="urn:microsoft.com/office/officeart/2018/2/layout/IconVerticalSolidList"/>
    <dgm:cxn modelId="{18868178-91DE-4B04-906C-331A1C3829F0}" type="presParOf" srcId="{6A39FC3C-5EDA-4C69-9C01-E0ADC8EB7115}" destId="{B1F542FD-52C3-4949-93E1-5286EACAD81F}" srcOrd="6" destOrd="0" presId="urn:microsoft.com/office/officeart/2018/2/layout/IconVerticalSolidList"/>
    <dgm:cxn modelId="{59D5F37F-E85F-48CB-8F0F-8683A8AF2E82}" type="presParOf" srcId="{B1F542FD-52C3-4949-93E1-5286EACAD81F}" destId="{CAEB093D-DA0B-485D-B292-E2D1DDB474A5}" srcOrd="0" destOrd="0" presId="urn:microsoft.com/office/officeart/2018/2/layout/IconVerticalSolidList"/>
    <dgm:cxn modelId="{5D4FEF2B-4352-4E21-8C7F-AF91B3AC8E98}" type="presParOf" srcId="{B1F542FD-52C3-4949-93E1-5286EACAD81F}" destId="{5F9C0231-6DE6-4CEB-A3E4-B38B5350C27C}" srcOrd="1" destOrd="0" presId="urn:microsoft.com/office/officeart/2018/2/layout/IconVerticalSolidList"/>
    <dgm:cxn modelId="{458F6C3E-E7F7-4144-B415-F1E5D04E493B}" type="presParOf" srcId="{B1F542FD-52C3-4949-93E1-5286EACAD81F}" destId="{13316EAD-FEE7-479F-88D0-D60C197467DB}" srcOrd="2" destOrd="0" presId="urn:microsoft.com/office/officeart/2018/2/layout/IconVerticalSolidList"/>
    <dgm:cxn modelId="{F27CD102-3DE0-49CF-A9E2-5E0FEE5A0E48}" type="presParOf" srcId="{B1F542FD-52C3-4949-93E1-5286EACAD81F}" destId="{F5AD6652-526C-4A27-8632-8B701905EAB9}" srcOrd="3" destOrd="0" presId="urn:microsoft.com/office/officeart/2018/2/layout/IconVerticalSolidList"/>
    <dgm:cxn modelId="{AF5BAC95-81E5-40D4-9841-730137892C00}" type="presParOf" srcId="{6A39FC3C-5EDA-4C69-9C01-E0ADC8EB7115}" destId="{0241D338-E2D3-4328-973E-EF047BF13042}" srcOrd="7" destOrd="0" presId="urn:microsoft.com/office/officeart/2018/2/layout/IconVerticalSolidList"/>
    <dgm:cxn modelId="{6C439AF5-A776-491C-B655-B275B931C792}" type="presParOf" srcId="{6A39FC3C-5EDA-4C69-9C01-E0ADC8EB7115}" destId="{1567656B-391F-458C-B34F-A353B3E65A26}" srcOrd="8" destOrd="0" presId="urn:microsoft.com/office/officeart/2018/2/layout/IconVerticalSolidList"/>
    <dgm:cxn modelId="{72316770-B3F1-4C4F-A4EA-EF2774EE4F17}" type="presParOf" srcId="{1567656B-391F-458C-B34F-A353B3E65A26}" destId="{3B75DA97-9C3F-43CE-AAE3-3C3F4796D8D7}" srcOrd="0" destOrd="0" presId="urn:microsoft.com/office/officeart/2018/2/layout/IconVerticalSolidList"/>
    <dgm:cxn modelId="{7B99C872-A290-4D72-B7E1-06BC68CFBDBF}" type="presParOf" srcId="{1567656B-391F-458C-B34F-A353B3E65A26}" destId="{BD0B1F93-647C-4EE5-82DE-3945BF887104}" srcOrd="1" destOrd="0" presId="urn:microsoft.com/office/officeart/2018/2/layout/IconVerticalSolidList"/>
    <dgm:cxn modelId="{0CE1C127-617F-4F5C-B2C9-B561109F2A1B}" type="presParOf" srcId="{1567656B-391F-458C-B34F-A353B3E65A26}" destId="{0F60EDC2-C705-4173-A474-E144757E9D70}" srcOrd="2" destOrd="0" presId="urn:microsoft.com/office/officeart/2018/2/layout/IconVerticalSolidList"/>
    <dgm:cxn modelId="{7432C4FF-3787-4B46-AD2B-3276CF487C22}" type="presParOf" srcId="{1567656B-391F-458C-B34F-A353B3E65A26}" destId="{BE0E831A-04F8-4F1F-BBA3-2DD91C0AC170}" srcOrd="3" destOrd="0" presId="urn:microsoft.com/office/officeart/2018/2/layout/IconVerticalSolidList"/>
    <dgm:cxn modelId="{3D9C0E52-EF38-4292-A945-F4CA5864F93F}" type="presParOf" srcId="{6A39FC3C-5EDA-4C69-9C01-E0ADC8EB7115}" destId="{F36914E3-FC56-4941-90CD-B22C9C1E9768}" srcOrd="9" destOrd="0" presId="urn:microsoft.com/office/officeart/2018/2/layout/IconVerticalSolidList"/>
    <dgm:cxn modelId="{7A77B0A5-61CB-40A2-9C8D-0C345CEE95C6}" type="presParOf" srcId="{6A39FC3C-5EDA-4C69-9C01-E0ADC8EB7115}" destId="{6D21269F-4DF3-43CF-B1CE-3D70F813CB9F}" srcOrd="10" destOrd="0" presId="urn:microsoft.com/office/officeart/2018/2/layout/IconVerticalSolidList"/>
    <dgm:cxn modelId="{854AA8DF-9BB6-4207-89FF-D16CA17380C3}" type="presParOf" srcId="{6D21269F-4DF3-43CF-B1CE-3D70F813CB9F}" destId="{1A497D13-69A8-497F-B5E7-4E20CF4081C9}" srcOrd="0" destOrd="0" presId="urn:microsoft.com/office/officeart/2018/2/layout/IconVerticalSolidList"/>
    <dgm:cxn modelId="{08E3FB87-C550-49AE-A06B-0DA5F5FFD2C7}" type="presParOf" srcId="{6D21269F-4DF3-43CF-B1CE-3D70F813CB9F}" destId="{DD7479BF-B58B-416F-8ABF-65FB2D6BEA00}" srcOrd="1" destOrd="0" presId="urn:microsoft.com/office/officeart/2018/2/layout/IconVerticalSolidList"/>
    <dgm:cxn modelId="{1F54A4D6-B405-4C7D-9EDE-B9134E1303B8}" type="presParOf" srcId="{6D21269F-4DF3-43CF-B1CE-3D70F813CB9F}" destId="{DA937EA2-720E-4857-A85C-F85615AD5C26}" srcOrd="2" destOrd="0" presId="urn:microsoft.com/office/officeart/2018/2/layout/IconVerticalSolidList"/>
    <dgm:cxn modelId="{DCD0F45D-BB6D-40D6-9B44-7A4F6F55E365}" type="presParOf" srcId="{6D21269F-4DF3-43CF-B1CE-3D70F813CB9F}" destId="{CE662932-EFD8-4151-9576-C236B7ADA6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EB58529C-2F1D-4085-B21F-5299D30B26B9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EDB3F88-8496-4E2E-823B-9C0452139188}">
      <dgm:prSet/>
      <dgm:spPr/>
      <dgm:t>
        <a:bodyPr/>
        <a:lstStyle/>
        <a:p>
          <a:r>
            <a:rPr lang="cs-CZ"/>
            <a:t>John Petrocik (1980- studie amerických prezidentských voleb- Reagan vs. Carter)</a:t>
          </a:r>
          <a:endParaRPr lang="en-US"/>
        </a:p>
      </dgm:t>
    </dgm:pt>
    <dgm:pt modelId="{B6CE6442-DDAC-4FAF-96B7-F0B0CEEF4AE3}" type="parTrans" cxnId="{A6E2E698-01E4-468F-B0EB-886434D52719}">
      <dgm:prSet/>
      <dgm:spPr/>
      <dgm:t>
        <a:bodyPr/>
        <a:lstStyle/>
        <a:p>
          <a:endParaRPr lang="en-US"/>
        </a:p>
      </dgm:t>
    </dgm:pt>
    <dgm:pt modelId="{EF2115D9-3EEB-478B-967F-DACCB527C506}" type="sibTrans" cxnId="{A6E2E698-01E4-468F-B0EB-886434D52719}">
      <dgm:prSet/>
      <dgm:spPr/>
      <dgm:t>
        <a:bodyPr/>
        <a:lstStyle/>
        <a:p>
          <a:endParaRPr lang="en-US"/>
        </a:p>
      </dgm:t>
    </dgm:pt>
    <dgm:pt modelId="{F6C42B62-5D98-406A-85C2-A8C608E42631}">
      <dgm:prSet/>
      <dgm:spPr/>
      <dgm:t>
        <a:bodyPr/>
        <a:lstStyle/>
        <a:p>
          <a:r>
            <a:rPr lang="cs-CZ"/>
            <a:t>Voliči se rozhodují podle toho, komu přisuzují největší kompetenci v tématech</a:t>
          </a:r>
          <a:endParaRPr lang="en-US"/>
        </a:p>
      </dgm:t>
    </dgm:pt>
    <dgm:pt modelId="{5303CA2E-B8CF-43A4-BF97-7EDF499DA7FD}" type="parTrans" cxnId="{DD1D0FFF-E956-42DC-9CFF-F6881810605B}">
      <dgm:prSet/>
      <dgm:spPr/>
      <dgm:t>
        <a:bodyPr/>
        <a:lstStyle/>
        <a:p>
          <a:endParaRPr lang="en-US"/>
        </a:p>
      </dgm:t>
    </dgm:pt>
    <dgm:pt modelId="{1881AB74-A14C-462F-9A00-D97EA01D4767}" type="sibTrans" cxnId="{DD1D0FFF-E956-42DC-9CFF-F6881810605B}">
      <dgm:prSet/>
      <dgm:spPr/>
      <dgm:t>
        <a:bodyPr/>
        <a:lstStyle/>
        <a:p>
          <a:endParaRPr lang="en-US"/>
        </a:p>
      </dgm:t>
    </dgm:pt>
    <dgm:pt modelId="{403814E8-3753-4A02-8FE1-4518921762DF}">
      <dgm:prSet/>
      <dgm:spPr/>
      <dgm:t>
        <a:bodyPr/>
        <a:lstStyle/>
        <a:p>
          <a:r>
            <a:rPr lang="cs-CZ"/>
            <a:t>Úkolem stran není umisťovat se v prostoru, ale snažit se zeslabit nebo zesílit přítomnost témat v politické soutěži („boj tématy“, </a:t>
          </a:r>
          <a:r>
            <a:rPr lang="cs-CZ" b="1"/>
            <a:t>Stokes, Riker</a:t>
          </a:r>
          <a:r>
            <a:rPr lang="cs-CZ"/>
            <a:t>)</a:t>
          </a:r>
          <a:endParaRPr lang="en-US"/>
        </a:p>
      </dgm:t>
    </dgm:pt>
    <dgm:pt modelId="{97381F20-7617-4F99-A211-4218F64B6285}" type="parTrans" cxnId="{13AFD7A0-EEFA-499C-8CD1-EBE805641EA6}">
      <dgm:prSet/>
      <dgm:spPr/>
      <dgm:t>
        <a:bodyPr/>
        <a:lstStyle/>
        <a:p>
          <a:endParaRPr lang="en-US"/>
        </a:p>
      </dgm:t>
    </dgm:pt>
    <dgm:pt modelId="{BC54D98D-4B88-45BB-985C-E05D9622C722}" type="sibTrans" cxnId="{13AFD7A0-EEFA-499C-8CD1-EBE805641EA6}">
      <dgm:prSet/>
      <dgm:spPr/>
      <dgm:t>
        <a:bodyPr/>
        <a:lstStyle/>
        <a:p>
          <a:endParaRPr lang="en-US"/>
        </a:p>
      </dgm:t>
    </dgm:pt>
    <dgm:pt modelId="{DB24B62C-2E91-4784-8BC5-C2D78C4C9B2A}">
      <dgm:prSet/>
      <dgm:spPr/>
      <dgm:t>
        <a:bodyPr/>
        <a:lstStyle/>
        <a:p>
          <a:r>
            <a:rPr lang="cs-CZ"/>
            <a:t>Klíčová proměnná-</a:t>
          </a:r>
          <a:r>
            <a:rPr lang="cs-CZ" b="1"/>
            <a:t>palčivost</a:t>
          </a:r>
          <a:endParaRPr lang="en-US"/>
        </a:p>
      </dgm:t>
    </dgm:pt>
    <dgm:pt modelId="{D285394B-44CA-45D6-8314-5576C16E0BCF}" type="parTrans" cxnId="{15B8A217-96A7-4593-8824-AD491BC60D86}">
      <dgm:prSet/>
      <dgm:spPr/>
      <dgm:t>
        <a:bodyPr/>
        <a:lstStyle/>
        <a:p>
          <a:endParaRPr lang="en-US"/>
        </a:p>
      </dgm:t>
    </dgm:pt>
    <dgm:pt modelId="{2ACBAB04-39C8-4BD7-A7DD-61C4C8536CCF}" type="sibTrans" cxnId="{15B8A217-96A7-4593-8824-AD491BC60D86}">
      <dgm:prSet/>
      <dgm:spPr/>
      <dgm:t>
        <a:bodyPr/>
        <a:lstStyle/>
        <a:p>
          <a:endParaRPr lang="en-US"/>
        </a:p>
      </dgm:t>
    </dgm:pt>
    <dgm:pt modelId="{8CE180F0-43F7-49AC-B172-DFA4971EC21F}">
      <dgm:prSet/>
      <dgm:spPr/>
      <dgm:t>
        <a:bodyPr/>
        <a:lstStyle/>
        <a:p>
          <a:r>
            <a:rPr lang="cs-CZ"/>
            <a:t>Asociativní a kompetenční dimenze</a:t>
          </a:r>
          <a:endParaRPr lang="en-US"/>
        </a:p>
      </dgm:t>
    </dgm:pt>
    <dgm:pt modelId="{F12E800D-E50B-407A-85AF-B4B9CED8D59F}" type="parTrans" cxnId="{D79CDA66-63A7-4265-99D9-3367A7707BCE}">
      <dgm:prSet/>
      <dgm:spPr/>
      <dgm:t>
        <a:bodyPr/>
        <a:lstStyle/>
        <a:p>
          <a:endParaRPr lang="en-US"/>
        </a:p>
      </dgm:t>
    </dgm:pt>
    <dgm:pt modelId="{2CE501FB-6A33-4053-B8B7-A70CF5295D64}" type="sibTrans" cxnId="{D79CDA66-63A7-4265-99D9-3367A7707BCE}">
      <dgm:prSet/>
      <dgm:spPr/>
      <dgm:t>
        <a:bodyPr/>
        <a:lstStyle/>
        <a:p>
          <a:endParaRPr lang="en-US"/>
        </a:p>
      </dgm:t>
    </dgm:pt>
    <dgm:pt modelId="{A049B41F-672B-4EFF-B97F-79371F66727E}">
      <dgm:prSet/>
      <dgm:spPr/>
      <dgm:t>
        <a:bodyPr/>
        <a:lstStyle/>
        <a:p>
          <a:r>
            <a:rPr lang="cs-CZ"/>
            <a:t>Problémy s měřením</a:t>
          </a:r>
          <a:endParaRPr lang="en-US"/>
        </a:p>
      </dgm:t>
    </dgm:pt>
    <dgm:pt modelId="{E25AD99C-76BD-4004-AF1C-9AEABA428152}" type="parTrans" cxnId="{E2923175-E3F1-43F3-950F-7D860DAECA2B}">
      <dgm:prSet/>
      <dgm:spPr/>
      <dgm:t>
        <a:bodyPr/>
        <a:lstStyle/>
        <a:p>
          <a:endParaRPr lang="en-US"/>
        </a:p>
      </dgm:t>
    </dgm:pt>
    <dgm:pt modelId="{D2E8FB74-ABED-41D9-9B48-0809E79BF709}" type="sibTrans" cxnId="{E2923175-E3F1-43F3-950F-7D860DAECA2B}">
      <dgm:prSet/>
      <dgm:spPr/>
      <dgm:t>
        <a:bodyPr/>
        <a:lstStyle/>
        <a:p>
          <a:endParaRPr lang="en-US"/>
        </a:p>
      </dgm:t>
    </dgm:pt>
    <dgm:pt modelId="{B16FC7D0-4384-4B06-86BF-0364EE5500DC}" type="pres">
      <dgm:prSet presAssocID="{EB58529C-2F1D-4085-B21F-5299D30B26B9}" presName="root" presStyleCnt="0">
        <dgm:presLayoutVars>
          <dgm:dir/>
          <dgm:resizeHandles val="exact"/>
        </dgm:presLayoutVars>
      </dgm:prSet>
      <dgm:spPr/>
    </dgm:pt>
    <dgm:pt modelId="{C85B4023-8C54-4FFC-94EE-5B28A6F0750B}" type="pres">
      <dgm:prSet presAssocID="{CEDB3F88-8496-4E2E-823B-9C0452139188}" presName="compNode" presStyleCnt="0"/>
      <dgm:spPr/>
    </dgm:pt>
    <dgm:pt modelId="{239F26E6-FD26-4154-9838-D4F7944AE2F8}" type="pres">
      <dgm:prSet presAssocID="{CEDB3F88-8496-4E2E-823B-9C0452139188}" presName="bgRect" presStyleLbl="bgShp" presStyleIdx="0" presStyleCnt="6"/>
      <dgm:spPr/>
    </dgm:pt>
    <dgm:pt modelId="{B063D764-C7EB-41EA-B2CE-8BFAFC394BFA}" type="pres">
      <dgm:prSet presAssocID="{CEDB3F88-8496-4E2E-823B-9C0452139188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B7A4ABF-C051-420F-A00D-4CDEC8E07BD8}" type="pres">
      <dgm:prSet presAssocID="{CEDB3F88-8496-4E2E-823B-9C0452139188}" presName="spaceRect" presStyleCnt="0"/>
      <dgm:spPr/>
    </dgm:pt>
    <dgm:pt modelId="{85C8DADD-7B62-4412-B327-24E0F604963C}" type="pres">
      <dgm:prSet presAssocID="{CEDB3F88-8496-4E2E-823B-9C0452139188}" presName="parTx" presStyleLbl="revTx" presStyleIdx="0" presStyleCnt="6">
        <dgm:presLayoutVars>
          <dgm:chMax val="0"/>
          <dgm:chPref val="0"/>
        </dgm:presLayoutVars>
      </dgm:prSet>
      <dgm:spPr/>
    </dgm:pt>
    <dgm:pt modelId="{8F9133A6-62A2-40FA-9E39-E06421363186}" type="pres">
      <dgm:prSet presAssocID="{EF2115D9-3EEB-478B-967F-DACCB527C506}" presName="sibTrans" presStyleCnt="0"/>
      <dgm:spPr/>
    </dgm:pt>
    <dgm:pt modelId="{59A2F929-94D3-4AB8-B65F-4272A703D148}" type="pres">
      <dgm:prSet presAssocID="{F6C42B62-5D98-406A-85C2-A8C608E42631}" presName="compNode" presStyleCnt="0"/>
      <dgm:spPr/>
    </dgm:pt>
    <dgm:pt modelId="{86B654F3-134F-4980-B7E9-A9BAF5721CF4}" type="pres">
      <dgm:prSet presAssocID="{F6C42B62-5D98-406A-85C2-A8C608E42631}" presName="bgRect" presStyleLbl="bgShp" presStyleIdx="1" presStyleCnt="6"/>
      <dgm:spPr/>
    </dgm:pt>
    <dgm:pt modelId="{EC1FC773-5586-4D76-BE45-5CB13791D49B}" type="pres">
      <dgm:prSet presAssocID="{F6C42B62-5D98-406A-85C2-A8C608E4263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1C47ED4C-336F-406F-8DDD-8595A70CBDC8}" type="pres">
      <dgm:prSet presAssocID="{F6C42B62-5D98-406A-85C2-A8C608E42631}" presName="spaceRect" presStyleCnt="0"/>
      <dgm:spPr/>
    </dgm:pt>
    <dgm:pt modelId="{B5C7EF31-981D-4648-AA42-F9830F7AACFF}" type="pres">
      <dgm:prSet presAssocID="{F6C42B62-5D98-406A-85C2-A8C608E42631}" presName="parTx" presStyleLbl="revTx" presStyleIdx="1" presStyleCnt="6">
        <dgm:presLayoutVars>
          <dgm:chMax val="0"/>
          <dgm:chPref val="0"/>
        </dgm:presLayoutVars>
      </dgm:prSet>
      <dgm:spPr/>
    </dgm:pt>
    <dgm:pt modelId="{6BD57A24-3D0E-482D-8A79-3D985DA0DCD2}" type="pres">
      <dgm:prSet presAssocID="{1881AB74-A14C-462F-9A00-D97EA01D4767}" presName="sibTrans" presStyleCnt="0"/>
      <dgm:spPr/>
    </dgm:pt>
    <dgm:pt modelId="{30473A2F-66A2-42A9-BB40-80CB627F46A2}" type="pres">
      <dgm:prSet presAssocID="{403814E8-3753-4A02-8FE1-4518921762DF}" presName="compNode" presStyleCnt="0"/>
      <dgm:spPr/>
    </dgm:pt>
    <dgm:pt modelId="{42DF9CC2-044B-4397-8DBB-5E7E3BA50267}" type="pres">
      <dgm:prSet presAssocID="{403814E8-3753-4A02-8FE1-4518921762DF}" presName="bgRect" presStyleLbl="bgShp" presStyleIdx="2" presStyleCnt="6"/>
      <dgm:spPr/>
    </dgm:pt>
    <dgm:pt modelId="{00D2FE6B-77D2-446A-9118-4FB36AE7895A}" type="pres">
      <dgm:prSet presAssocID="{403814E8-3753-4A02-8FE1-4518921762DF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F94FB2F9-480B-4262-AAB4-5B6E70A0DFC1}" type="pres">
      <dgm:prSet presAssocID="{403814E8-3753-4A02-8FE1-4518921762DF}" presName="spaceRect" presStyleCnt="0"/>
      <dgm:spPr/>
    </dgm:pt>
    <dgm:pt modelId="{8E6D9993-4568-47BB-A075-09CC1A0E299F}" type="pres">
      <dgm:prSet presAssocID="{403814E8-3753-4A02-8FE1-4518921762DF}" presName="parTx" presStyleLbl="revTx" presStyleIdx="2" presStyleCnt="6">
        <dgm:presLayoutVars>
          <dgm:chMax val="0"/>
          <dgm:chPref val="0"/>
        </dgm:presLayoutVars>
      </dgm:prSet>
      <dgm:spPr/>
    </dgm:pt>
    <dgm:pt modelId="{7C9E1E99-87CD-4E1B-AFDA-49B2DA3ACF02}" type="pres">
      <dgm:prSet presAssocID="{BC54D98D-4B88-45BB-985C-E05D9622C722}" presName="sibTrans" presStyleCnt="0"/>
      <dgm:spPr/>
    </dgm:pt>
    <dgm:pt modelId="{4EA66170-1E3D-4F49-A803-BA6FF93509CF}" type="pres">
      <dgm:prSet presAssocID="{DB24B62C-2E91-4784-8BC5-C2D78C4C9B2A}" presName="compNode" presStyleCnt="0"/>
      <dgm:spPr/>
    </dgm:pt>
    <dgm:pt modelId="{CDB4EC27-82F3-4534-9464-420462FEA16B}" type="pres">
      <dgm:prSet presAssocID="{DB24B62C-2E91-4784-8BC5-C2D78C4C9B2A}" presName="bgRect" presStyleLbl="bgShp" presStyleIdx="3" presStyleCnt="6"/>
      <dgm:spPr/>
    </dgm:pt>
    <dgm:pt modelId="{36B9B4B5-DD33-4CB0-91FC-EB85EF4B0886}" type="pres">
      <dgm:prSet presAssocID="{DB24B62C-2E91-4784-8BC5-C2D78C4C9B2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ey"/>
        </a:ext>
      </dgm:extLst>
    </dgm:pt>
    <dgm:pt modelId="{74FF7E44-17CA-4275-B432-20BD96BE4D6A}" type="pres">
      <dgm:prSet presAssocID="{DB24B62C-2E91-4784-8BC5-C2D78C4C9B2A}" presName="spaceRect" presStyleCnt="0"/>
      <dgm:spPr/>
    </dgm:pt>
    <dgm:pt modelId="{A4BA86C7-4A32-4698-910B-78D44424FF4F}" type="pres">
      <dgm:prSet presAssocID="{DB24B62C-2E91-4784-8BC5-C2D78C4C9B2A}" presName="parTx" presStyleLbl="revTx" presStyleIdx="3" presStyleCnt="6">
        <dgm:presLayoutVars>
          <dgm:chMax val="0"/>
          <dgm:chPref val="0"/>
        </dgm:presLayoutVars>
      </dgm:prSet>
      <dgm:spPr/>
    </dgm:pt>
    <dgm:pt modelId="{FDE6BA54-E9BC-467C-ADAF-530E8270ABF1}" type="pres">
      <dgm:prSet presAssocID="{2ACBAB04-39C8-4BD7-A7DD-61C4C8536CCF}" presName="sibTrans" presStyleCnt="0"/>
      <dgm:spPr/>
    </dgm:pt>
    <dgm:pt modelId="{D908576D-4120-4162-BE73-19C4B41E8991}" type="pres">
      <dgm:prSet presAssocID="{8CE180F0-43F7-49AC-B172-DFA4971EC21F}" presName="compNode" presStyleCnt="0"/>
      <dgm:spPr/>
    </dgm:pt>
    <dgm:pt modelId="{296AAA01-2897-42ED-A3C3-D18200BDB2A3}" type="pres">
      <dgm:prSet presAssocID="{8CE180F0-43F7-49AC-B172-DFA4971EC21F}" presName="bgRect" presStyleLbl="bgShp" presStyleIdx="4" presStyleCnt="6"/>
      <dgm:spPr/>
    </dgm:pt>
    <dgm:pt modelId="{65AE83BA-36D6-4D2C-8B7D-9D58EA112952}" type="pres">
      <dgm:prSet presAssocID="{8CE180F0-43F7-49AC-B172-DFA4971EC21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C1D90592-6270-4B5C-9AAB-1985A49EBEA3}" type="pres">
      <dgm:prSet presAssocID="{8CE180F0-43F7-49AC-B172-DFA4971EC21F}" presName="spaceRect" presStyleCnt="0"/>
      <dgm:spPr/>
    </dgm:pt>
    <dgm:pt modelId="{DE494CEE-511A-4B5E-BC7A-CFEE0612A7F5}" type="pres">
      <dgm:prSet presAssocID="{8CE180F0-43F7-49AC-B172-DFA4971EC21F}" presName="parTx" presStyleLbl="revTx" presStyleIdx="4" presStyleCnt="6">
        <dgm:presLayoutVars>
          <dgm:chMax val="0"/>
          <dgm:chPref val="0"/>
        </dgm:presLayoutVars>
      </dgm:prSet>
      <dgm:spPr/>
    </dgm:pt>
    <dgm:pt modelId="{05C818BA-FAA0-4945-B223-F180DAE9C1D8}" type="pres">
      <dgm:prSet presAssocID="{2CE501FB-6A33-4053-B8B7-A70CF5295D64}" presName="sibTrans" presStyleCnt="0"/>
      <dgm:spPr/>
    </dgm:pt>
    <dgm:pt modelId="{46776D1E-A9C8-4D2E-A178-EFCD6B1FD00A}" type="pres">
      <dgm:prSet presAssocID="{A049B41F-672B-4EFF-B97F-79371F66727E}" presName="compNode" presStyleCnt="0"/>
      <dgm:spPr/>
    </dgm:pt>
    <dgm:pt modelId="{DF08E94A-0B1C-4C0C-932D-6CDF53C77891}" type="pres">
      <dgm:prSet presAssocID="{A049B41F-672B-4EFF-B97F-79371F66727E}" presName="bgRect" presStyleLbl="bgShp" presStyleIdx="5" presStyleCnt="6"/>
      <dgm:spPr/>
    </dgm:pt>
    <dgm:pt modelId="{C494DC97-E925-4EE6-A971-4D1B76ED4903}" type="pres">
      <dgm:prSet presAssocID="{A049B41F-672B-4EFF-B97F-79371F66727E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lippery"/>
        </a:ext>
      </dgm:extLst>
    </dgm:pt>
    <dgm:pt modelId="{153DF44D-81DB-44EA-8C60-17A6D4A67A9D}" type="pres">
      <dgm:prSet presAssocID="{A049B41F-672B-4EFF-B97F-79371F66727E}" presName="spaceRect" presStyleCnt="0"/>
      <dgm:spPr/>
    </dgm:pt>
    <dgm:pt modelId="{E7887B07-C991-4423-A22C-5E261AF7CC57}" type="pres">
      <dgm:prSet presAssocID="{A049B41F-672B-4EFF-B97F-79371F66727E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15B8A217-96A7-4593-8824-AD491BC60D86}" srcId="{EB58529C-2F1D-4085-B21F-5299D30B26B9}" destId="{DB24B62C-2E91-4784-8BC5-C2D78C4C9B2A}" srcOrd="3" destOrd="0" parTransId="{D285394B-44CA-45D6-8314-5576C16E0BCF}" sibTransId="{2ACBAB04-39C8-4BD7-A7DD-61C4C8536CCF}"/>
    <dgm:cxn modelId="{3BD6072E-71A1-4402-A726-9481D41D19B2}" type="presOf" srcId="{403814E8-3753-4A02-8FE1-4518921762DF}" destId="{8E6D9993-4568-47BB-A075-09CC1A0E299F}" srcOrd="0" destOrd="0" presId="urn:microsoft.com/office/officeart/2018/2/layout/IconVerticalSolidList"/>
    <dgm:cxn modelId="{E6ECE93F-C634-4CF6-8FA6-3E2AB64DAC17}" type="presOf" srcId="{CEDB3F88-8496-4E2E-823B-9C0452139188}" destId="{85C8DADD-7B62-4412-B327-24E0F604963C}" srcOrd="0" destOrd="0" presId="urn:microsoft.com/office/officeart/2018/2/layout/IconVerticalSolidList"/>
    <dgm:cxn modelId="{D79CDA66-63A7-4265-99D9-3367A7707BCE}" srcId="{EB58529C-2F1D-4085-B21F-5299D30B26B9}" destId="{8CE180F0-43F7-49AC-B172-DFA4971EC21F}" srcOrd="4" destOrd="0" parTransId="{F12E800D-E50B-407A-85AF-B4B9CED8D59F}" sibTransId="{2CE501FB-6A33-4053-B8B7-A70CF5295D64}"/>
    <dgm:cxn modelId="{6D577A67-B3E1-4ED2-B840-2EA0B454405D}" type="presOf" srcId="{F6C42B62-5D98-406A-85C2-A8C608E42631}" destId="{B5C7EF31-981D-4648-AA42-F9830F7AACFF}" srcOrd="0" destOrd="0" presId="urn:microsoft.com/office/officeart/2018/2/layout/IconVerticalSolidList"/>
    <dgm:cxn modelId="{E2923175-E3F1-43F3-950F-7D860DAECA2B}" srcId="{EB58529C-2F1D-4085-B21F-5299D30B26B9}" destId="{A049B41F-672B-4EFF-B97F-79371F66727E}" srcOrd="5" destOrd="0" parTransId="{E25AD99C-76BD-4004-AF1C-9AEABA428152}" sibTransId="{D2E8FB74-ABED-41D9-9B48-0809E79BF709}"/>
    <dgm:cxn modelId="{A6E2E698-01E4-468F-B0EB-886434D52719}" srcId="{EB58529C-2F1D-4085-B21F-5299D30B26B9}" destId="{CEDB3F88-8496-4E2E-823B-9C0452139188}" srcOrd="0" destOrd="0" parTransId="{B6CE6442-DDAC-4FAF-96B7-F0B0CEEF4AE3}" sibTransId="{EF2115D9-3EEB-478B-967F-DACCB527C506}"/>
    <dgm:cxn modelId="{13AFD7A0-EEFA-499C-8CD1-EBE805641EA6}" srcId="{EB58529C-2F1D-4085-B21F-5299D30B26B9}" destId="{403814E8-3753-4A02-8FE1-4518921762DF}" srcOrd="2" destOrd="0" parTransId="{97381F20-7617-4F99-A211-4218F64B6285}" sibTransId="{BC54D98D-4B88-45BB-985C-E05D9622C722}"/>
    <dgm:cxn modelId="{EF72B9A7-6668-4393-BC05-133337A2D1B1}" type="presOf" srcId="{DB24B62C-2E91-4784-8BC5-C2D78C4C9B2A}" destId="{A4BA86C7-4A32-4698-910B-78D44424FF4F}" srcOrd="0" destOrd="0" presId="urn:microsoft.com/office/officeart/2018/2/layout/IconVerticalSolidList"/>
    <dgm:cxn modelId="{0641EEB4-789D-421B-8B4A-16C6A6D936EB}" type="presOf" srcId="{8CE180F0-43F7-49AC-B172-DFA4971EC21F}" destId="{DE494CEE-511A-4B5E-BC7A-CFEE0612A7F5}" srcOrd="0" destOrd="0" presId="urn:microsoft.com/office/officeart/2018/2/layout/IconVerticalSolidList"/>
    <dgm:cxn modelId="{BF1D3BB7-7A41-4666-9071-2947ED557B01}" type="presOf" srcId="{EB58529C-2F1D-4085-B21F-5299D30B26B9}" destId="{B16FC7D0-4384-4B06-86BF-0364EE5500DC}" srcOrd="0" destOrd="0" presId="urn:microsoft.com/office/officeart/2018/2/layout/IconVerticalSolidList"/>
    <dgm:cxn modelId="{2C01A2F4-E0B8-48F4-9F84-5E8DE1A6EBE4}" type="presOf" srcId="{A049B41F-672B-4EFF-B97F-79371F66727E}" destId="{E7887B07-C991-4423-A22C-5E261AF7CC57}" srcOrd="0" destOrd="0" presId="urn:microsoft.com/office/officeart/2018/2/layout/IconVerticalSolidList"/>
    <dgm:cxn modelId="{DD1D0FFF-E956-42DC-9CFF-F6881810605B}" srcId="{EB58529C-2F1D-4085-B21F-5299D30B26B9}" destId="{F6C42B62-5D98-406A-85C2-A8C608E42631}" srcOrd="1" destOrd="0" parTransId="{5303CA2E-B8CF-43A4-BF97-7EDF499DA7FD}" sibTransId="{1881AB74-A14C-462F-9A00-D97EA01D4767}"/>
    <dgm:cxn modelId="{945BA437-B794-4D1C-AB85-988C439CC2FE}" type="presParOf" srcId="{B16FC7D0-4384-4B06-86BF-0364EE5500DC}" destId="{C85B4023-8C54-4FFC-94EE-5B28A6F0750B}" srcOrd="0" destOrd="0" presId="urn:microsoft.com/office/officeart/2018/2/layout/IconVerticalSolidList"/>
    <dgm:cxn modelId="{080FD9F7-09A6-4503-8FDA-945CA2A2D518}" type="presParOf" srcId="{C85B4023-8C54-4FFC-94EE-5B28A6F0750B}" destId="{239F26E6-FD26-4154-9838-D4F7944AE2F8}" srcOrd="0" destOrd="0" presId="urn:microsoft.com/office/officeart/2018/2/layout/IconVerticalSolidList"/>
    <dgm:cxn modelId="{2C1A0E73-5ADC-4BB2-AE60-E01905AC89AA}" type="presParOf" srcId="{C85B4023-8C54-4FFC-94EE-5B28A6F0750B}" destId="{B063D764-C7EB-41EA-B2CE-8BFAFC394BFA}" srcOrd="1" destOrd="0" presId="urn:microsoft.com/office/officeart/2018/2/layout/IconVerticalSolidList"/>
    <dgm:cxn modelId="{33C4FBFD-37F0-414F-9F25-3D3D112BE275}" type="presParOf" srcId="{C85B4023-8C54-4FFC-94EE-5B28A6F0750B}" destId="{3B7A4ABF-C051-420F-A00D-4CDEC8E07BD8}" srcOrd="2" destOrd="0" presId="urn:microsoft.com/office/officeart/2018/2/layout/IconVerticalSolidList"/>
    <dgm:cxn modelId="{8457B3A4-E8D6-4A3F-98DF-7560F81EE966}" type="presParOf" srcId="{C85B4023-8C54-4FFC-94EE-5B28A6F0750B}" destId="{85C8DADD-7B62-4412-B327-24E0F604963C}" srcOrd="3" destOrd="0" presId="urn:microsoft.com/office/officeart/2018/2/layout/IconVerticalSolidList"/>
    <dgm:cxn modelId="{EEC4907E-A09E-41BE-B865-1E4EA125D165}" type="presParOf" srcId="{B16FC7D0-4384-4B06-86BF-0364EE5500DC}" destId="{8F9133A6-62A2-40FA-9E39-E06421363186}" srcOrd="1" destOrd="0" presId="urn:microsoft.com/office/officeart/2018/2/layout/IconVerticalSolidList"/>
    <dgm:cxn modelId="{28B3C875-0887-4133-B62C-EA8DB59D1BCE}" type="presParOf" srcId="{B16FC7D0-4384-4B06-86BF-0364EE5500DC}" destId="{59A2F929-94D3-4AB8-B65F-4272A703D148}" srcOrd="2" destOrd="0" presId="urn:microsoft.com/office/officeart/2018/2/layout/IconVerticalSolidList"/>
    <dgm:cxn modelId="{8B71084C-5684-4003-BDF3-EC128312296E}" type="presParOf" srcId="{59A2F929-94D3-4AB8-B65F-4272A703D148}" destId="{86B654F3-134F-4980-B7E9-A9BAF5721CF4}" srcOrd="0" destOrd="0" presId="urn:microsoft.com/office/officeart/2018/2/layout/IconVerticalSolidList"/>
    <dgm:cxn modelId="{2AD92592-0402-4F71-80EC-74ACFF86FB1D}" type="presParOf" srcId="{59A2F929-94D3-4AB8-B65F-4272A703D148}" destId="{EC1FC773-5586-4D76-BE45-5CB13791D49B}" srcOrd="1" destOrd="0" presId="urn:microsoft.com/office/officeart/2018/2/layout/IconVerticalSolidList"/>
    <dgm:cxn modelId="{189FDF77-315A-4AD5-A166-ACD36F5B5D93}" type="presParOf" srcId="{59A2F929-94D3-4AB8-B65F-4272A703D148}" destId="{1C47ED4C-336F-406F-8DDD-8595A70CBDC8}" srcOrd="2" destOrd="0" presId="urn:microsoft.com/office/officeart/2018/2/layout/IconVerticalSolidList"/>
    <dgm:cxn modelId="{6D8B9025-E08D-41BD-AB41-DA0B0CC1D418}" type="presParOf" srcId="{59A2F929-94D3-4AB8-B65F-4272A703D148}" destId="{B5C7EF31-981D-4648-AA42-F9830F7AACFF}" srcOrd="3" destOrd="0" presId="urn:microsoft.com/office/officeart/2018/2/layout/IconVerticalSolidList"/>
    <dgm:cxn modelId="{DD62F11F-3D2D-41E1-B925-CD38441FBB90}" type="presParOf" srcId="{B16FC7D0-4384-4B06-86BF-0364EE5500DC}" destId="{6BD57A24-3D0E-482D-8A79-3D985DA0DCD2}" srcOrd="3" destOrd="0" presId="urn:microsoft.com/office/officeart/2018/2/layout/IconVerticalSolidList"/>
    <dgm:cxn modelId="{DEFC7D24-B587-4646-8EC9-8670DD8A5844}" type="presParOf" srcId="{B16FC7D0-4384-4B06-86BF-0364EE5500DC}" destId="{30473A2F-66A2-42A9-BB40-80CB627F46A2}" srcOrd="4" destOrd="0" presId="urn:microsoft.com/office/officeart/2018/2/layout/IconVerticalSolidList"/>
    <dgm:cxn modelId="{C616787B-469B-48D7-85C6-5AD4F16C3539}" type="presParOf" srcId="{30473A2F-66A2-42A9-BB40-80CB627F46A2}" destId="{42DF9CC2-044B-4397-8DBB-5E7E3BA50267}" srcOrd="0" destOrd="0" presId="urn:microsoft.com/office/officeart/2018/2/layout/IconVerticalSolidList"/>
    <dgm:cxn modelId="{9472EE2E-2351-4718-AD74-FEC05C138E3A}" type="presParOf" srcId="{30473A2F-66A2-42A9-BB40-80CB627F46A2}" destId="{00D2FE6B-77D2-446A-9118-4FB36AE7895A}" srcOrd="1" destOrd="0" presId="urn:microsoft.com/office/officeart/2018/2/layout/IconVerticalSolidList"/>
    <dgm:cxn modelId="{01BD4FC5-F705-4D58-9475-F625B21EA238}" type="presParOf" srcId="{30473A2F-66A2-42A9-BB40-80CB627F46A2}" destId="{F94FB2F9-480B-4262-AAB4-5B6E70A0DFC1}" srcOrd="2" destOrd="0" presId="urn:microsoft.com/office/officeart/2018/2/layout/IconVerticalSolidList"/>
    <dgm:cxn modelId="{BD753C11-040B-4FCE-A5A3-A648F7DC8145}" type="presParOf" srcId="{30473A2F-66A2-42A9-BB40-80CB627F46A2}" destId="{8E6D9993-4568-47BB-A075-09CC1A0E299F}" srcOrd="3" destOrd="0" presId="urn:microsoft.com/office/officeart/2018/2/layout/IconVerticalSolidList"/>
    <dgm:cxn modelId="{F0242879-3DE3-4D9C-BFCB-250E10BD0743}" type="presParOf" srcId="{B16FC7D0-4384-4B06-86BF-0364EE5500DC}" destId="{7C9E1E99-87CD-4E1B-AFDA-49B2DA3ACF02}" srcOrd="5" destOrd="0" presId="urn:microsoft.com/office/officeart/2018/2/layout/IconVerticalSolidList"/>
    <dgm:cxn modelId="{E24AC990-95B4-47AF-9F12-12B338C41420}" type="presParOf" srcId="{B16FC7D0-4384-4B06-86BF-0364EE5500DC}" destId="{4EA66170-1E3D-4F49-A803-BA6FF93509CF}" srcOrd="6" destOrd="0" presId="urn:microsoft.com/office/officeart/2018/2/layout/IconVerticalSolidList"/>
    <dgm:cxn modelId="{0491C85C-4117-472D-AD44-82EBD6E659C9}" type="presParOf" srcId="{4EA66170-1E3D-4F49-A803-BA6FF93509CF}" destId="{CDB4EC27-82F3-4534-9464-420462FEA16B}" srcOrd="0" destOrd="0" presId="urn:microsoft.com/office/officeart/2018/2/layout/IconVerticalSolidList"/>
    <dgm:cxn modelId="{15B15440-0534-4663-B787-A7841E89BB1E}" type="presParOf" srcId="{4EA66170-1E3D-4F49-A803-BA6FF93509CF}" destId="{36B9B4B5-DD33-4CB0-91FC-EB85EF4B0886}" srcOrd="1" destOrd="0" presId="urn:microsoft.com/office/officeart/2018/2/layout/IconVerticalSolidList"/>
    <dgm:cxn modelId="{C59BDEF1-D4E0-4B49-8899-2C2635603028}" type="presParOf" srcId="{4EA66170-1E3D-4F49-A803-BA6FF93509CF}" destId="{74FF7E44-17CA-4275-B432-20BD96BE4D6A}" srcOrd="2" destOrd="0" presId="urn:microsoft.com/office/officeart/2018/2/layout/IconVerticalSolidList"/>
    <dgm:cxn modelId="{1F6BF3CF-2149-4D9B-802E-1E6EB81D5383}" type="presParOf" srcId="{4EA66170-1E3D-4F49-A803-BA6FF93509CF}" destId="{A4BA86C7-4A32-4698-910B-78D44424FF4F}" srcOrd="3" destOrd="0" presId="urn:microsoft.com/office/officeart/2018/2/layout/IconVerticalSolidList"/>
    <dgm:cxn modelId="{63B94E0D-099C-45BB-8F4D-BCBFBB4D6C4C}" type="presParOf" srcId="{B16FC7D0-4384-4B06-86BF-0364EE5500DC}" destId="{FDE6BA54-E9BC-467C-ADAF-530E8270ABF1}" srcOrd="7" destOrd="0" presId="urn:microsoft.com/office/officeart/2018/2/layout/IconVerticalSolidList"/>
    <dgm:cxn modelId="{209F4D4C-584F-425D-A3E1-FCE3CDD4AE06}" type="presParOf" srcId="{B16FC7D0-4384-4B06-86BF-0364EE5500DC}" destId="{D908576D-4120-4162-BE73-19C4B41E8991}" srcOrd="8" destOrd="0" presId="urn:microsoft.com/office/officeart/2018/2/layout/IconVerticalSolidList"/>
    <dgm:cxn modelId="{32B98AB6-D9A6-40C5-98B5-C9CFEA77A047}" type="presParOf" srcId="{D908576D-4120-4162-BE73-19C4B41E8991}" destId="{296AAA01-2897-42ED-A3C3-D18200BDB2A3}" srcOrd="0" destOrd="0" presId="urn:microsoft.com/office/officeart/2018/2/layout/IconVerticalSolidList"/>
    <dgm:cxn modelId="{C21A91E7-270A-4D9F-8052-E7B3225FC385}" type="presParOf" srcId="{D908576D-4120-4162-BE73-19C4B41E8991}" destId="{65AE83BA-36D6-4D2C-8B7D-9D58EA112952}" srcOrd="1" destOrd="0" presId="urn:microsoft.com/office/officeart/2018/2/layout/IconVerticalSolidList"/>
    <dgm:cxn modelId="{3BDEC937-0899-4D14-A371-897EE4ED87BE}" type="presParOf" srcId="{D908576D-4120-4162-BE73-19C4B41E8991}" destId="{C1D90592-6270-4B5C-9AAB-1985A49EBEA3}" srcOrd="2" destOrd="0" presId="urn:microsoft.com/office/officeart/2018/2/layout/IconVerticalSolidList"/>
    <dgm:cxn modelId="{30073AB7-DA13-4E75-8489-D542250DF660}" type="presParOf" srcId="{D908576D-4120-4162-BE73-19C4B41E8991}" destId="{DE494CEE-511A-4B5E-BC7A-CFEE0612A7F5}" srcOrd="3" destOrd="0" presId="urn:microsoft.com/office/officeart/2018/2/layout/IconVerticalSolidList"/>
    <dgm:cxn modelId="{D4FFB5BE-B14D-4A3D-B407-7A41377C9ADA}" type="presParOf" srcId="{B16FC7D0-4384-4B06-86BF-0364EE5500DC}" destId="{05C818BA-FAA0-4945-B223-F180DAE9C1D8}" srcOrd="9" destOrd="0" presId="urn:microsoft.com/office/officeart/2018/2/layout/IconVerticalSolidList"/>
    <dgm:cxn modelId="{66C505A8-C704-4790-83BA-52007C25A0E3}" type="presParOf" srcId="{B16FC7D0-4384-4B06-86BF-0364EE5500DC}" destId="{46776D1E-A9C8-4D2E-A178-EFCD6B1FD00A}" srcOrd="10" destOrd="0" presId="urn:microsoft.com/office/officeart/2018/2/layout/IconVerticalSolidList"/>
    <dgm:cxn modelId="{0410500C-D15C-4F93-8D9A-611EEA621469}" type="presParOf" srcId="{46776D1E-A9C8-4D2E-A178-EFCD6B1FD00A}" destId="{DF08E94A-0B1C-4C0C-932D-6CDF53C77891}" srcOrd="0" destOrd="0" presId="urn:microsoft.com/office/officeart/2018/2/layout/IconVerticalSolidList"/>
    <dgm:cxn modelId="{63F1BD1C-4FA3-43E8-870E-12A27DF49772}" type="presParOf" srcId="{46776D1E-A9C8-4D2E-A178-EFCD6B1FD00A}" destId="{C494DC97-E925-4EE6-A971-4D1B76ED4903}" srcOrd="1" destOrd="0" presId="urn:microsoft.com/office/officeart/2018/2/layout/IconVerticalSolidList"/>
    <dgm:cxn modelId="{36E05403-86CF-4A2C-AA8A-65AC5FF4910F}" type="presParOf" srcId="{46776D1E-A9C8-4D2E-A178-EFCD6B1FD00A}" destId="{153DF44D-81DB-44EA-8C60-17A6D4A67A9D}" srcOrd="2" destOrd="0" presId="urn:microsoft.com/office/officeart/2018/2/layout/IconVerticalSolidList"/>
    <dgm:cxn modelId="{94834E30-2AB2-4292-B94A-ADF3B6E779D4}" type="presParOf" srcId="{46776D1E-A9C8-4D2E-A178-EFCD6B1FD00A}" destId="{E7887B07-C991-4423-A22C-5E261AF7CC5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AFAA2FA-68FB-4131-B6CF-30616B6A9E30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4BB0A63-F185-4AAC-B495-0B66ADA39263}">
      <dgm:prSet/>
      <dgm:spPr/>
      <dgm:t>
        <a:bodyPr/>
        <a:lstStyle/>
        <a:p>
          <a:r>
            <a:rPr lang="cs-CZ"/>
            <a:t>Úzce spojuje </a:t>
          </a:r>
          <a:r>
            <a:rPr lang="cs-CZ" b="1"/>
            <a:t>stav ekonomiky </a:t>
          </a:r>
          <a:r>
            <a:rPr lang="cs-CZ"/>
            <a:t>a výsledek voleb (agregovaná teorie)</a:t>
          </a:r>
          <a:endParaRPr lang="en-US"/>
        </a:p>
      </dgm:t>
    </dgm:pt>
    <dgm:pt modelId="{AA990087-5E12-4D0F-BD1B-37E64844FB07}" type="parTrans" cxnId="{3A50E8EC-1FFE-489D-AF9E-C8EB222FAA54}">
      <dgm:prSet/>
      <dgm:spPr/>
      <dgm:t>
        <a:bodyPr/>
        <a:lstStyle/>
        <a:p>
          <a:endParaRPr lang="en-US"/>
        </a:p>
      </dgm:t>
    </dgm:pt>
    <dgm:pt modelId="{94E638A3-D238-4BD5-B38B-FA8545412A45}" type="sibTrans" cxnId="{3A50E8EC-1FFE-489D-AF9E-C8EB222FAA54}">
      <dgm:prSet/>
      <dgm:spPr/>
      <dgm:t>
        <a:bodyPr/>
        <a:lstStyle/>
        <a:p>
          <a:endParaRPr lang="en-US"/>
        </a:p>
      </dgm:t>
    </dgm:pt>
    <dgm:pt modelId="{4F950D06-FD2B-49A1-AC91-EC36E7A01F71}">
      <dgm:prSet/>
      <dgm:spPr/>
      <dgm:t>
        <a:bodyPr/>
        <a:lstStyle/>
        <a:p>
          <a:r>
            <a:rPr lang="cs-CZ"/>
            <a:t>Hodí se nejvíce do „schumpeterovských systémů“- linie mezi vládou a opozicí</a:t>
          </a:r>
          <a:endParaRPr lang="en-US"/>
        </a:p>
      </dgm:t>
    </dgm:pt>
    <dgm:pt modelId="{9377D4A6-D217-4D91-B418-56910BAAA30F}" type="parTrans" cxnId="{4439139C-BCC2-41E6-AA32-F86B6247FA87}">
      <dgm:prSet/>
      <dgm:spPr/>
      <dgm:t>
        <a:bodyPr/>
        <a:lstStyle/>
        <a:p>
          <a:endParaRPr lang="en-US"/>
        </a:p>
      </dgm:t>
    </dgm:pt>
    <dgm:pt modelId="{42C63D9D-821B-45E7-AE89-FE163BDC3C25}" type="sibTrans" cxnId="{4439139C-BCC2-41E6-AA32-F86B6247FA87}">
      <dgm:prSet/>
      <dgm:spPr/>
      <dgm:t>
        <a:bodyPr/>
        <a:lstStyle/>
        <a:p>
          <a:endParaRPr lang="en-US"/>
        </a:p>
      </dgm:t>
    </dgm:pt>
    <dgm:pt modelId="{64A0B6A8-AF4D-4E22-828D-0D4944F04060}">
      <dgm:prSet/>
      <dgm:spPr/>
      <dgm:t>
        <a:bodyPr/>
        <a:lstStyle/>
        <a:p>
          <a:r>
            <a:rPr lang="cs-CZ"/>
            <a:t>Stav ekonomiky: nezaměstnanost, inflace, růst HDP</a:t>
          </a:r>
          <a:endParaRPr lang="en-US"/>
        </a:p>
      </dgm:t>
    </dgm:pt>
    <dgm:pt modelId="{7F82CBB9-1738-4B71-A854-61CD710DE130}" type="parTrans" cxnId="{ED501493-F3D8-455A-80EA-A18472EF7BAE}">
      <dgm:prSet/>
      <dgm:spPr/>
      <dgm:t>
        <a:bodyPr/>
        <a:lstStyle/>
        <a:p>
          <a:endParaRPr lang="en-US"/>
        </a:p>
      </dgm:t>
    </dgm:pt>
    <dgm:pt modelId="{953CDB2D-183C-4A77-99EF-4ACCBDC32176}" type="sibTrans" cxnId="{ED501493-F3D8-455A-80EA-A18472EF7BAE}">
      <dgm:prSet/>
      <dgm:spPr/>
      <dgm:t>
        <a:bodyPr/>
        <a:lstStyle/>
        <a:p>
          <a:endParaRPr lang="en-US"/>
        </a:p>
      </dgm:t>
    </dgm:pt>
    <dgm:pt modelId="{3567CF39-E8F3-4A35-9A78-CB6C6CBFC256}">
      <dgm:prSet/>
      <dgm:spPr/>
      <dgm:t>
        <a:bodyPr/>
        <a:lstStyle/>
        <a:p>
          <a:r>
            <a:rPr lang="cs-CZ" b="1"/>
            <a:t>Prediktivní kapacita</a:t>
          </a:r>
          <a:r>
            <a:rPr lang="cs-CZ"/>
            <a:t>: Pokud vzoste/klesne ekonomika o x, sníží/zvýší se podpora vlády o y (často lineární vztah)</a:t>
          </a:r>
          <a:endParaRPr lang="en-US"/>
        </a:p>
      </dgm:t>
    </dgm:pt>
    <dgm:pt modelId="{98CD54CD-0CE7-417E-A4B3-A179ED936C1D}" type="parTrans" cxnId="{6E9323A5-8E2D-4936-BF29-E06773B7F3D0}">
      <dgm:prSet/>
      <dgm:spPr/>
      <dgm:t>
        <a:bodyPr/>
        <a:lstStyle/>
        <a:p>
          <a:endParaRPr lang="en-US"/>
        </a:p>
      </dgm:t>
    </dgm:pt>
    <dgm:pt modelId="{AF8F2484-1996-4838-94AB-52BCA08AD9F3}" type="sibTrans" cxnId="{6E9323A5-8E2D-4936-BF29-E06773B7F3D0}">
      <dgm:prSet/>
      <dgm:spPr/>
      <dgm:t>
        <a:bodyPr/>
        <a:lstStyle/>
        <a:p>
          <a:endParaRPr lang="en-US"/>
        </a:p>
      </dgm:t>
    </dgm:pt>
    <dgm:pt modelId="{5ABC84A7-3A13-4202-9538-971FC76E7600}">
      <dgm:prSet/>
      <dgm:spPr/>
      <dgm:t>
        <a:bodyPr/>
        <a:lstStyle/>
        <a:p>
          <a:r>
            <a:rPr lang="cs-CZ"/>
            <a:t>Od 70.let, M. Lewis-Beck (80.-90. léta minulého století).</a:t>
          </a:r>
          <a:endParaRPr lang="en-US"/>
        </a:p>
      </dgm:t>
    </dgm:pt>
    <dgm:pt modelId="{B37C66B1-DC5A-4E55-A49B-482EB7D308BA}" type="parTrans" cxnId="{D245358A-5016-46A0-9AB9-3B9D9F41746F}">
      <dgm:prSet/>
      <dgm:spPr/>
      <dgm:t>
        <a:bodyPr/>
        <a:lstStyle/>
        <a:p>
          <a:endParaRPr lang="en-US"/>
        </a:p>
      </dgm:t>
    </dgm:pt>
    <dgm:pt modelId="{268C9507-845D-4F35-9C69-4E85300C275E}" type="sibTrans" cxnId="{D245358A-5016-46A0-9AB9-3B9D9F41746F}">
      <dgm:prSet/>
      <dgm:spPr/>
      <dgm:t>
        <a:bodyPr/>
        <a:lstStyle/>
        <a:p>
          <a:endParaRPr lang="en-US"/>
        </a:p>
      </dgm:t>
    </dgm:pt>
    <dgm:pt modelId="{F038A9ED-194C-431D-AA23-7161FF9A319D}">
      <dgm:prSet/>
      <dgm:spPr/>
      <dgm:t>
        <a:bodyPr/>
        <a:lstStyle/>
        <a:p>
          <a:r>
            <a:rPr lang="cs-CZ"/>
            <a:t>Počítá se s intervenujícími „politickými proměnnými“ (efekt obhájce, efekty volebního cyklu)</a:t>
          </a:r>
          <a:endParaRPr lang="en-US"/>
        </a:p>
      </dgm:t>
    </dgm:pt>
    <dgm:pt modelId="{9801F873-064A-4582-A9C0-92AF96533072}" type="parTrans" cxnId="{74423A86-746C-4369-AF7B-B2DDC5DEEB9A}">
      <dgm:prSet/>
      <dgm:spPr/>
      <dgm:t>
        <a:bodyPr/>
        <a:lstStyle/>
        <a:p>
          <a:endParaRPr lang="en-US"/>
        </a:p>
      </dgm:t>
    </dgm:pt>
    <dgm:pt modelId="{4C8964EE-B21E-4589-93AF-FEE178EAB040}" type="sibTrans" cxnId="{74423A86-746C-4369-AF7B-B2DDC5DEEB9A}">
      <dgm:prSet/>
      <dgm:spPr/>
      <dgm:t>
        <a:bodyPr/>
        <a:lstStyle/>
        <a:p>
          <a:endParaRPr lang="en-US"/>
        </a:p>
      </dgm:t>
    </dgm:pt>
    <dgm:pt modelId="{33CD7E9F-7911-4EA3-9DBF-ABBA1950404F}" type="pres">
      <dgm:prSet presAssocID="{DAFAA2FA-68FB-4131-B6CF-30616B6A9E30}" presName="root" presStyleCnt="0">
        <dgm:presLayoutVars>
          <dgm:dir/>
          <dgm:resizeHandles val="exact"/>
        </dgm:presLayoutVars>
      </dgm:prSet>
      <dgm:spPr/>
    </dgm:pt>
    <dgm:pt modelId="{9C0EEFF2-26C9-4EA0-AE5D-BDD3139338C7}" type="pres">
      <dgm:prSet presAssocID="{A4BB0A63-F185-4AAC-B495-0B66ADA39263}" presName="compNode" presStyleCnt="0"/>
      <dgm:spPr/>
    </dgm:pt>
    <dgm:pt modelId="{DEEC4517-7462-41F9-81D0-49D21E3AF92F}" type="pres">
      <dgm:prSet presAssocID="{A4BB0A63-F185-4AAC-B495-0B66ADA39263}" presName="bgRect" presStyleLbl="bgShp" presStyleIdx="0" presStyleCnt="6"/>
      <dgm:spPr/>
    </dgm:pt>
    <dgm:pt modelId="{A2B1FE71-EB81-4C9B-BF60-3CBEF6B9B57D}" type="pres">
      <dgm:prSet presAssocID="{A4BB0A63-F185-4AAC-B495-0B66ADA3926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E1E0093B-8E17-4DB6-B6B6-CA72CF33FA4D}" type="pres">
      <dgm:prSet presAssocID="{A4BB0A63-F185-4AAC-B495-0B66ADA39263}" presName="spaceRect" presStyleCnt="0"/>
      <dgm:spPr/>
    </dgm:pt>
    <dgm:pt modelId="{9F0D558C-10CF-4D09-BAF3-FD698695CFD9}" type="pres">
      <dgm:prSet presAssocID="{A4BB0A63-F185-4AAC-B495-0B66ADA39263}" presName="parTx" presStyleLbl="revTx" presStyleIdx="0" presStyleCnt="6">
        <dgm:presLayoutVars>
          <dgm:chMax val="0"/>
          <dgm:chPref val="0"/>
        </dgm:presLayoutVars>
      </dgm:prSet>
      <dgm:spPr/>
    </dgm:pt>
    <dgm:pt modelId="{E99C2836-E5F3-4063-B7C3-D71088846331}" type="pres">
      <dgm:prSet presAssocID="{94E638A3-D238-4BD5-B38B-FA8545412A45}" presName="sibTrans" presStyleCnt="0"/>
      <dgm:spPr/>
    </dgm:pt>
    <dgm:pt modelId="{396E0666-8C9D-49E7-B7AB-A580201C75EC}" type="pres">
      <dgm:prSet presAssocID="{4F950D06-FD2B-49A1-AC91-EC36E7A01F71}" presName="compNode" presStyleCnt="0"/>
      <dgm:spPr/>
    </dgm:pt>
    <dgm:pt modelId="{68F58952-DB15-4FA4-A5A9-5514E960C375}" type="pres">
      <dgm:prSet presAssocID="{4F950D06-FD2B-49A1-AC91-EC36E7A01F71}" presName="bgRect" presStyleLbl="bgShp" presStyleIdx="1" presStyleCnt="6"/>
      <dgm:spPr/>
    </dgm:pt>
    <dgm:pt modelId="{FD66D264-489C-4853-AB81-0EF5D29CE90F}" type="pres">
      <dgm:prSet presAssocID="{4F950D06-FD2B-49A1-AC91-EC36E7A01F71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FA11A2C3-991D-4C70-B355-632BE74489EA}" type="pres">
      <dgm:prSet presAssocID="{4F950D06-FD2B-49A1-AC91-EC36E7A01F71}" presName="spaceRect" presStyleCnt="0"/>
      <dgm:spPr/>
    </dgm:pt>
    <dgm:pt modelId="{8328B060-4E31-4383-9874-308EF3AE8739}" type="pres">
      <dgm:prSet presAssocID="{4F950D06-FD2B-49A1-AC91-EC36E7A01F71}" presName="parTx" presStyleLbl="revTx" presStyleIdx="1" presStyleCnt="6">
        <dgm:presLayoutVars>
          <dgm:chMax val="0"/>
          <dgm:chPref val="0"/>
        </dgm:presLayoutVars>
      </dgm:prSet>
      <dgm:spPr/>
    </dgm:pt>
    <dgm:pt modelId="{9A442EF4-6592-4F44-AF1B-F60055680AE7}" type="pres">
      <dgm:prSet presAssocID="{42C63D9D-821B-45E7-AE89-FE163BDC3C25}" presName="sibTrans" presStyleCnt="0"/>
      <dgm:spPr/>
    </dgm:pt>
    <dgm:pt modelId="{B77261EE-3897-4DA3-9D4B-2BD17FE9D44A}" type="pres">
      <dgm:prSet presAssocID="{64A0B6A8-AF4D-4E22-828D-0D4944F04060}" presName="compNode" presStyleCnt="0"/>
      <dgm:spPr/>
    </dgm:pt>
    <dgm:pt modelId="{8C6B5B42-D605-4B4F-A4CC-1994662855BE}" type="pres">
      <dgm:prSet presAssocID="{64A0B6A8-AF4D-4E22-828D-0D4944F04060}" presName="bgRect" presStyleLbl="bgShp" presStyleIdx="2" presStyleCnt="6"/>
      <dgm:spPr/>
    </dgm:pt>
    <dgm:pt modelId="{7CB5FD01-2B29-4432-A75D-ECB904929477}" type="pres">
      <dgm:prSet presAssocID="{64A0B6A8-AF4D-4E22-828D-0D4944F04060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A6423E75-08A5-418D-A6FE-0E1B5CC75953}" type="pres">
      <dgm:prSet presAssocID="{64A0B6A8-AF4D-4E22-828D-0D4944F04060}" presName="spaceRect" presStyleCnt="0"/>
      <dgm:spPr/>
    </dgm:pt>
    <dgm:pt modelId="{4D028244-A3AE-4A8C-9B21-3A1136FF7CF2}" type="pres">
      <dgm:prSet presAssocID="{64A0B6A8-AF4D-4E22-828D-0D4944F04060}" presName="parTx" presStyleLbl="revTx" presStyleIdx="2" presStyleCnt="6">
        <dgm:presLayoutVars>
          <dgm:chMax val="0"/>
          <dgm:chPref val="0"/>
        </dgm:presLayoutVars>
      </dgm:prSet>
      <dgm:spPr/>
    </dgm:pt>
    <dgm:pt modelId="{A6C8C388-A69D-4582-8056-00750255553E}" type="pres">
      <dgm:prSet presAssocID="{953CDB2D-183C-4A77-99EF-4ACCBDC32176}" presName="sibTrans" presStyleCnt="0"/>
      <dgm:spPr/>
    </dgm:pt>
    <dgm:pt modelId="{B4CFEDDB-4A9E-4B7F-8867-7FC03EBC9283}" type="pres">
      <dgm:prSet presAssocID="{3567CF39-E8F3-4A35-9A78-CB6C6CBFC256}" presName="compNode" presStyleCnt="0"/>
      <dgm:spPr/>
    </dgm:pt>
    <dgm:pt modelId="{10F563EA-AB03-4016-9BE6-68C10D0B1861}" type="pres">
      <dgm:prSet presAssocID="{3567CF39-E8F3-4A35-9A78-CB6C6CBFC256}" presName="bgRect" presStyleLbl="bgShp" presStyleIdx="3" presStyleCnt="6"/>
      <dgm:spPr/>
    </dgm:pt>
    <dgm:pt modelId="{26A94582-C59E-4228-9E44-82BA8760EE56}" type="pres">
      <dgm:prSet presAssocID="{3567CF39-E8F3-4A35-9A78-CB6C6CBFC256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itcoin"/>
        </a:ext>
      </dgm:extLst>
    </dgm:pt>
    <dgm:pt modelId="{A455B8EC-3E94-47DC-AFF6-C2CFDDC54018}" type="pres">
      <dgm:prSet presAssocID="{3567CF39-E8F3-4A35-9A78-CB6C6CBFC256}" presName="spaceRect" presStyleCnt="0"/>
      <dgm:spPr/>
    </dgm:pt>
    <dgm:pt modelId="{5564208F-2721-4C45-9B3B-5F977BEB2C10}" type="pres">
      <dgm:prSet presAssocID="{3567CF39-E8F3-4A35-9A78-CB6C6CBFC256}" presName="parTx" presStyleLbl="revTx" presStyleIdx="3" presStyleCnt="6">
        <dgm:presLayoutVars>
          <dgm:chMax val="0"/>
          <dgm:chPref val="0"/>
        </dgm:presLayoutVars>
      </dgm:prSet>
      <dgm:spPr/>
    </dgm:pt>
    <dgm:pt modelId="{17B4714F-F4F0-439B-A364-A787E643987E}" type="pres">
      <dgm:prSet presAssocID="{AF8F2484-1996-4838-94AB-52BCA08AD9F3}" presName="sibTrans" presStyleCnt="0"/>
      <dgm:spPr/>
    </dgm:pt>
    <dgm:pt modelId="{ECD15CCF-C8EA-4994-95CF-4834CC36FE96}" type="pres">
      <dgm:prSet presAssocID="{5ABC84A7-3A13-4202-9538-971FC76E7600}" presName="compNode" presStyleCnt="0"/>
      <dgm:spPr/>
    </dgm:pt>
    <dgm:pt modelId="{292F5D9B-D016-42F1-8534-E8826FA36C9E}" type="pres">
      <dgm:prSet presAssocID="{5ABC84A7-3A13-4202-9538-971FC76E7600}" presName="bgRect" presStyleLbl="bgShp" presStyleIdx="4" presStyleCnt="6"/>
      <dgm:spPr/>
    </dgm:pt>
    <dgm:pt modelId="{9FDA3854-7764-44B4-9BA0-B3CB5786C1A4}" type="pres">
      <dgm:prSet presAssocID="{5ABC84A7-3A13-4202-9538-971FC76E7600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rse"/>
        </a:ext>
      </dgm:extLst>
    </dgm:pt>
    <dgm:pt modelId="{F82A6E3D-4B18-409B-8722-91E4DC810811}" type="pres">
      <dgm:prSet presAssocID="{5ABC84A7-3A13-4202-9538-971FC76E7600}" presName="spaceRect" presStyleCnt="0"/>
      <dgm:spPr/>
    </dgm:pt>
    <dgm:pt modelId="{A1FA287B-3664-4510-A862-A033811D785D}" type="pres">
      <dgm:prSet presAssocID="{5ABC84A7-3A13-4202-9538-971FC76E7600}" presName="parTx" presStyleLbl="revTx" presStyleIdx="4" presStyleCnt="6">
        <dgm:presLayoutVars>
          <dgm:chMax val="0"/>
          <dgm:chPref val="0"/>
        </dgm:presLayoutVars>
      </dgm:prSet>
      <dgm:spPr/>
    </dgm:pt>
    <dgm:pt modelId="{9FB1041D-EA6C-4A8F-8BDF-B73E27B6B09A}" type="pres">
      <dgm:prSet presAssocID="{268C9507-845D-4F35-9C69-4E85300C275E}" presName="sibTrans" presStyleCnt="0"/>
      <dgm:spPr/>
    </dgm:pt>
    <dgm:pt modelId="{06060A55-001C-4F56-9D21-546F8635C349}" type="pres">
      <dgm:prSet presAssocID="{F038A9ED-194C-431D-AA23-7161FF9A319D}" presName="compNode" presStyleCnt="0"/>
      <dgm:spPr/>
    </dgm:pt>
    <dgm:pt modelId="{9EE4FF5D-0F0A-4D54-9BD7-6888189DC64B}" type="pres">
      <dgm:prSet presAssocID="{F038A9ED-194C-431D-AA23-7161FF9A319D}" presName="bgRect" presStyleLbl="bgShp" presStyleIdx="5" presStyleCnt="6"/>
      <dgm:spPr/>
    </dgm:pt>
    <dgm:pt modelId="{BED8FB5F-4629-4C51-8904-90CEE72AA2F5}" type="pres">
      <dgm:prSet presAssocID="{F038A9ED-194C-431D-AA23-7161FF9A319D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47E78C6C-C2F0-4EB4-ABBD-7659EB6538E7}" type="pres">
      <dgm:prSet presAssocID="{F038A9ED-194C-431D-AA23-7161FF9A319D}" presName="spaceRect" presStyleCnt="0"/>
      <dgm:spPr/>
    </dgm:pt>
    <dgm:pt modelId="{05574E2A-FEE9-4CCC-8A0E-9C55BE5CC57A}" type="pres">
      <dgm:prSet presAssocID="{F038A9ED-194C-431D-AA23-7161FF9A319D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6E431617-D914-4EA3-B1F8-964DC065C823}" type="presOf" srcId="{F038A9ED-194C-431D-AA23-7161FF9A319D}" destId="{05574E2A-FEE9-4CCC-8A0E-9C55BE5CC57A}" srcOrd="0" destOrd="0" presId="urn:microsoft.com/office/officeart/2018/2/layout/IconVerticalSolidList"/>
    <dgm:cxn modelId="{CC808E41-CD24-4623-8466-4878A0C5D428}" type="presOf" srcId="{DAFAA2FA-68FB-4131-B6CF-30616B6A9E30}" destId="{33CD7E9F-7911-4EA3-9DBF-ABBA1950404F}" srcOrd="0" destOrd="0" presId="urn:microsoft.com/office/officeart/2018/2/layout/IconVerticalSolidList"/>
    <dgm:cxn modelId="{64F23F42-DDB7-4E01-A611-33427130748C}" type="presOf" srcId="{4F950D06-FD2B-49A1-AC91-EC36E7A01F71}" destId="{8328B060-4E31-4383-9874-308EF3AE8739}" srcOrd="0" destOrd="0" presId="urn:microsoft.com/office/officeart/2018/2/layout/IconVerticalSolidList"/>
    <dgm:cxn modelId="{30DE3043-992C-4228-83BE-5D2D9DF119B2}" type="presOf" srcId="{3567CF39-E8F3-4A35-9A78-CB6C6CBFC256}" destId="{5564208F-2721-4C45-9B3B-5F977BEB2C10}" srcOrd="0" destOrd="0" presId="urn:microsoft.com/office/officeart/2018/2/layout/IconVerticalSolidList"/>
    <dgm:cxn modelId="{A6C14575-D6A8-47FA-8223-7ED97B020A2C}" type="presOf" srcId="{64A0B6A8-AF4D-4E22-828D-0D4944F04060}" destId="{4D028244-A3AE-4A8C-9B21-3A1136FF7CF2}" srcOrd="0" destOrd="0" presId="urn:microsoft.com/office/officeart/2018/2/layout/IconVerticalSolidList"/>
    <dgm:cxn modelId="{74423A86-746C-4369-AF7B-B2DDC5DEEB9A}" srcId="{DAFAA2FA-68FB-4131-B6CF-30616B6A9E30}" destId="{F038A9ED-194C-431D-AA23-7161FF9A319D}" srcOrd="5" destOrd="0" parTransId="{9801F873-064A-4582-A9C0-92AF96533072}" sibTransId="{4C8964EE-B21E-4589-93AF-FEE178EAB040}"/>
    <dgm:cxn modelId="{D245358A-5016-46A0-9AB9-3B9D9F41746F}" srcId="{DAFAA2FA-68FB-4131-B6CF-30616B6A9E30}" destId="{5ABC84A7-3A13-4202-9538-971FC76E7600}" srcOrd="4" destOrd="0" parTransId="{B37C66B1-DC5A-4E55-A49B-482EB7D308BA}" sibTransId="{268C9507-845D-4F35-9C69-4E85300C275E}"/>
    <dgm:cxn modelId="{ED501493-F3D8-455A-80EA-A18472EF7BAE}" srcId="{DAFAA2FA-68FB-4131-B6CF-30616B6A9E30}" destId="{64A0B6A8-AF4D-4E22-828D-0D4944F04060}" srcOrd="2" destOrd="0" parTransId="{7F82CBB9-1738-4B71-A854-61CD710DE130}" sibTransId="{953CDB2D-183C-4A77-99EF-4ACCBDC32176}"/>
    <dgm:cxn modelId="{4439139C-BCC2-41E6-AA32-F86B6247FA87}" srcId="{DAFAA2FA-68FB-4131-B6CF-30616B6A9E30}" destId="{4F950D06-FD2B-49A1-AC91-EC36E7A01F71}" srcOrd="1" destOrd="0" parTransId="{9377D4A6-D217-4D91-B418-56910BAAA30F}" sibTransId="{42C63D9D-821B-45E7-AE89-FE163BDC3C25}"/>
    <dgm:cxn modelId="{8566E19C-B5F8-4ED1-B6D4-137D58595A12}" type="presOf" srcId="{5ABC84A7-3A13-4202-9538-971FC76E7600}" destId="{A1FA287B-3664-4510-A862-A033811D785D}" srcOrd="0" destOrd="0" presId="urn:microsoft.com/office/officeart/2018/2/layout/IconVerticalSolidList"/>
    <dgm:cxn modelId="{2C3A51A2-FA33-4A0A-BAE4-02B3CDEEA034}" type="presOf" srcId="{A4BB0A63-F185-4AAC-B495-0B66ADA39263}" destId="{9F0D558C-10CF-4D09-BAF3-FD698695CFD9}" srcOrd="0" destOrd="0" presId="urn:microsoft.com/office/officeart/2018/2/layout/IconVerticalSolidList"/>
    <dgm:cxn modelId="{6E9323A5-8E2D-4936-BF29-E06773B7F3D0}" srcId="{DAFAA2FA-68FB-4131-B6CF-30616B6A9E30}" destId="{3567CF39-E8F3-4A35-9A78-CB6C6CBFC256}" srcOrd="3" destOrd="0" parTransId="{98CD54CD-0CE7-417E-A4B3-A179ED936C1D}" sibTransId="{AF8F2484-1996-4838-94AB-52BCA08AD9F3}"/>
    <dgm:cxn modelId="{3A50E8EC-1FFE-489D-AF9E-C8EB222FAA54}" srcId="{DAFAA2FA-68FB-4131-B6CF-30616B6A9E30}" destId="{A4BB0A63-F185-4AAC-B495-0B66ADA39263}" srcOrd="0" destOrd="0" parTransId="{AA990087-5E12-4D0F-BD1B-37E64844FB07}" sibTransId="{94E638A3-D238-4BD5-B38B-FA8545412A45}"/>
    <dgm:cxn modelId="{12190BA3-F0C7-437B-8BCE-CB66C6BBAA80}" type="presParOf" srcId="{33CD7E9F-7911-4EA3-9DBF-ABBA1950404F}" destId="{9C0EEFF2-26C9-4EA0-AE5D-BDD3139338C7}" srcOrd="0" destOrd="0" presId="urn:microsoft.com/office/officeart/2018/2/layout/IconVerticalSolidList"/>
    <dgm:cxn modelId="{F9378B32-4263-4363-82E8-256B15113DBC}" type="presParOf" srcId="{9C0EEFF2-26C9-4EA0-AE5D-BDD3139338C7}" destId="{DEEC4517-7462-41F9-81D0-49D21E3AF92F}" srcOrd="0" destOrd="0" presId="urn:microsoft.com/office/officeart/2018/2/layout/IconVerticalSolidList"/>
    <dgm:cxn modelId="{8B09145C-F2AD-4D86-913A-732F2AFF4E71}" type="presParOf" srcId="{9C0EEFF2-26C9-4EA0-AE5D-BDD3139338C7}" destId="{A2B1FE71-EB81-4C9B-BF60-3CBEF6B9B57D}" srcOrd="1" destOrd="0" presId="urn:microsoft.com/office/officeart/2018/2/layout/IconVerticalSolidList"/>
    <dgm:cxn modelId="{9685CE79-3354-4E4A-B67E-AE05E954039C}" type="presParOf" srcId="{9C0EEFF2-26C9-4EA0-AE5D-BDD3139338C7}" destId="{E1E0093B-8E17-4DB6-B6B6-CA72CF33FA4D}" srcOrd="2" destOrd="0" presId="urn:microsoft.com/office/officeart/2018/2/layout/IconVerticalSolidList"/>
    <dgm:cxn modelId="{F8EA4051-B657-4D1D-9E25-32EA19E7A4DE}" type="presParOf" srcId="{9C0EEFF2-26C9-4EA0-AE5D-BDD3139338C7}" destId="{9F0D558C-10CF-4D09-BAF3-FD698695CFD9}" srcOrd="3" destOrd="0" presId="urn:microsoft.com/office/officeart/2018/2/layout/IconVerticalSolidList"/>
    <dgm:cxn modelId="{2E3F17D0-F03F-46EE-AD94-5B14812A867F}" type="presParOf" srcId="{33CD7E9F-7911-4EA3-9DBF-ABBA1950404F}" destId="{E99C2836-E5F3-4063-B7C3-D71088846331}" srcOrd="1" destOrd="0" presId="urn:microsoft.com/office/officeart/2018/2/layout/IconVerticalSolidList"/>
    <dgm:cxn modelId="{E99F813C-B36E-43E0-8ACD-D3E09D5CA001}" type="presParOf" srcId="{33CD7E9F-7911-4EA3-9DBF-ABBA1950404F}" destId="{396E0666-8C9D-49E7-B7AB-A580201C75EC}" srcOrd="2" destOrd="0" presId="urn:microsoft.com/office/officeart/2018/2/layout/IconVerticalSolidList"/>
    <dgm:cxn modelId="{1EBADD9C-8F39-456B-8D86-87927A58E6C2}" type="presParOf" srcId="{396E0666-8C9D-49E7-B7AB-A580201C75EC}" destId="{68F58952-DB15-4FA4-A5A9-5514E960C375}" srcOrd="0" destOrd="0" presId="urn:microsoft.com/office/officeart/2018/2/layout/IconVerticalSolidList"/>
    <dgm:cxn modelId="{D05962EB-5E43-432D-A6CE-3C37185C87A6}" type="presParOf" srcId="{396E0666-8C9D-49E7-B7AB-A580201C75EC}" destId="{FD66D264-489C-4853-AB81-0EF5D29CE90F}" srcOrd="1" destOrd="0" presId="urn:microsoft.com/office/officeart/2018/2/layout/IconVerticalSolidList"/>
    <dgm:cxn modelId="{FEE6676E-F2ED-489C-AC83-B1352EF93CE8}" type="presParOf" srcId="{396E0666-8C9D-49E7-B7AB-A580201C75EC}" destId="{FA11A2C3-991D-4C70-B355-632BE74489EA}" srcOrd="2" destOrd="0" presId="urn:microsoft.com/office/officeart/2018/2/layout/IconVerticalSolidList"/>
    <dgm:cxn modelId="{6FD14190-430D-494E-873D-EB50CE772E37}" type="presParOf" srcId="{396E0666-8C9D-49E7-B7AB-A580201C75EC}" destId="{8328B060-4E31-4383-9874-308EF3AE8739}" srcOrd="3" destOrd="0" presId="urn:microsoft.com/office/officeart/2018/2/layout/IconVerticalSolidList"/>
    <dgm:cxn modelId="{F5E265FA-8632-4997-ABF3-0D538D52B5C3}" type="presParOf" srcId="{33CD7E9F-7911-4EA3-9DBF-ABBA1950404F}" destId="{9A442EF4-6592-4F44-AF1B-F60055680AE7}" srcOrd="3" destOrd="0" presId="urn:microsoft.com/office/officeart/2018/2/layout/IconVerticalSolidList"/>
    <dgm:cxn modelId="{E108C2A0-1C3D-4AD8-B70A-FA47E53A92CA}" type="presParOf" srcId="{33CD7E9F-7911-4EA3-9DBF-ABBA1950404F}" destId="{B77261EE-3897-4DA3-9D4B-2BD17FE9D44A}" srcOrd="4" destOrd="0" presId="urn:microsoft.com/office/officeart/2018/2/layout/IconVerticalSolidList"/>
    <dgm:cxn modelId="{C82E0421-076E-4643-8646-96E7A469C993}" type="presParOf" srcId="{B77261EE-3897-4DA3-9D4B-2BD17FE9D44A}" destId="{8C6B5B42-D605-4B4F-A4CC-1994662855BE}" srcOrd="0" destOrd="0" presId="urn:microsoft.com/office/officeart/2018/2/layout/IconVerticalSolidList"/>
    <dgm:cxn modelId="{287A6265-74DA-458D-969D-6DC733B43B48}" type="presParOf" srcId="{B77261EE-3897-4DA3-9D4B-2BD17FE9D44A}" destId="{7CB5FD01-2B29-4432-A75D-ECB904929477}" srcOrd="1" destOrd="0" presId="urn:microsoft.com/office/officeart/2018/2/layout/IconVerticalSolidList"/>
    <dgm:cxn modelId="{BA6EC76D-67C6-4BCF-AFE0-FA6DB7368C44}" type="presParOf" srcId="{B77261EE-3897-4DA3-9D4B-2BD17FE9D44A}" destId="{A6423E75-08A5-418D-A6FE-0E1B5CC75953}" srcOrd="2" destOrd="0" presId="urn:microsoft.com/office/officeart/2018/2/layout/IconVerticalSolidList"/>
    <dgm:cxn modelId="{1B46D0D1-F8CD-4B07-9C69-8F2B08AD5891}" type="presParOf" srcId="{B77261EE-3897-4DA3-9D4B-2BD17FE9D44A}" destId="{4D028244-A3AE-4A8C-9B21-3A1136FF7CF2}" srcOrd="3" destOrd="0" presId="urn:microsoft.com/office/officeart/2018/2/layout/IconVerticalSolidList"/>
    <dgm:cxn modelId="{09F0051F-35BC-4E5C-BC48-E41ABDA025D0}" type="presParOf" srcId="{33CD7E9F-7911-4EA3-9DBF-ABBA1950404F}" destId="{A6C8C388-A69D-4582-8056-00750255553E}" srcOrd="5" destOrd="0" presId="urn:microsoft.com/office/officeart/2018/2/layout/IconVerticalSolidList"/>
    <dgm:cxn modelId="{30B55FA3-57D8-49F3-A521-B164D2129A7B}" type="presParOf" srcId="{33CD7E9F-7911-4EA3-9DBF-ABBA1950404F}" destId="{B4CFEDDB-4A9E-4B7F-8867-7FC03EBC9283}" srcOrd="6" destOrd="0" presId="urn:microsoft.com/office/officeart/2018/2/layout/IconVerticalSolidList"/>
    <dgm:cxn modelId="{F4F974E7-44D4-4A0B-9839-563D63CD6DE0}" type="presParOf" srcId="{B4CFEDDB-4A9E-4B7F-8867-7FC03EBC9283}" destId="{10F563EA-AB03-4016-9BE6-68C10D0B1861}" srcOrd="0" destOrd="0" presId="urn:microsoft.com/office/officeart/2018/2/layout/IconVerticalSolidList"/>
    <dgm:cxn modelId="{B3BA7FCE-F77E-4735-A436-22D217434853}" type="presParOf" srcId="{B4CFEDDB-4A9E-4B7F-8867-7FC03EBC9283}" destId="{26A94582-C59E-4228-9E44-82BA8760EE56}" srcOrd="1" destOrd="0" presId="urn:microsoft.com/office/officeart/2018/2/layout/IconVerticalSolidList"/>
    <dgm:cxn modelId="{855B7046-6500-4D0F-ADE7-AC4236081216}" type="presParOf" srcId="{B4CFEDDB-4A9E-4B7F-8867-7FC03EBC9283}" destId="{A455B8EC-3E94-47DC-AFF6-C2CFDDC54018}" srcOrd="2" destOrd="0" presId="urn:microsoft.com/office/officeart/2018/2/layout/IconVerticalSolidList"/>
    <dgm:cxn modelId="{7942771B-D26F-4806-A26B-0680BF21A5B9}" type="presParOf" srcId="{B4CFEDDB-4A9E-4B7F-8867-7FC03EBC9283}" destId="{5564208F-2721-4C45-9B3B-5F977BEB2C10}" srcOrd="3" destOrd="0" presId="urn:microsoft.com/office/officeart/2018/2/layout/IconVerticalSolidList"/>
    <dgm:cxn modelId="{631CC763-4078-47CE-9615-F5BE9A104041}" type="presParOf" srcId="{33CD7E9F-7911-4EA3-9DBF-ABBA1950404F}" destId="{17B4714F-F4F0-439B-A364-A787E643987E}" srcOrd="7" destOrd="0" presId="urn:microsoft.com/office/officeart/2018/2/layout/IconVerticalSolidList"/>
    <dgm:cxn modelId="{A69AA8C3-4CFD-4C7B-8B85-AA74ADD1F01E}" type="presParOf" srcId="{33CD7E9F-7911-4EA3-9DBF-ABBA1950404F}" destId="{ECD15CCF-C8EA-4994-95CF-4834CC36FE96}" srcOrd="8" destOrd="0" presId="urn:microsoft.com/office/officeart/2018/2/layout/IconVerticalSolidList"/>
    <dgm:cxn modelId="{982B97BB-FF88-4847-90D1-E8D135A4001A}" type="presParOf" srcId="{ECD15CCF-C8EA-4994-95CF-4834CC36FE96}" destId="{292F5D9B-D016-42F1-8534-E8826FA36C9E}" srcOrd="0" destOrd="0" presId="urn:microsoft.com/office/officeart/2018/2/layout/IconVerticalSolidList"/>
    <dgm:cxn modelId="{8E6CAE97-2A81-4EB8-9E9D-854142DB2D9B}" type="presParOf" srcId="{ECD15CCF-C8EA-4994-95CF-4834CC36FE96}" destId="{9FDA3854-7764-44B4-9BA0-B3CB5786C1A4}" srcOrd="1" destOrd="0" presId="urn:microsoft.com/office/officeart/2018/2/layout/IconVerticalSolidList"/>
    <dgm:cxn modelId="{FDE3232F-345A-43CE-8209-93BFB44F4F2D}" type="presParOf" srcId="{ECD15CCF-C8EA-4994-95CF-4834CC36FE96}" destId="{F82A6E3D-4B18-409B-8722-91E4DC810811}" srcOrd="2" destOrd="0" presId="urn:microsoft.com/office/officeart/2018/2/layout/IconVerticalSolidList"/>
    <dgm:cxn modelId="{2D80D784-6D63-4E7C-8942-259FF8EC764C}" type="presParOf" srcId="{ECD15CCF-C8EA-4994-95CF-4834CC36FE96}" destId="{A1FA287B-3664-4510-A862-A033811D785D}" srcOrd="3" destOrd="0" presId="urn:microsoft.com/office/officeart/2018/2/layout/IconVerticalSolidList"/>
    <dgm:cxn modelId="{CF3AE2E6-B1A9-4162-8C0B-F635BDA23BAA}" type="presParOf" srcId="{33CD7E9F-7911-4EA3-9DBF-ABBA1950404F}" destId="{9FB1041D-EA6C-4A8F-8BDF-B73E27B6B09A}" srcOrd="9" destOrd="0" presId="urn:microsoft.com/office/officeart/2018/2/layout/IconVerticalSolidList"/>
    <dgm:cxn modelId="{8E4CD0D0-2CD1-4F20-BAEC-2233016DB021}" type="presParOf" srcId="{33CD7E9F-7911-4EA3-9DBF-ABBA1950404F}" destId="{06060A55-001C-4F56-9D21-546F8635C349}" srcOrd="10" destOrd="0" presId="urn:microsoft.com/office/officeart/2018/2/layout/IconVerticalSolidList"/>
    <dgm:cxn modelId="{BF4DBED0-763C-480A-9ECE-4D2133859B0E}" type="presParOf" srcId="{06060A55-001C-4F56-9D21-546F8635C349}" destId="{9EE4FF5D-0F0A-4D54-9BD7-6888189DC64B}" srcOrd="0" destOrd="0" presId="urn:microsoft.com/office/officeart/2018/2/layout/IconVerticalSolidList"/>
    <dgm:cxn modelId="{9BEEEDBB-6ECE-4688-9A93-D76EA3C37E17}" type="presParOf" srcId="{06060A55-001C-4F56-9D21-546F8635C349}" destId="{BED8FB5F-4629-4C51-8904-90CEE72AA2F5}" srcOrd="1" destOrd="0" presId="urn:microsoft.com/office/officeart/2018/2/layout/IconVerticalSolidList"/>
    <dgm:cxn modelId="{48F8DA02-FC3B-47D0-8850-5B124AB11DF1}" type="presParOf" srcId="{06060A55-001C-4F56-9D21-546F8635C349}" destId="{47E78C6C-C2F0-4EB4-ABBD-7659EB6538E7}" srcOrd="2" destOrd="0" presId="urn:microsoft.com/office/officeart/2018/2/layout/IconVerticalSolidList"/>
    <dgm:cxn modelId="{9140E3B8-B618-4919-A59F-F5FFD1673140}" type="presParOf" srcId="{06060A55-001C-4F56-9D21-546F8635C349}" destId="{05574E2A-FEE9-4CCC-8A0E-9C55BE5CC57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9ACBDCBA-0EFD-4166-A3CE-F12FCF9F7058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EE44089-DA2C-4227-B0BC-5201222EEDC0}">
      <dgm:prSet/>
      <dgm:spPr/>
      <dgm:t>
        <a:bodyPr/>
        <a:lstStyle/>
        <a:p>
          <a:r>
            <a:rPr lang="cs-CZ"/>
            <a:t>Institucionální rámce zemí se liší, není shodná velikost efektu</a:t>
          </a:r>
          <a:endParaRPr lang="en-US"/>
        </a:p>
      </dgm:t>
    </dgm:pt>
    <dgm:pt modelId="{4F23732B-A21B-4BC3-A575-19F1C4FB4A50}" type="parTrans" cxnId="{32620FB0-B6E2-47CC-8545-FE241F01B9ED}">
      <dgm:prSet/>
      <dgm:spPr/>
      <dgm:t>
        <a:bodyPr/>
        <a:lstStyle/>
        <a:p>
          <a:endParaRPr lang="en-US"/>
        </a:p>
      </dgm:t>
    </dgm:pt>
    <dgm:pt modelId="{F10743C8-6F30-4CA1-8F79-AE13F4033E7F}" type="sibTrans" cxnId="{32620FB0-B6E2-47CC-8545-FE241F01B9ED}">
      <dgm:prSet/>
      <dgm:spPr/>
      <dgm:t>
        <a:bodyPr/>
        <a:lstStyle/>
        <a:p>
          <a:endParaRPr lang="en-US"/>
        </a:p>
      </dgm:t>
    </dgm:pt>
    <dgm:pt modelId="{FC9F5ACC-8AB6-470C-9596-AD02B7C58369}">
      <dgm:prSet/>
      <dgm:spPr/>
      <dgm:t>
        <a:bodyPr/>
        <a:lstStyle/>
        <a:p>
          <a:r>
            <a:rPr lang="cs-CZ"/>
            <a:t>Liší se i behaviorální aspekty, voliči si musí být jisti odpovědností vlády za ekonomiku („</a:t>
          </a:r>
          <a:r>
            <a:rPr lang="cs-CZ" b="1"/>
            <a:t>clarity of responsibility</a:t>
          </a:r>
          <a:r>
            <a:rPr lang="cs-CZ"/>
            <a:t>“), nová proměnná ideologické zázemí vlády (souvisí s tématickým vlastnictvím).</a:t>
          </a:r>
          <a:endParaRPr lang="en-US"/>
        </a:p>
      </dgm:t>
    </dgm:pt>
    <dgm:pt modelId="{B92DEF0F-AA6A-4921-81E8-0BECD9A46BA4}" type="parTrans" cxnId="{520A95AC-F3D2-46BB-83E3-5F681D54CEF0}">
      <dgm:prSet/>
      <dgm:spPr/>
      <dgm:t>
        <a:bodyPr/>
        <a:lstStyle/>
        <a:p>
          <a:endParaRPr lang="en-US"/>
        </a:p>
      </dgm:t>
    </dgm:pt>
    <dgm:pt modelId="{7EB9D02F-DD76-4EF3-8EC0-0609EB29BBF6}" type="sibTrans" cxnId="{520A95AC-F3D2-46BB-83E3-5F681D54CEF0}">
      <dgm:prSet/>
      <dgm:spPr/>
      <dgm:t>
        <a:bodyPr/>
        <a:lstStyle/>
        <a:p>
          <a:endParaRPr lang="en-US"/>
        </a:p>
      </dgm:t>
    </dgm:pt>
    <dgm:pt modelId="{758B5413-F0D2-465F-8CB6-4C5E7BFC0FA9}">
      <dgm:prSet/>
      <dgm:spPr/>
      <dgm:t>
        <a:bodyPr/>
        <a:lstStyle/>
        <a:p>
          <a:r>
            <a:rPr lang="cs-CZ"/>
            <a:t>Geografická disagregace</a:t>
          </a:r>
          <a:endParaRPr lang="en-US"/>
        </a:p>
      </dgm:t>
    </dgm:pt>
    <dgm:pt modelId="{067F1B8F-E30E-4CDB-AD61-BF832915F680}" type="parTrans" cxnId="{681CDD70-0702-433F-B029-B8898138A8D2}">
      <dgm:prSet/>
      <dgm:spPr/>
      <dgm:t>
        <a:bodyPr/>
        <a:lstStyle/>
        <a:p>
          <a:endParaRPr lang="en-US"/>
        </a:p>
      </dgm:t>
    </dgm:pt>
    <dgm:pt modelId="{FCB7BA7B-2936-44B4-BBE0-80272E392029}" type="sibTrans" cxnId="{681CDD70-0702-433F-B029-B8898138A8D2}">
      <dgm:prSet/>
      <dgm:spPr/>
      <dgm:t>
        <a:bodyPr/>
        <a:lstStyle/>
        <a:p>
          <a:endParaRPr lang="en-US"/>
        </a:p>
      </dgm:t>
    </dgm:pt>
    <dgm:pt modelId="{1013C9E9-2A6B-438B-8AAC-294C9B6946D8}">
      <dgm:prSet/>
      <dgm:spPr/>
      <dgm:t>
        <a:bodyPr/>
        <a:lstStyle/>
        <a:p>
          <a:r>
            <a:rPr lang="cs-CZ"/>
            <a:t>Úvahy o tom </a:t>
          </a:r>
          <a:r>
            <a:rPr lang="cs-CZ" b="1"/>
            <a:t>„kolik voliči vědí“</a:t>
          </a:r>
          <a:r>
            <a:rPr lang="cs-CZ"/>
            <a:t> (přesun k subjektivní ekonomické situaci).</a:t>
          </a:r>
          <a:endParaRPr lang="en-US"/>
        </a:p>
      </dgm:t>
    </dgm:pt>
    <dgm:pt modelId="{C292B837-D692-4081-9307-F1CBC4F40752}" type="parTrans" cxnId="{BB0DD86A-4776-4A04-8664-C8B3A5D5EF35}">
      <dgm:prSet/>
      <dgm:spPr/>
      <dgm:t>
        <a:bodyPr/>
        <a:lstStyle/>
        <a:p>
          <a:endParaRPr lang="en-US"/>
        </a:p>
      </dgm:t>
    </dgm:pt>
    <dgm:pt modelId="{403385FD-0493-4BF8-BE1C-8DD0039F99E2}" type="sibTrans" cxnId="{BB0DD86A-4776-4A04-8664-C8B3A5D5EF35}">
      <dgm:prSet/>
      <dgm:spPr/>
      <dgm:t>
        <a:bodyPr/>
        <a:lstStyle/>
        <a:p>
          <a:endParaRPr lang="en-US"/>
        </a:p>
      </dgm:t>
    </dgm:pt>
    <dgm:pt modelId="{F3E1F5AC-7FD7-4AC4-9572-247317152EF9}" type="pres">
      <dgm:prSet presAssocID="{9ACBDCBA-0EFD-4166-A3CE-F12FCF9F7058}" presName="root" presStyleCnt="0">
        <dgm:presLayoutVars>
          <dgm:dir/>
          <dgm:resizeHandles val="exact"/>
        </dgm:presLayoutVars>
      </dgm:prSet>
      <dgm:spPr/>
    </dgm:pt>
    <dgm:pt modelId="{53527CFD-CDAF-41FE-B895-2FD920BB524F}" type="pres">
      <dgm:prSet presAssocID="{5EE44089-DA2C-4227-B0BC-5201222EEDC0}" presName="compNode" presStyleCnt="0"/>
      <dgm:spPr/>
    </dgm:pt>
    <dgm:pt modelId="{AB5D3F37-14A0-4E80-8B97-A7A4FA270B66}" type="pres">
      <dgm:prSet presAssocID="{5EE44089-DA2C-4227-B0BC-5201222EEDC0}" presName="bgRect" presStyleLbl="bgShp" presStyleIdx="0" presStyleCnt="4"/>
      <dgm:spPr/>
    </dgm:pt>
    <dgm:pt modelId="{5EE8CDC5-5510-4F9B-915D-117FB9C727A0}" type="pres">
      <dgm:prSet presAssocID="{5EE44089-DA2C-4227-B0BC-5201222EEDC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81E8377F-5F63-472B-995F-D8E1C0507F7F}" type="pres">
      <dgm:prSet presAssocID="{5EE44089-DA2C-4227-B0BC-5201222EEDC0}" presName="spaceRect" presStyleCnt="0"/>
      <dgm:spPr/>
    </dgm:pt>
    <dgm:pt modelId="{252E898D-38F2-4ED0-BF02-0B1FCAFB50FC}" type="pres">
      <dgm:prSet presAssocID="{5EE44089-DA2C-4227-B0BC-5201222EEDC0}" presName="parTx" presStyleLbl="revTx" presStyleIdx="0" presStyleCnt="4">
        <dgm:presLayoutVars>
          <dgm:chMax val="0"/>
          <dgm:chPref val="0"/>
        </dgm:presLayoutVars>
      </dgm:prSet>
      <dgm:spPr/>
    </dgm:pt>
    <dgm:pt modelId="{C01F0429-A987-44AC-AB2D-10124D3AAA05}" type="pres">
      <dgm:prSet presAssocID="{F10743C8-6F30-4CA1-8F79-AE13F4033E7F}" presName="sibTrans" presStyleCnt="0"/>
      <dgm:spPr/>
    </dgm:pt>
    <dgm:pt modelId="{0E11AEA4-66E8-4B9E-83F5-CCB22FDD6292}" type="pres">
      <dgm:prSet presAssocID="{FC9F5ACC-8AB6-470C-9596-AD02B7C58369}" presName="compNode" presStyleCnt="0"/>
      <dgm:spPr/>
    </dgm:pt>
    <dgm:pt modelId="{342748BD-4D9F-4DD7-8F1F-2EB4A93B0B8A}" type="pres">
      <dgm:prSet presAssocID="{FC9F5ACC-8AB6-470C-9596-AD02B7C58369}" presName="bgRect" presStyleLbl="bgShp" presStyleIdx="1" presStyleCnt="4"/>
      <dgm:spPr/>
    </dgm:pt>
    <dgm:pt modelId="{B6C0A7A8-3E5C-44AE-AD84-6A4191C037D6}" type="pres">
      <dgm:prSet presAssocID="{FC9F5ACC-8AB6-470C-9596-AD02B7C5836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046ADDC4-215C-405E-9E99-EF70C921ACF4}" type="pres">
      <dgm:prSet presAssocID="{FC9F5ACC-8AB6-470C-9596-AD02B7C58369}" presName="spaceRect" presStyleCnt="0"/>
      <dgm:spPr/>
    </dgm:pt>
    <dgm:pt modelId="{A2B6807C-4216-4CF8-A30D-494D566E4F8A}" type="pres">
      <dgm:prSet presAssocID="{FC9F5ACC-8AB6-470C-9596-AD02B7C58369}" presName="parTx" presStyleLbl="revTx" presStyleIdx="1" presStyleCnt="4">
        <dgm:presLayoutVars>
          <dgm:chMax val="0"/>
          <dgm:chPref val="0"/>
        </dgm:presLayoutVars>
      </dgm:prSet>
      <dgm:spPr/>
    </dgm:pt>
    <dgm:pt modelId="{7A4ADEE7-1A52-4BA2-8D21-3B9A4A788BFE}" type="pres">
      <dgm:prSet presAssocID="{7EB9D02F-DD76-4EF3-8EC0-0609EB29BBF6}" presName="sibTrans" presStyleCnt="0"/>
      <dgm:spPr/>
    </dgm:pt>
    <dgm:pt modelId="{BABA8CE6-AC5C-4F6A-9D55-7BECA577FE4E}" type="pres">
      <dgm:prSet presAssocID="{758B5413-F0D2-465F-8CB6-4C5E7BFC0FA9}" presName="compNode" presStyleCnt="0"/>
      <dgm:spPr/>
    </dgm:pt>
    <dgm:pt modelId="{1A15092F-83EF-44F4-B95A-427360C5FFF8}" type="pres">
      <dgm:prSet presAssocID="{758B5413-F0D2-465F-8CB6-4C5E7BFC0FA9}" presName="bgRect" presStyleLbl="bgShp" presStyleIdx="2" presStyleCnt="4"/>
      <dgm:spPr/>
    </dgm:pt>
    <dgm:pt modelId="{CE441A89-92F3-4D19-8AC4-1663AFC86E17}" type="pres">
      <dgm:prSet presAssocID="{758B5413-F0D2-465F-8CB6-4C5E7BFC0FA9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6F9DB463-32B5-4B0D-ADB2-2933F2DB87A1}" type="pres">
      <dgm:prSet presAssocID="{758B5413-F0D2-465F-8CB6-4C5E7BFC0FA9}" presName="spaceRect" presStyleCnt="0"/>
      <dgm:spPr/>
    </dgm:pt>
    <dgm:pt modelId="{0BAE69CC-84C3-40DA-BC29-69958A438471}" type="pres">
      <dgm:prSet presAssocID="{758B5413-F0D2-465F-8CB6-4C5E7BFC0FA9}" presName="parTx" presStyleLbl="revTx" presStyleIdx="2" presStyleCnt="4">
        <dgm:presLayoutVars>
          <dgm:chMax val="0"/>
          <dgm:chPref val="0"/>
        </dgm:presLayoutVars>
      </dgm:prSet>
      <dgm:spPr/>
    </dgm:pt>
    <dgm:pt modelId="{38EB7A74-03A9-4C11-A11F-A34997A55A69}" type="pres">
      <dgm:prSet presAssocID="{FCB7BA7B-2936-44B4-BBE0-80272E392029}" presName="sibTrans" presStyleCnt="0"/>
      <dgm:spPr/>
    </dgm:pt>
    <dgm:pt modelId="{EA724838-4889-4460-8A67-227309632D05}" type="pres">
      <dgm:prSet presAssocID="{1013C9E9-2A6B-438B-8AAC-294C9B6946D8}" presName="compNode" presStyleCnt="0"/>
      <dgm:spPr/>
    </dgm:pt>
    <dgm:pt modelId="{6B731E14-E9C5-4884-8E3F-57EED93273ED}" type="pres">
      <dgm:prSet presAssocID="{1013C9E9-2A6B-438B-8AAC-294C9B6946D8}" presName="bgRect" presStyleLbl="bgShp" presStyleIdx="3" presStyleCnt="4"/>
      <dgm:spPr/>
    </dgm:pt>
    <dgm:pt modelId="{528431C4-1377-41F8-B712-7A58EC558148}" type="pres">
      <dgm:prSet presAssocID="{1013C9E9-2A6B-438B-8AAC-294C9B6946D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B3292385-3433-465E-A918-5A2C7A33B9DB}" type="pres">
      <dgm:prSet presAssocID="{1013C9E9-2A6B-438B-8AAC-294C9B6946D8}" presName="spaceRect" presStyleCnt="0"/>
      <dgm:spPr/>
    </dgm:pt>
    <dgm:pt modelId="{35E4331D-48D6-4262-A220-4EFFE7282EB2}" type="pres">
      <dgm:prSet presAssocID="{1013C9E9-2A6B-438B-8AAC-294C9B6946D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B0DD86A-4776-4A04-8664-C8B3A5D5EF35}" srcId="{9ACBDCBA-0EFD-4166-A3CE-F12FCF9F7058}" destId="{1013C9E9-2A6B-438B-8AAC-294C9B6946D8}" srcOrd="3" destOrd="0" parTransId="{C292B837-D692-4081-9307-F1CBC4F40752}" sibTransId="{403385FD-0493-4BF8-BE1C-8DD0039F99E2}"/>
    <dgm:cxn modelId="{681CDD70-0702-433F-B029-B8898138A8D2}" srcId="{9ACBDCBA-0EFD-4166-A3CE-F12FCF9F7058}" destId="{758B5413-F0D2-465F-8CB6-4C5E7BFC0FA9}" srcOrd="2" destOrd="0" parTransId="{067F1B8F-E30E-4CDB-AD61-BF832915F680}" sibTransId="{FCB7BA7B-2936-44B4-BBE0-80272E392029}"/>
    <dgm:cxn modelId="{FF4F3C8A-BF70-4D02-9DB7-9EC30B8862C2}" type="presOf" srcId="{9ACBDCBA-0EFD-4166-A3CE-F12FCF9F7058}" destId="{F3E1F5AC-7FD7-4AC4-9572-247317152EF9}" srcOrd="0" destOrd="0" presId="urn:microsoft.com/office/officeart/2018/2/layout/IconVerticalSolidList"/>
    <dgm:cxn modelId="{BDC09390-62C9-48A3-BA62-DD1EC77FBB10}" type="presOf" srcId="{FC9F5ACC-8AB6-470C-9596-AD02B7C58369}" destId="{A2B6807C-4216-4CF8-A30D-494D566E4F8A}" srcOrd="0" destOrd="0" presId="urn:microsoft.com/office/officeart/2018/2/layout/IconVerticalSolidList"/>
    <dgm:cxn modelId="{9A5FC5AA-E276-4FA6-9D89-B0338BA9A20A}" type="presOf" srcId="{758B5413-F0D2-465F-8CB6-4C5E7BFC0FA9}" destId="{0BAE69CC-84C3-40DA-BC29-69958A438471}" srcOrd="0" destOrd="0" presId="urn:microsoft.com/office/officeart/2018/2/layout/IconVerticalSolidList"/>
    <dgm:cxn modelId="{520A95AC-F3D2-46BB-83E3-5F681D54CEF0}" srcId="{9ACBDCBA-0EFD-4166-A3CE-F12FCF9F7058}" destId="{FC9F5ACC-8AB6-470C-9596-AD02B7C58369}" srcOrd="1" destOrd="0" parTransId="{B92DEF0F-AA6A-4921-81E8-0BECD9A46BA4}" sibTransId="{7EB9D02F-DD76-4EF3-8EC0-0609EB29BBF6}"/>
    <dgm:cxn modelId="{32620FB0-B6E2-47CC-8545-FE241F01B9ED}" srcId="{9ACBDCBA-0EFD-4166-A3CE-F12FCF9F7058}" destId="{5EE44089-DA2C-4227-B0BC-5201222EEDC0}" srcOrd="0" destOrd="0" parTransId="{4F23732B-A21B-4BC3-A575-19F1C4FB4A50}" sibTransId="{F10743C8-6F30-4CA1-8F79-AE13F4033E7F}"/>
    <dgm:cxn modelId="{17A15BB3-CF88-4581-9AB1-4A9C2BC88C5F}" type="presOf" srcId="{5EE44089-DA2C-4227-B0BC-5201222EEDC0}" destId="{252E898D-38F2-4ED0-BF02-0B1FCAFB50FC}" srcOrd="0" destOrd="0" presId="urn:microsoft.com/office/officeart/2018/2/layout/IconVerticalSolidList"/>
    <dgm:cxn modelId="{2F21A4E5-7C58-4DB0-B5F6-7FB90C79628F}" type="presOf" srcId="{1013C9E9-2A6B-438B-8AAC-294C9B6946D8}" destId="{35E4331D-48D6-4262-A220-4EFFE7282EB2}" srcOrd="0" destOrd="0" presId="urn:microsoft.com/office/officeart/2018/2/layout/IconVerticalSolidList"/>
    <dgm:cxn modelId="{25B2B964-FE69-408C-8B13-826A656B0491}" type="presParOf" srcId="{F3E1F5AC-7FD7-4AC4-9572-247317152EF9}" destId="{53527CFD-CDAF-41FE-B895-2FD920BB524F}" srcOrd="0" destOrd="0" presId="urn:microsoft.com/office/officeart/2018/2/layout/IconVerticalSolidList"/>
    <dgm:cxn modelId="{BD38BE64-F801-4F43-BB93-394641110AEF}" type="presParOf" srcId="{53527CFD-CDAF-41FE-B895-2FD920BB524F}" destId="{AB5D3F37-14A0-4E80-8B97-A7A4FA270B66}" srcOrd="0" destOrd="0" presId="urn:microsoft.com/office/officeart/2018/2/layout/IconVerticalSolidList"/>
    <dgm:cxn modelId="{F5D6C410-08A1-4802-B465-F40C6C54DC31}" type="presParOf" srcId="{53527CFD-CDAF-41FE-B895-2FD920BB524F}" destId="{5EE8CDC5-5510-4F9B-915D-117FB9C727A0}" srcOrd="1" destOrd="0" presId="urn:microsoft.com/office/officeart/2018/2/layout/IconVerticalSolidList"/>
    <dgm:cxn modelId="{0D62D963-CA1E-4BA8-8A3E-BA795B47EE46}" type="presParOf" srcId="{53527CFD-CDAF-41FE-B895-2FD920BB524F}" destId="{81E8377F-5F63-472B-995F-D8E1C0507F7F}" srcOrd="2" destOrd="0" presId="urn:microsoft.com/office/officeart/2018/2/layout/IconVerticalSolidList"/>
    <dgm:cxn modelId="{D7E0D249-145E-45CA-A781-E6C9F65CE5B4}" type="presParOf" srcId="{53527CFD-CDAF-41FE-B895-2FD920BB524F}" destId="{252E898D-38F2-4ED0-BF02-0B1FCAFB50FC}" srcOrd="3" destOrd="0" presId="urn:microsoft.com/office/officeart/2018/2/layout/IconVerticalSolidList"/>
    <dgm:cxn modelId="{7E085B78-3E4D-457F-A4AF-E5B8DF98D02D}" type="presParOf" srcId="{F3E1F5AC-7FD7-4AC4-9572-247317152EF9}" destId="{C01F0429-A987-44AC-AB2D-10124D3AAA05}" srcOrd="1" destOrd="0" presId="urn:microsoft.com/office/officeart/2018/2/layout/IconVerticalSolidList"/>
    <dgm:cxn modelId="{487CAD76-E802-4F5B-A118-BD4378AF8D39}" type="presParOf" srcId="{F3E1F5AC-7FD7-4AC4-9572-247317152EF9}" destId="{0E11AEA4-66E8-4B9E-83F5-CCB22FDD6292}" srcOrd="2" destOrd="0" presId="urn:microsoft.com/office/officeart/2018/2/layout/IconVerticalSolidList"/>
    <dgm:cxn modelId="{2E8CD7A5-CDA1-4F95-8BF1-0B84156A2837}" type="presParOf" srcId="{0E11AEA4-66E8-4B9E-83F5-CCB22FDD6292}" destId="{342748BD-4D9F-4DD7-8F1F-2EB4A93B0B8A}" srcOrd="0" destOrd="0" presId="urn:microsoft.com/office/officeart/2018/2/layout/IconVerticalSolidList"/>
    <dgm:cxn modelId="{7F86C928-6D8D-4FC7-849B-C67788DA1332}" type="presParOf" srcId="{0E11AEA4-66E8-4B9E-83F5-CCB22FDD6292}" destId="{B6C0A7A8-3E5C-44AE-AD84-6A4191C037D6}" srcOrd="1" destOrd="0" presId="urn:microsoft.com/office/officeart/2018/2/layout/IconVerticalSolidList"/>
    <dgm:cxn modelId="{9A0A75A4-7074-45EC-AC8D-3CB08FF548C3}" type="presParOf" srcId="{0E11AEA4-66E8-4B9E-83F5-CCB22FDD6292}" destId="{046ADDC4-215C-405E-9E99-EF70C921ACF4}" srcOrd="2" destOrd="0" presId="urn:microsoft.com/office/officeart/2018/2/layout/IconVerticalSolidList"/>
    <dgm:cxn modelId="{8C5335A8-B6E6-43CA-9360-92605F7E5B89}" type="presParOf" srcId="{0E11AEA4-66E8-4B9E-83F5-CCB22FDD6292}" destId="{A2B6807C-4216-4CF8-A30D-494D566E4F8A}" srcOrd="3" destOrd="0" presId="urn:microsoft.com/office/officeart/2018/2/layout/IconVerticalSolidList"/>
    <dgm:cxn modelId="{86EDA240-219D-42CD-BEDB-2251A51DF8B4}" type="presParOf" srcId="{F3E1F5AC-7FD7-4AC4-9572-247317152EF9}" destId="{7A4ADEE7-1A52-4BA2-8D21-3B9A4A788BFE}" srcOrd="3" destOrd="0" presId="urn:microsoft.com/office/officeart/2018/2/layout/IconVerticalSolidList"/>
    <dgm:cxn modelId="{8D1EE7DF-7DCB-4ABE-9672-FB6273DF3A43}" type="presParOf" srcId="{F3E1F5AC-7FD7-4AC4-9572-247317152EF9}" destId="{BABA8CE6-AC5C-4F6A-9D55-7BECA577FE4E}" srcOrd="4" destOrd="0" presId="urn:microsoft.com/office/officeart/2018/2/layout/IconVerticalSolidList"/>
    <dgm:cxn modelId="{925C8CAE-417A-4CC1-AC8D-346B919EECE2}" type="presParOf" srcId="{BABA8CE6-AC5C-4F6A-9D55-7BECA577FE4E}" destId="{1A15092F-83EF-44F4-B95A-427360C5FFF8}" srcOrd="0" destOrd="0" presId="urn:microsoft.com/office/officeart/2018/2/layout/IconVerticalSolidList"/>
    <dgm:cxn modelId="{E08D8739-275F-42EE-ADE3-3EFEB27A47D1}" type="presParOf" srcId="{BABA8CE6-AC5C-4F6A-9D55-7BECA577FE4E}" destId="{CE441A89-92F3-4D19-8AC4-1663AFC86E17}" srcOrd="1" destOrd="0" presId="urn:microsoft.com/office/officeart/2018/2/layout/IconVerticalSolidList"/>
    <dgm:cxn modelId="{13D6A087-9277-44D7-BFD4-C1CC0BDF419E}" type="presParOf" srcId="{BABA8CE6-AC5C-4F6A-9D55-7BECA577FE4E}" destId="{6F9DB463-32B5-4B0D-ADB2-2933F2DB87A1}" srcOrd="2" destOrd="0" presId="urn:microsoft.com/office/officeart/2018/2/layout/IconVerticalSolidList"/>
    <dgm:cxn modelId="{563CB85A-53FB-4291-9949-F4D09519C828}" type="presParOf" srcId="{BABA8CE6-AC5C-4F6A-9D55-7BECA577FE4E}" destId="{0BAE69CC-84C3-40DA-BC29-69958A438471}" srcOrd="3" destOrd="0" presId="urn:microsoft.com/office/officeart/2018/2/layout/IconVerticalSolidList"/>
    <dgm:cxn modelId="{38B949DB-4203-49DC-BC2F-8A6569436C25}" type="presParOf" srcId="{F3E1F5AC-7FD7-4AC4-9572-247317152EF9}" destId="{38EB7A74-03A9-4C11-A11F-A34997A55A69}" srcOrd="5" destOrd="0" presId="urn:microsoft.com/office/officeart/2018/2/layout/IconVerticalSolidList"/>
    <dgm:cxn modelId="{9324A618-BBEA-40EB-84FD-7124902E8CC3}" type="presParOf" srcId="{F3E1F5AC-7FD7-4AC4-9572-247317152EF9}" destId="{EA724838-4889-4460-8A67-227309632D05}" srcOrd="6" destOrd="0" presId="urn:microsoft.com/office/officeart/2018/2/layout/IconVerticalSolidList"/>
    <dgm:cxn modelId="{19F2E3FB-CDC9-42A8-9943-03CF6E75AC4C}" type="presParOf" srcId="{EA724838-4889-4460-8A67-227309632D05}" destId="{6B731E14-E9C5-4884-8E3F-57EED93273ED}" srcOrd="0" destOrd="0" presId="urn:microsoft.com/office/officeart/2018/2/layout/IconVerticalSolidList"/>
    <dgm:cxn modelId="{4B96AD86-46C8-4746-B73B-0CB024C43379}" type="presParOf" srcId="{EA724838-4889-4460-8A67-227309632D05}" destId="{528431C4-1377-41F8-B712-7A58EC558148}" srcOrd="1" destOrd="0" presId="urn:microsoft.com/office/officeart/2018/2/layout/IconVerticalSolidList"/>
    <dgm:cxn modelId="{65116006-2026-41CA-A3D3-8142FA8016B2}" type="presParOf" srcId="{EA724838-4889-4460-8A67-227309632D05}" destId="{B3292385-3433-465E-A918-5A2C7A33B9DB}" srcOrd="2" destOrd="0" presId="urn:microsoft.com/office/officeart/2018/2/layout/IconVerticalSolidList"/>
    <dgm:cxn modelId="{C47462FD-D16E-4C1E-9DAF-D700CC844D1F}" type="presParOf" srcId="{EA724838-4889-4460-8A67-227309632D05}" destId="{35E4331D-48D6-4262-A220-4EFFE7282EB2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53E868-7B06-4FD2-80E4-AA9DA1BDF43B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38A8E07B-6EDB-406C-994C-0F4BF15BF43A}">
      <dgm:prSet/>
      <dgm:spPr/>
      <dgm:t>
        <a:bodyPr/>
        <a:lstStyle/>
        <a:p>
          <a:pPr>
            <a:defRPr cap="all"/>
          </a:pPr>
          <a:r>
            <a:rPr lang="cs-CZ"/>
            <a:t>Strukturní teorie</a:t>
          </a:r>
          <a:endParaRPr lang="en-US"/>
        </a:p>
      </dgm:t>
    </dgm:pt>
    <dgm:pt modelId="{7B2EE76E-C356-4651-B2EB-64E32F97B4B9}" type="parTrans" cxnId="{7FE45D08-46B1-4265-BCF7-B1A082797950}">
      <dgm:prSet/>
      <dgm:spPr/>
      <dgm:t>
        <a:bodyPr/>
        <a:lstStyle/>
        <a:p>
          <a:endParaRPr lang="en-US"/>
        </a:p>
      </dgm:t>
    </dgm:pt>
    <dgm:pt modelId="{641ADE63-6A94-481C-BAE5-91F12F474CEF}" type="sibTrans" cxnId="{7FE45D08-46B1-4265-BCF7-B1A082797950}">
      <dgm:prSet/>
      <dgm:spPr/>
      <dgm:t>
        <a:bodyPr/>
        <a:lstStyle/>
        <a:p>
          <a:endParaRPr lang="en-US"/>
        </a:p>
      </dgm:t>
    </dgm:pt>
    <dgm:pt modelId="{33B81564-CE6C-4CE7-A4FB-0037593F6294}">
      <dgm:prSet/>
      <dgm:spPr/>
      <dgm:t>
        <a:bodyPr/>
        <a:lstStyle/>
        <a:p>
          <a:pPr>
            <a:defRPr cap="all"/>
          </a:pPr>
          <a:r>
            <a:rPr lang="cs-CZ"/>
            <a:t>Prostorové teorie</a:t>
          </a:r>
          <a:endParaRPr lang="en-US"/>
        </a:p>
      </dgm:t>
    </dgm:pt>
    <dgm:pt modelId="{9D3131C0-1AA9-473D-822B-7355B44A0F9C}" type="parTrans" cxnId="{422649EF-EE33-485E-8778-AD5C38705E3B}">
      <dgm:prSet/>
      <dgm:spPr/>
      <dgm:t>
        <a:bodyPr/>
        <a:lstStyle/>
        <a:p>
          <a:endParaRPr lang="en-US"/>
        </a:p>
      </dgm:t>
    </dgm:pt>
    <dgm:pt modelId="{7A80EA8C-C31A-4A31-8FE6-C69182133CE2}" type="sibTrans" cxnId="{422649EF-EE33-485E-8778-AD5C38705E3B}">
      <dgm:prSet/>
      <dgm:spPr/>
      <dgm:t>
        <a:bodyPr/>
        <a:lstStyle/>
        <a:p>
          <a:endParaRPr lang="en-US"/>
        </a:p>
      </dgm:t>
    </dgm:pt>
    <dgm:pt modelId="{15BA9550-BD2A-4993-870C-8828874DCC8B}">
      <dgm:prSet/>
      <dgm:spPr/>
      <dgm:t>
        <a:bodyPr/>
        <a:lstStyle/>
        <a:p>
          <a:pPr>
            <a:defRPr cap="all"/>
          </a:pPr>
          <a:r>
            <a:rPr lang="cs-CZ"/>
            <a:t>Valenční teorie</a:t>
          </a:r>
          <a:endParaRPr lang="en-US"/>
        </a:p>
      </dgm:t>
    </dgm:pt>
    <dgm:pt modelId="{12FB4326-FBBB-44A5-A57C-7999526C760A}" type="parTrans" cxnId="{830ACA07-1A57-4104-9359-475D7E794593}">
      <dgm:prSet/>
      <dgm:spPr/>
      <dgm:t>
        <a:bodyPr/>
        <a:lstStyle/>
        <a:p>
          <a:endParaRPr lang="en-US"/>
        </a:p>
      </dgm:t>
    </dgm:pt>
    <dgm:pt modelId="{B6F3B584-005B-4FA9-AD63-30039559DD36}" type="sibTrans" cxnId="{830ACA07-1A57-4104-9359-475D7E794593}">
      <dgm:prSet/>
      <dgm:spPr/>
      <dgm:t>
        <a:bodyPr/>
        <a:lstStyle/>
        <a:p>
          <a:endParaRPr lang="en-US"/>
        </a:p>
      </dgm:t>
    </dgm:pt>
    <dgm:pt modelId="{081E8E26-E9A5-42EF-8F2B-F0CB2228BEDD}">
      <dgm:prSet/>
      <dgm:spPr/>
      <dgm:t>
        <a:bodyPr/>
        <a:lstStyle/>
        <a:p>
          <a:pPr>
            <a:defRPr cap="all"/>
          </a:pPr>
          <a:r>
            <a:rPr lang="cs-CZ"/>
            <a:t>Teorie racionální volby</a:t>
          </a:r>
          <a:endParaRPr lang="en-US"/>
        </a:p>
      </dgm:t>
    </dgm:pt>
    <dgm:pt modelId="{BCE179FF-EE25-481F-91A0-8ABB84671F1F}" type="parTrans" cxnId="{96FEFBE6-DD2F-4FA3-B87F-7EC2B8AD16A8}">
      <dgm:prSet/>
      <dgm:spPr/>
      <dgm:t>
        <a:bodyPr/>
        <a:lstStyle/>
        <a:p>
          <a:endParaRPr lang="en-US"/>
        </a:p>
      </dgm:t>
    </dgm:pt>
    <dgm:pt modelId="{AEE08D8F-FCC3-4E7D-9E09-F668D848A18D}" type="sibTrans" cxnId="{96FEFBE6-DD2F-4FA3-B87F-7EC2B8AD16A8}">
      <dgm:prSet/>
      <dgm:spPr/>
      <dgm:t>
        <a:bodyPr/>
        <a:lstStyle/>
        <a:p>
          <a:endParaRPr lang="en-US"/>
        </a:p>
      </dgm:t>
    </dgm:pt>
    <dgm:pt modelId="{5ED768FD-8419-4CBF-988C-78E47976C518}">
      <dgm:prSet/>
      <dgm:spPr/>
      <dgm:t>
        <a:bodyPr/>
        <a:lstStyle/>
        <a:p>
          <a:pPr>
            <a:defRPr cap="all"/>
          </a:pPr>
          <a:r>
            <a:rPr lang="cs-CZ"/>
            <a:t>Tematické hlasování/vlastnictví</a:t>
          </a:r>
          <a:endParaRPr lang="en-US"/>
        </a:p>
      </dgm:t>
    </dgm:pt>
    <dgm:pt modelId="{B5870038-56E0-40C3-85A5-3C36520919F5}" type="parTrans" cxnId="{97F1BB0F-31E2-4DA0-8AE4-A4B12996E189}">
      <dgm:prSet/>
      <dgm:spPr/>
      <dgm:t>
        <a:bodyPr/>
        <a:lstStyle/>
        <a:p>
          <a:endParaRPr lang="en-US"/>
        </a:p>
      </dgm:t>
    </dgm:pt>
    <dgm:pt modelId="{1693053F-7ECA-4AD6-8B79-2076CEB06919}" type="sibTrans" cxnId="{97F1BB0F-31E2-4DA0-8AE4-A4B12996E189}">
      <dgm:prSet/>
      <dgm:spPr/>
      <dgm:t>
        <a:bodyPr/>
        <a:lstStyle/>
        <a:p>
          <a:endParaRPr lang="en-US"/>
        </a:p>
      </dgm:t>
    </dgm:pt>
    <dgm:pt modelId="{48AF2ECB-616F-41A0-BB27-68B9C1C1DA30}">
      <dgm:prSet/>
      <dgm:spPr/>
      <dgm:t>
        <a:bodyPr/>
        <a:lstStyle/>
        <a:p>
          <a:pPr>
            <a:defRPr cap="all"/>
          </a:pPr>
          <a:r>
            <a:rPr lang="cs-CZ"/>
            <a:t>Ekonomické hlasování</a:t>
          </a:r>
          <a:endParaRPr lang="en-US"/>
        </a:p>
      </dgm:t>
    </dgm:pt>
    <dgm:pt modelId="{51D9EE62-EBDE-4C4F-BD5D-36517E222F8B}" type="parTrans" cxnId="{5DB58DC9-1975-44A4-B676-88A6611FCA63}">
      <dgm:prSet/>
      <dgm:spPr/>
      <dgm:t>
        <a:bodyPr/>
        <a:lstStyle/>
        <a:p>
          <a:endParaRPr lang="en-US"/>
        </a:p>
      </dgm:t>
    </dgm:pt>
    <dgm:pt modelId="{D2A3FED9-477E-4274-90FE-A8ED41BF684C}" type="sibTrans" cxnId="{5DB58DC9-1975-44A4-B676-88A6611FCA63}">
      <dgm:prSet/>
      <dgm:spPr/>
      <dgm:t>
        <a:bodyPr/>
        <a:lstStyle/>
        <a:p>
          <a:endParaRPr lang="en-US"/>
        </a:p>
      </dgm:t>
    </dgm:pt>
    <dgm:pt modelId="{EAA74930-5EB2-4E85-B97F-C876226502C9}" type="pres">
      <dgm:prSet presAssocID="{7253E868-7B06-4FD2-80E4-AA9DA1BDF43B}" presName="root" presStyleCnt="0">
        <dgm:presLayoutVars>
          <dgm:dir/>
          <dgm:resizeHandles val="exact"/>
        </dgm:presLayoutVars>
      </dgm:prSet>
      <dgm:spPr/>
    </dgm:pt>
    <dgm:pt modelId="{FBE105E9-CC48-4087-B27C-2E7236A7AE8C}" type="pres">
      <dgm:prSet presAssocID="{38A8E07B-6EDB-406C-994C-0F4BF15BF43A}" presName="compNode" presStyleCnt="0"/>
      <dgm:spPr/>
    </dgm:pt>
    <dgm:pt modelId="{E9EE1F68-F5DE-4896-B21A-029EA13380EE}" type="pres">
      <dgm:prSet presAssocID="{38A8E07B-6EDB-406C-994C-0F4BF15BF43A}" presName="iconBgRect" presStyleLbl="bgShp" presStyleIdx="0" presStyleCnt="6"/>
      <dgm:spPr/>
    </dgm:pt>
    <dgm:pt modelId="{EB9730F2-52EE-4696-819E-6946C757E6AE}" type="pres">
      <dgm:prSet presAssocID="{38A8E07B-6EDB-406C-994C-0F4BF15BF43A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05D84944-9238-4CE1-A357-773937596978}" type="pres">
      <dgm:prSet presAssocID="{38A8E07B-6EDB-406C-994C-0F4BF15BF43A}" presName="spaceRect" presStyleCnt="0"/>
      <dgm:spPr/>
    </dgm:pt>
    <dgm:pt modelId="{5CCA1908-525D-4B50-8335-4E2F1E189325}" type="pres">
      <dgm:prSet presAssocID="{38A8E07B-6EDB-406C-994C-0F4BF15BF43A}" presName="textRect" presStyleLbl="revTx" presStyleIdx="0" presStyleCnt="6">
        <dgm:presLayoutVars>
          <dgm:chMax val="1"/>
          <dgm:chPref val="1"/>
        </dgm:presLayoutVars>
      </dgm:prSet>
      <dgm:spPr/>
    </dgm:pt>
    <dgm:pt modelId="{3EF2E2DC-F05E-4B7B-BABB-16CDD036C9E6}" type="pres">
      <dgm:prSet presAssocID="{641ADE63-6A94-481C-BAE5-91F12F474CEF}" presName="sibTrans" presStyleCnt="0"/>
      <dgm:spPr/>
    </dgm:pt>
    <dgm:pt modelId="{37CBC89E-8D93-47BC-8670-3B7B2EE01D71}" type="pres">
      <dgm:prSet presAssocID="{33B81564-CE6C-4CE7-A4FB-0037593F6294}" presName="compNode" presStyleCnt="0"/>
      <dgm:spPr/>
    </dgm:pt>
    <dgm:pt modelId="{46DC6CFD-720F-4769-98DF-27424CDF36F7}" type="pres">
      <dgm:prSet presAssocID="{33B81564-CE6C-4CE7-A4FB-0037593F6294}" presName="iconBgRect" presStyleLbl="bgShp" presStyleIdx="1" presStyleCnt="6"/>
      <dgm:spPr/>
    </dgm:pt>
    <dgm:pt modelId="{04E77D4E-D3C5-4877-B508-259C52B9E598}" type="pres">
      <dgm:prSet presAssocID="{33B81564-CE6C-4CE7-A4FB-0037593F6294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n in head"/>
        </a:ext>
      </dgm:extLst>
    </dgm:pt>
    <dgm:pt modelId="{E9A736EA-80D6-4662-9F53-06267C42DFAC}" type="pres">
      <dgm:prSet presAssocID="{33B81564-CE6C-4CE7-A4FB-0037593F6294}" presName="spaceRect" presStyleCnt="0"/>
      <dgm:spPr/>
    </dgm:pt>
    <dgm:pt modelId="{224D468B-8B9B-4F1D-86D7-372B489E5C08}" type="pres">
      <dgm:prSet presAssocID="{33B81564-CE6C-4CE7-A4FB-0037593F6294}" presName="textRect" presStyleLbl="revTx" presStyleIdx="1" presStyleCnt="6">
        <dgm:presLayoutVars>
          <dgm:chMax val="1"/>
          <dgm:chPref val="1"/>
        </dgm:presLayoutVars>
      </dgm:prSet>
      <dgm:spPr/>
    </dgm:pt>
    <dgm:pt modelId="{8A971549-A2F1-45B5-AF94-CC10D51B24AD}" type="pres">
      <dgm:prSet presAssocID="{7A80EA8C-C31A-4A31-8FE6-C69182133CE2}" presName="sibTrans" presStyleCnt="0"/>
      <dgm:spPr/>
    </dgm:pt>
    <dgm:pt modelId="{EEFCBD1C-6B11-4965-B9D4-873483A0F5DD}" type="pres">
      <dgm:prSet presAssocID="{15BA9550-BD2A-4993-870C-8828874DCC8B}" presName="compNode" presStyleCnt="0"/>
      <dgm:spPr/>
    </dgm:pt>
    <dgm:pt modelId="{4F866D30-A041-4D49-B104-937D14514AC6}" type="pres">
      <dgm:prSet presAssocID="{15BA9550-BD2A-4993-870C-8828874DCC8B}" presName="iconBgRect" presStyleLbl="bgShp" presStyleIdx="2" presStyleCnt="6"/>
      <dgm:spPr/>
    </dgm:pt>
    <dgm:pt modelId="{DE2EBBB8-0ECE-40CA-A8BC-DF4F1BA93099}" type="pres">
      <dgm:prSet presAssocID="{15BA9550-BD2A-4993-870C-8828874DCC8B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FC71C0E-8F06-4DFA-8E95-2281BC289B84}" type="pres">
      <dgm:prSet presAssocID="{15BA9550-BD2A-4993-870C-8828874DCC8B}" presName="spaceRect" presStyleCnt="0"/>
      <dgm:spPr/>
    </dgm:pt>
    <dgm:pt modelId="{36703749-20FC-494D-9FA6-257830DB611E}" type="pres">
      <dgm:prSet presAssocID="{15BA9550-BD2A-4993-870C-8828874DCC8B}" presName="textRect" presStyleLbl="revTx" presStyleIdx="2" presStyleCnt="6">
        <dgm:presLayoutVars>
          <dgm:chMax val="1"/>
          <dgm:chPref val="1"/>
        </dgm:presLayoutVars>
      </dgm:prSet>
      <dgm:spPr/>
    </dgm:pt>
    <dgm:pt modelId="{F00C755F-7C68-4FCA-83ED-E814F70422E8}" type="pres">
      <dgm:prSet presAssocID="{B6F3B584-005B-4FA9-AD63-30039559DD36}" presName="sibTrans" presStyleCnt="0"/>
      <dgm:spPr/>
    </dgm:pt>
    <dgm:pt modelId="{0E464281-772E-4B40-8256-6C923E6759A1}" type="pres">
      <dgm:prSet presAssocID="{081E8E26-E9A5-42EF-8F2B-F0CB2228BEDD}" presName="compNode" presStyleCnt="0"/>
      <dgm:spPr/>
    </dgm:pt>
    <dgm:pt modelId="{134D079D-6C8C-4A9A-B0D7-7ABAA2CC24AF}" type="pres">
      <dgm:prSet presAssocID="{081E8E26-E9A5-42EF-8F2B-F0CB2228BEDD}" presName="iconBgRect" presStyleLbl="bgShp" presStyleIdx="3" presStyleCnt="6"/>
      <dgm:spPr/>
    </dgm:pt>
    <dgm:pt modelId="{4E21B2DF-BF73-4134-9C64-5FD5F75C4AE7}" type="pres">
      <dgm:prSet presAssocID="{081E8E26-E9A5-42EF-8F2B-F0CB2228BEDD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ecturer"/>
        </a:ext>
      </dgm:extLst>
    </dgm:pt>
    <dgm:pt modelId="{0414714B-E708-4C7F-BDB4-7A86B2B5C152}" type="pres">
      <dgm:prSet presAssocID="{081E8E26-E9A5-42EF-8F2B-F0CB2228BEDD}" presName="spaceRect" presStyleCnt="0"/>
      <dgm:spPr/>
    </dgm:pt>
    <dgm:pt modelId="{B0C50BDF-084F-4BEF-B32C-23BD01C7E865}" type="pres">
      <dgm:prSet presAssocID="{081E8E26-E9A5-42EF-8F2B-F0CB2228BEDD}" presName="textRect" presStyleLbl="revTx" presStyleIdx="3" presStyleCnt="6">
        <dgm:presLayoutVars>
          <dgm:chMax val="1"/>
          <dgm:chPref val="1"/>
        </dgm:presLayoutVars>
      </dgm:prSet>
      <dgm:spPr/>
    </dgm:pt>
    <dgm:pt modelId="{D05F3CAE-7DCF-40DA-8C7E-2258375B2763}" type="pres">
      <dgm:prSet presAssocID="{AEE08D8F-FCC3-4E7D-9E09-F668D848A18D}" presName="sibTrans" presStyleCnt="0"/>
      <dgm:spPr/>
    </dgm:pt>
    <dgm:pt modelId="{B3AC643F-CD22-40BF-BD21-A0CEA44BDF1B}" type="pres">
      <dgm:prSet presAssocID="{5ED768FD-8419-4CBF-988C-78E47976C518}" presName="compNode" presStyleCnt="0"/>
      <dgm:spPr/>
    </dgm:pt>
    <dgm:pt modelId="{51D892D2-0D2A-426B-A672-DFB83A4B1622}" type="pres">
      <dgm:prSet presAssocID="{5ED768FD-8419-4CBF-988C-78E47976C518}" presName="iconBgRect" presStyleLbl="bgShp" presStyleIdx="4" presStyleCnt="6"/>
      <dgm:spPr/>
    </dgm:pt>
    <dgm:pt modelId="{3C220548-1474-4959-A2AF-5FC1FAF5B4D0}" type="pres">
      <dgm:prSet presAssocID="{5ED768FD-8419-4CBF-988C-78E47976C518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FD0A129-DAF9-4B04-8787-FFCAC11A9688}" type="pres">
      <dgm:prSet presAssocID="{5ED768FD-8419-4CBF-988C-78E47976C518}" presName="spaceRect" presStyleCnt="0"/>
      <dgm:spPr/>
    </dgm:pt>
    <dgm:pt modelId="{0D9AE7FE-E388-449C-B6F1-90039B649818}" type="pres">
      <dgm:prSet presAssocID="{5ED768FD-8419-4CBF-988C-78E47976C518}" presName="textRect" presStyleLbl="revTx" presStyleIdx="4" presStyleCnt="6">
        <dgm:presLayoutVars>
          <dgm:chMax val="1"/>
          <dgm:chPref val="1"/>
        </dgm:presLayoutVars>
      </dgm:prSet>
      <dgm:spPr/>
    </dgm:pt>
    <dgm:pt modelId="{DFDA08E2-9CBE-4966-A5D0-019647896B8E}" type="pres">
      <dgm:prSet presAssocID="{1693053F-7ECA-4AD6-8B79-2076CEB06919}" presName="sibTrans" presStyleCnt="0"/>
      <dgm:spPr/>
    </dgm:pt>
    <dgm:pt modelId="{CF6DC7F7-D8D1-48EC-A7D2-6F6FC3CB96A1}" type="pres">
      <dgm:prSet presAssocID="{48AF2ECB-616F-41A0-BB27-68B9C1C1DA30}" presName="compNode" presStyleCnt="0"/>
      <dgm:spPr/>
    </dgm:pt>
    <dgm:pt modelId="{33737A6B-5335-48DC-A50F-E5C7FA9E2887}" type="pres">
      <dgm:prSet presAssocID="{48AF2ECB-616F-41A0-BB27-68B9C1C1DA30}" presName="iconBgRect" presStyleLbl="bgShp" presStyleIdx="5" presStyleCnt="6"/>
      <dgm:spPr/>
    </dgm:pt>
    <dgm:pt modelId="{F483F473-853A-434E-B80B-EA2838329CDD}" type="pres">
      <dgm:prSet presAssocID="{48AF2ECB-616F-41A0-BB27-68B9C1C1DA30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9D7CCC73-738D-41C9-A963-41D9B995CCBC}" type="pres">
      <dgm:prSet presAssocID="{48AF2ECB-616F-41A0-BB27-68B9C1C1DA30}" presName="spaceRect" presStyleCnt="0"/>
      <dgm:spPr/>
    </dgm:pt>
    <dgm:pt modelId="{849C6FA8-F16D-4F3F-920F-C5B19F255DAB}" type="pres">
      <dgm:prSet presAssocID="{48AF2ECB-616F-41A0-BB27-68B9C1C1DA30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830ACA07-1A57-4104-9359-475D7E794593}" srcId="{7253E868-7B06-4FD2-80E4-AA9DA1BDF43B}" destId="{15BA9550-BD2A-4993-870C-8828874DCC8B}" srcOrd="2" destOrd="0" parTransId="{12FB4326-FBBB-44A5-A57C-7999526C760A}" sibTransId="{B6F3B584-005B-4FA9-AD63-30039559DD36}"/>
    <dgm:cxn modelId="{7FE45D08-46B1-4265-BCF7-B1A082797950}" srcId="{7253E868-7B06-4FD2-80E4-AA9DA1BDF43B}" destId="{38A8E07B-6EDB-406C-994C-0F4BF15BF43A}" srcOrd="0" destOrd="0" parTransId="{7B2EE76E-C356-4651-B2EB-64E32F97B4B9}" sibTransId="{641ADE63-6A94-481C-BAE5-91F12F474CEF}"/>
    <dgm:cxn modelId="{7C96280F-1E76-4494-AE15-CBC4A166644F}" type="presOf" srcId="{48AF2ECB-616F-41A0-BB27-68B9C1C1DA30}" destId="{849C6FA8-F16D-4F3F-920F-C5B19F255DAB}" srcOrd="0" destOrd="0" presId="urn:microsoft.com/office/officeart/2018/5/layout/IconCircleLabelList"/>
    <dgm:cxn modelId="{97F1BB0F-31E2-4DA0-8AE4-A4B12996E189}" srcId="{7253E868-7B06-4FD2-80E4-AA9DA1BDF43B}" destId="{5ED768FD-8419-4CBF-988C-78E47976C518}" srcOrd="4" destOrd="0" parTransId="{B5870038-56E0-40C3-85A5-3C36520919F5}" sibTransId="{1693053F-7ECA-4AD6-8B79-2076CEB06919}"/>
    <dgm:cxn modelId="{2025B34C-68FF-448C-A35C-283199DA0C21}" type="presOf" srcId="{33B81564-CE6C-4CE7-A4FB-0037593F6294}" destId="{224D468B-8B9B-4F1D-86D7-372B489E5C08}" srcOrd="0" destOrd="0" presId="urn:microsoft.com/office/officeart/2018/5/layout/IconCircleLabelList"/>
    <dgm:cxn modelId="{F6ABB152-D160-4E2E-9A82-D21A558CA785}" type="presOf" srcId="{38A8E07B-6EDB-406C-994C-0F4BF15BF43A}" destId="{5CCA1908-525D-4B50-8335-4E2F1E189325}" srcOrd="0" destOrd="0" presId="urn:microsoft.com/office/officeart/2018/5/layout/IconCircleLabelList"/>
    <dgm:cxn modelId="{F5F35EB9-FD9C-4DC3-8C2F-E4B49FC13172}" type="presOf" srcId="{15BA9550-BD2A-4993-870C-8828874DCC8B}" destId="{36703749-20FC-494D-9FA6-257830DB611E}" srcOrd="0" destOrd="0" presId="urn:microsoft.com/office/officeart/2018/5/layout/IconCircleLabelList"/>
    <dgm:cxn modelId="{9B8C7ABE-3AEB-4F1E-9A75-8638B2C613A8}" type="presOf" srcId="{081E8E26-E9A5-42EF-8F2B-F0CB2228BEDD}" destId="{B0C50BDF-084F-4BEF-B32C-23BD01C7E865}" srcOrd="0" destOrd="0" presId="urn:microsoft.com/office/officeart/2018/5/layout/IconCircleLabelList"/>
    <dgm:cxn modelId="{5DB58DC9-1975-44A4-B676-88A6611FCA63}" srcId="{7253E868-7B06-4FD2-80E4-AA9DA1BDF43B}" destId="{48AF2ECB-616F-41A0-BB27-68B9C1C1DA30}" srcOrd="5" destOrd="0" parTransId="{51D9EE62-EBDE-4C4F-BD5D-36517E222F8B}" sibTransId="{D2A3FED9-477E-4274-90FE-A8ED41BF684C}"/>
    <dgm:cxn modelId="{73272FCB-092F-4418-B3D4-184AFAD279CF}" type="presOf" srcId="{7253E868-7B06-4FD2-80E4-AA9DA1BDF43B}" destId="{EAA74930-5EB2-4E85-B97F-C876226502C9}" srcOrd="0" destOrd="0" presId="urn:microsoft.com/office/officeart/2018/5/layout/IconCircleLabelList"/>
    <dgm:cxn modelId="{6D2F19DC-625A-4CA5-981F-8D03592F9B65}" type="presOf" srcId="{5ED768FD-8419-4CBF-988C-78E47976C518}" destId="{0D9AE7FE-E388-449C-B6F1-90039B649818}" srcOrd="0" destOrd="0" presId="urn:microsoft.com/office/officeart/2018/5/layout/IconCircleLabelList"/>
    <dgm:cxn modelId="{96FEFBE6-DD2F-4FA3-B87F-7EC2B8AD16A8}" srcId="{7253E868-7B06-4FD2-80E4-AA9DA1BDF43B}" destId="{081E8E26-E9A5-42EF-8F2B-F0CB2228BEDD}" srcOrd="3" destOrd="0" parTransId="{BCE179FF-EE25-481F-91A0-8ABB84671F1F}" sibTransId="{AEE08D8F-FCC3-4E7D-9E09-F668D848A18D}"/>
    <dgm:cxn modelId="{422649EF-EE33-485E-8778-AD5C38705E3B}" srcId="{7253E868-7B06-4FD2-80E4-AA9DA1BDF43B}" destId="{33B81564-CE6C-4CE7-A4FB-0037593F6294}" srcOrd="1" destOrd="0" parTransId="{9D3131C0-1AA9-473D-822B-7355B44A0F9C}" sibTransId="{7A80EA8C-C31A-4A31-8FE6-C69182133CE2}"/>
    <dgm:cxn modelId="{40CA3D5F-52AB-4FFF-BC08-E210D7979780}" type="presParOf" srcId="{EAA74930-5EB2-4E85-B97F-C876226502C9}" destId="{FBE105E9-CC48-4087-B27C-2E7236A7AE8C}" srcOrd="0" destOrd="0" presId="urn:microsoft.com/office/officeart/2018/5/layout/IconCircleLabelList"/>
    <dgm:cxn modelId="{2386ED57-6732-4B7C-9B21-4AD946379F0B}" type="presParOf" srcId="{FBE105E9-CC48-4087-B27C-2E7236A7AE8C}" destId="{E9EE1F68-F5DE-4896-B21A-029EA13380EE}" srcOrd="0" destOrd="0" presId="urn:microsoft.com/office/officeart/2018/5/layout/IconCircleLabelList"/>
    <dgm:cxn modelId="{E4910374-21C4-49B9-8B50-D023DC50B1B4}" type="presParOf" srcId="{FBE105E9-CC48-4087-B27C-2E7236A7AE8C}" destId="{EB9730F2-52EE-4696-819E-6946C757E6AE}" srcOrd="1" destOrd="0" presId="urn:microsoft.com/office/officeart/2018/5/layout/IconCircleLabelList"/>
    <dgm:cxn modelId="{133F3EF3-95BD-4EF0-A10F-55FBD16DC289}" type="presParOf" srcId="{FBE105E9-CC48-4087-B27C-2E7236A7AE8C}" destId="{05D84944-9238-4CE1-A357-773937596978}" srcOrd="2" destOrd="0" presId="urn:microsoft.com/office/officeart/2018/5/layout/IconCircleLabelList"/>
    <dgm:cxn modelId="{BF2C4A23-38D1-488E-8A49-0810FF669513}" type="presParOf" srcId="{FBE105E9-CC48-4087-B27C-2E7236A7AE8C}" destId="{5CCA1908-525D-4B50-8335-4E2F1E189325}" srcOrd="3" destOrd="0" presId="urn:microsoft.com/office/officeart/2018/5/layout/IconCircleLabelList"/>
    <dgm:cxn modelId="{93138736-2CCD-4E33-A213-A8411D327D3F}" type="presParOf" srcId="{EAA74930-5EB2-4E85-B97F-C876226502C9}" destId="{3EF2E2DC-F05E-4B7B-BABB-16CDD036C9E6}" srcOrd="1" destOrd="0" presId="urn:microsoft.com/office/officeart/2018/5/layout/IconCircleLabelList"/>
    <dgm:cxn modelId="{18ED3609-C50D-4786-B8E5-20AA8DCF357C}" type="presParOf" srcId="{EAA74930-5EB2-4E85-B97F-C876226502C9}" destId="{37CBC89E-8D93-47BC-8670-3B7B2EE01D71}" srcOrd="2" destOrd="0" presId="urn:microsoft.com/office/officeart/2018/5/layout/IconCircleLabelList"/>
    <dgm:cxn modelId="{3F209735-B5E7-466A-A2F1-A2553F75B383}" type="presParOf" srcId="{37CBC89E-8D93-47BC-8670-3B7B2EE01D71}" destId="{46DC6CFD-720F-4769-98DF-27424CDF36F7}" srcOrd="0" destOrd="0" presId="urn:microsoft.com/office/officeart/2018/5/layout/IconCircleLabelList"/>
    <dgm:cxn modelId="{A49872FF-F9F3-43AF-9B66-9911248ACAB1}" type="presParOf" srcId="{37CBC89E-8D93-47BC-8670-3B7B2EE01D71}" destId="{04E77D4E-D3C5-4877-B508-259C52B9E598}" srcOrd="1" destOrd="0" presId="urn:microsoft.com/office/officeart/2018/5/layout/IconCircleLabelList"/>
    <dgm:cxn modelId="{51F9B3C5-C2EF-467C-9BA1-38571411CE6B}" type="presParOf" srcId="{37CBC89E-8D93-47BC-8670-3B7B2EE01D71}" destId="{E9A736EA-80D6-4662-9F53-06267C42DFAC}" srcOrd="2" destOrd="0" presId="urn:microsoft.com/office/officeart/2018/5/layout/IconCircleLabelList"/>
    <dgm:cxn modelId="{84A3F3FD-C699-4420-A795-1F9B445CB888}" type="presParOf" srcId="{37CBC89E-8D93-47BC-8670-3B7B2EE01D71}" destId="{224D468B-8B9B-4F1D-86D7-372B489E5C08}" srcOrd="3" destOrd="0" presId="urn:microsoft.com/office/officeart/2018/5/layout/IconCircleLabelList"/>
    <dgm:cxn modelId="{58857D49-F9D6-4E7C-BE6E-98CAED090548}" type="presParOf" srcId="{EAA74930-5EB2-4E85-B97F-C876226502C9}" destId="{8A971549-A2F1-45B5-AF94-CC10D51B24AD}" srcOrd="3" destOrd="0" presId="urn:microsoft.com/office/officeart/2018/5/layout/IconCircleLabelList"/>
    <dgm:cxn modelId="{A64FE25B-2C14-4B76-9463-16E15AF3A89B}" type="presParOf" srcId="{EAA74930-5EB2-4E85-B97F-C876226502C9}" destId="{EEFCBD1C-6B11-4965-B9D4-873483A0F5DD}" srcOrd="4" destOrd="0" presId="urn:microsoft.com/office/officeart/2018/5/layout/IconCircleLabelList"/>
    <dgm:cxn modelId="{69745173-65E4-4570-A582-1461417CAA4D}" type="presParOf" srcId="{EEFCBD1C-6B11-4965-B9D4-873483A0F5DD}" destId="{4F866D30-A041-4D49-B104-937D14514AC6}" srcOrd="0" destOrd="0" presId="urn:microsoft.com/office/officeart/2018/5/layout/IconCircleLabelList"/>
    <dgm:cxn modelId="{A3A8F451-65DD-4049-A810-872C99090ACC}" type="presParOf" srcId="{EEFCBD1C-6B11-4965-B9D4-873483A0F5DD}" destId="{DE2EBBB8-0ECE-40CA-A8BC-DF4F1BA93099}" srcOrd="1" destOrd="0" presId="urn:microsoft.com/office/officeart/2018/5/layout/IconCircleLabelList"/>
    <dgm:cxn modelId="{05B2DE5B-130F-4442-9919-F7F8D37898CE}" type="presParOf" srcId="{EEFCBD1C-6B11-4965-B9D4-873483A0F5DD}" destId="{FFC71C0E-8F06-4DFA-8E95-2281BC289B84}" srcOrd="2" destOrd="0" presId="urn:microsoft.com/office/officeart/2018/5/layout/IconCircleLabelList"/>
    <dgm:cxn modelId="{24BCF46A-ED58-4CE8-889D-2E1ADD4EA6B5}" type="presParOf" srcId="{EEFCBD1C-6B11-4965-B9D4-873483A0F5DD}" destId="{36703749-20FC-494D-9FA6-257830DB611E}" srcOrd="3" destOrd="0" presId="urn:microsoft.com/office/officeart/2018/5/layout/IconCircleLabelList"/>
    <dgm:cxn modelId="{2969B163-276C-4F18-B6C4-B907F02F686C}" type="presParOf" srcId="{EAA74930-5EB2-4E85-B97F-C876226502C9}" destId="{F00C755F-7C68-4FCA-83ED-E814F70422E8}" srcOrd="5" destOrd="0" presId="urn:microsoft.com/office/officeart/2018/5/layout/IconCircleLabelList"/>
    <dgm:cxn modelId="{EE895F47-C32F-4AB9-B6A1-109D719F57A9}" type="presParOf" srcId="{EAA74930-5EB2-4E85-B97F-C876226502C9}" destId="{0E464281-772E-4B40-8256-6C923E6759A1}" srcOrd="6" destOrd="0" presId="urn:microsoft.com/office/officeart/2018/5/layout/IconCircleLabelList"/>
    <dgm:cxn modelId="{9572F6AF-6AA6-4387-B438-0293EE44CA4E}" type="presParOf" srcId="{0E464281-772E-4B40-8256-6C923E6759A1}" destId="{134D079D-6C8C-4A9A-B0D7-7ABAA2CC24AF}" srcOrd="0" destOrd="0" presId="urn:microsoft.com/office/officeart/2018/5/layout/IconCircleLabelList"/>
    <dgm:cxn modelId="{9562C17D-A94B-45E3-BA08-70D229C96965}" type="presParOf" srcId="{0E464281-772E-4B40-8256-6C923E6759A1}" destId="{4E21B2DF-BF73-4134-9C64-5FD5F75C4AE7}" srcOrd="1" destOrd="0" presId="urn:microsoft.com/office/officeart/2018/5/layout/IconCircleLabelList"/>
    <dgm:cxn modelId="{1A7925D2-A154-44DC-BD59-F37C7C87D03C}" type="presParOf" srcId="{0E464281-772E-4B40-8256-6C923E6759A1}" destId="{0414714B-E708-4C7F-BDB4-7A86B2B5C152}" srcOrd="2" destOrd="0" presId="urn:microsoft.com/office/officeart/2018/5/layout/IconCircleLabelList"/>
    <dgm:cxn modelId="{1DE3840B-1C4D-4915-B2B2-F6F4B4D32523}" type="presParOf" srcId="{0E464281-772E-4B40-8256-6C923E6759A1}" destId="{B0C50BDF-084F-4BEF-B32C-23BD01C7E865}" srcOrd="3" destOrd="0" presId="urn:microsoft.com/office/officeart/2018/5/layout/IconCircleLabelList"/>
    <dgm:cxn modelId="{DD470E4F-C29D-499C-9E20-9D1B0D72BCC1}" type="presParOf" srcId="{EAA74930-5EB2-4E85-B97F-C876226502C9}" destId="{D05F3CAE-7DCF-40DA-8C7E-2258375B2763}" srcOrd="7" destOrd="0" presId="urn:microsoft.com/office/officeart/2018/5/layout/IconCircleLabelList"/>
    <dgm:cxn modelId="{9372A67A-6AC4-4E1E-A968-63DF60D66A1B}" type="presParOf" srcId="{EAA74930-5EB2-4E85-B97F-C876226502C9}" destId="{B3AC643F-CD22-40BF-BD21-A0CEA44BDF1B}" srcOrd="8" destOrd="0" presId="urn:microsoft.com/office/officeart/2018/5/layout/IconCircleLabelList"/>
    <dgm:cxn modelId="{96E23A59-F986-432F-A8B1-91377B33C442}" type="presParOf" srcId="{B3AC643F-CD22-40BF-BD21-A0CEA44BDF1B}" destId="{51D892D2-0D2A-426B-A672-DFB83A4B1622}" srcOrd="0" destOrd="0" presId="urn:microsoft.com/office/officeart/2018/5/layout/IconCircleLabelList"/>
    <dgm:cxn modelId="{8DAB70D6-372A-416D-B96F-A2D4FB40DDE8}" type="presParOf" srcId="{B3AC643F-CD22-40BF-BD21-A0CEA44BDF1B}" destId="{3C220548-1474-4959-A2AF-5FC1FAF5B4D0}" srcOrd="1" destOrd="0" presId="urn:microsoft.com/office/officeart/2018/5/layout/IconCircleLabelList"/>
    <dgm:cxn modelId="{89FA67EC-2DD5-4D1D-BAD2-DD3CDA8DD39B}" type="presParOf" srcId="{B3AC643F-CD22-40BF-BD21-A0CEA44BDF1B}" destId="{3FD0A129-DAF9-4B04-8787-FFCAC11A9688}" srcOrd="2" destOrd="0" presId="urn:microsoft.com/office/officeart/2018/5/layout/IconCircleLabelList"/>
    <dgm:cxn modelId="{56618F98-AD88-4D0F-AD5D-277A96028AB4}" type="presParOf" srcId="{B3AC643F-CD22-40BF-BD21-A0CEA44BDF1B}" destId="{0D9AE7FE-E388-449C-B6F1-90039B649818}" srcOrd="3" destOrd="0" presId="urn:microsoft.com/office/officeart/2018/5/layout/IconCircleLabelList"/>
    <dgm:cxn modelId="{04883EA1-526E-44E4-9B09-9D8008E8586F}" type="presParOf" srcId="{EAA74930-5EB2-4E85-B97F-C876226502C9}" destId="{DFDA08E2-9CBE-4966-A5D0-019647896B8E}" srcOrd="9" destOrd="0" presId="urn:microsoft.com/office/officeart/2018/5/layout/IconCircleLabelList"/>
    <dgm:cxn modelId="{1B57286C-86AA-4DB0-938F-3F6349010956}" type="presParOf" srcId="{EAA74930-5EB2-4E85-B97F-C876226502C9}" destId="{CF6DC7F7-D8D1-48EC-A7D2-6F6FC3CB96A1}" srcOrd="10" destOrd="0" presId="urn:microsoft.com/office/officeart/2018/5/layout/IconCircleLabelList"/>
    <dgm:cxn modelId="{D2BFF256-CF6E-441E-8CB0-EC2712FE7AA3}" type="presParOf" srcId="{CF6DC7F7-D8D1-48EC-A7D2-6F6FC3CB96A1}" destId="{33737A6B-5335-48DC-A50F-E5C7FA9E2887}" srcOrd="0" destOrd="0" presId="urn:microsoft.com/office/officeart/2018/5/layout/IconCircleLabelList"/>
    <dgm:cxn modelId="{76B47714-DB07-4C8D-9BEB-6D7192AD5CEC}" type="presParOf" srcId="{CF6DC7F7-D8D1-48EC-A7D2-6F6FC3CB96A1}" destId="{F483F473-853A-434E-B80B-EA2838329CDD}" srcOrd="1" destOrd="0" presId="urn:microsoft.com/office/officeart/2018/5/layout/IconCircleLabelList"/>
    <dgm:cxn modelId="{C186C35B-F00D-48B9-85E2-559B5EE6EA0A}" type="presParOf" srcId="{CF6DC7F7-D8D1-48EC-A7D2-6F6FC3CB96A1}" destId="{9D7CCC73-738D-41C9-A963-41D9B995CCBC}" srcOrd="2" destOrd="0" presId="urn:microsoft.com/office/officeart/2018/5/layout/IconCircleLabelList"/>
    <dgm:cxn modelId="{C28A7BB7-85DE-4BE5-92EB-CC6148E2B877}" type="presParOf" srcId="{CF6DC7F7-D8D1-48EC-A7D2-6F6FC3CB96A1}" destId="{849C6FA8-F16D-4F3F-920F-C5B19F255DAB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DC22F9-C99B-480E-B9B4-9581A892B09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1293A7-3FFA-4F86-AA80-CF9B60A10D54}">
      <dgm:prSet phldrT="[Text]"/>
      <dgm:spPr/>
      <dgm:t>
        <a:bodyPr/>
        <a:lstStyle/>
        <a:p>
          <a:r>
            <a:rPr lang="cs-CZ" dirty="0"/>
            <a:t>Strukturní teorie</a:t>
          </a:r>
        </a:p>
      </dgm:t>
    </dgm:pt>
    <dgm:pt modelId="{B203505E-9111-48E9-A5D0-EE39217A3A37}" type="parTrans" cxnId="{EF380A94-7442-475D-A5ED-AFF6B4E2D433}">
      <dgm:prSet/>
      <dgm:spPr/>
      <dgm:t>
        <a:bodyPr/>
        <a:lstStyle/>
        <a:p>
          <a:endParaRPr lang="cs-CZ"/>
        </a:p>
      </dgm:t>
    </dgm:pt>
    <dgm:pt modelId="{BDFD6E69-9E7E-44D9-A2E9-424CD4617255}" type="sibTrans" cxnId="{EF380A94-7442-475D-A5ED-AFF6B4E2D433}">
      <dgm:prSet/>
      <dgm:spPr/>
      <dgm:t>
        <a:bodyPr/>
        <a:lstStyle/>
        <a:p>
          <a:endParaRPr lang="cs-CZ"/>
        </a:p>
      </dgm:t>
    </dgm:pt>
    <dgm:pt modelId="{16F782FF-4FF2-4024-A008-4F9970898A61}" type="pres">
      <dgm:prSet presAssocID="{55DC22F9-C99B-480E-B9B4-9581A892B096}" presName="Name0" presStyleCnt="0">
        <dgm:presLayoutVars>
          <dgm:chMax val="7"/>
          <dgm:resizeHandles val="exact"/>
        </dgm:presLayoutVars>
      </dgm:prSet>
      <dgm:spPr/>
    </dgm:pt>
    <dgm:pt modelId="{9EF8C88F-4643-4E57-A224-CE6E8CC1CFD0}" type="pres">
      <dgm:prSet presAssocID="{55DC22F9-C99B-480E-B9B4-9581A892B096}" presName="comp1" presStyleCnt="0"/>
      <dgm:spPr/>
    </dgm:pt>
    <dgm:pt modelId="{BC7FFA71-760E-4215-BC07-E605E1DD00BF}" type="pres">
      <dgm:prSet presAssocID="{55DC22F9-C99B-480E-B9B4-9581A892B096}" presName="circle1" presStyleLbl="node1" presStyleIdx="0" presStyleCnt="1" custScaleX="59557" custScaleY="38090" custLinFactNeighborX="-65681" custLinFactNeighborY="-25550"/>
      <dgm:spPr/>
    </dgm:pt>
    <dgm:pt modelId="{573F7BBF-83E2-48C9-9FDE-CAD1DD2CA117}" type="pres">
      <dgm:prSet presAssocID="{55DC22F9-C99B-480E-B9B4-9581A892B096}" presName="c1text" presStyleLbl="node1" presStyleIdx="0" presStyleCnt="1">
        <dgm:presLayoutVars>
          <dgm:bulletEnabled val="1"/>
        </dgm:presLayoutVars>
      </dgm:prSet>
      <dgm:spPr/>
    </dgm:pt>
  </dgm:ptLst>
  <dgm:cxnLst>
    <dgm:cxn modelId="{78BA4018-C7E9-4B4E-B54B-1F36C4B6D899}" type="presOf" srcId="{CC1293A7-3FFA-4F86-AA80-CF9B60A10D54}" destId="{BC7FFA71-760E-4215-BC07-E605E1DD00BF}" srcOrd="0" destOrd="0" presId="urn:microsoft.com/office/officeart/2005/8/layout/venn2"/>
    <dgm:cxn modelId="{ACA1B287-B7D1-410D-BFD9-949D7CBC6546}" type="presOf" srcId="{CC1293A7-3FFA-4F86-AA80-CF9B60A10D54}" destId="{573F7BBF-83E2-48C9-9FDE-CAD1DD2CA117}" srcOrd="1" destOrd="0" presId="urn:microsoft.com/office/officeart/2005/8/layout/venn2"/>
    <dgm:cxn modelId="{EF380A94-7442-475D-A5ED-AFF6B4E2D433}" srcId="{55DC22F9-C99B-480E-B9B4-9581A892B096}" destId="{CC1293A7-3FFA-4F86-AA80-CF9B60A10D54}" srcOrd="0" destOrd="0" parTransId="{B203505E-9111-48E9-A5D0-EE39217A3A37}" sibTransId="{BDFD6E69-9E7E-44D9-A2E9-424CD4617255}"/>
    <dgm:cxn modelId="{EE6080B5-D2A5-46E8-B98D-7382B1A600CF}" type="presOf" srcId="{55DC22F9-C99B-480E-B9B4-9581A892B096}" destId="{16F782FF-4FF2-4024-A008-4F9970898A61}" srcOrd="0" destOrd="0" presId="urn:microsoft.com/office/officeart/2005/8/layout/venn2"/>
    <dgm:cxn modelId="{247B16EE-B3E5-43A6-B1CF-CFF8CCB32922}" type="presParOf" srcId="{16F782FF-4FF2-4024-A008-4F9970898A61}" destId="{9EF8C88F-4643-4E57-A224-CE6E8CC1CFD0}" srcOrd="0" destOrd="0" presId="urn:microsoft.com/office/officeart/2005/8/layout/venn2"/>
    <dgm:cxn modelId="{424885D3-26D2-4B01-ADBD-ABC0E3E3F72B}" type="presParOf" srcId="{9EF8C88F-4643-4E57-A224-CE6E8CC1CFD0}" destId="{BC7FFA71-760E-4215-BC07-E605E1DD00BF}" srcOrd="0" destOrd="0" presId="urn:microsoft.com/office/officeart/2005/8/layout/venn2"/>
    <dgm:cxn modelId="{634CF6F1-94BB-4765-A9D2-41FB3B635A78}" type="presParOf" srcId="{9EF8C88F-4643-4E57-A224-CE6E8CC1CFD0}" destId="{573F7BBF-83E2-48C9-9FDE-CAD1DD2CA11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F4C781-9B0A-4963-B156-30FF5CAF4876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0C673B5-DD77-418C-8F0E-7A8B04644ABF}">
      <dgm:prSet phldrT="[Text]"/>
      <dgm:spPr/>
      <dgm:t>
        <a:bodyPr/>
        <a:lstStyle/>
        <a:p>
          <a:r>
            <a:rPr lang="cs-CZ" dirty="0"/>
            <a:t>Prostorové Teorie</a:t>
          </a:r>
        </a:p>
      </dgm:t>
    </dgm:pt>
    <dgm:pt modelId="{1FF0F400-94D4-4EEA-9B81-A87052610B3A}" type="parTrans" cxnId="{92AE1A73-A460-4CCD-8648-DF7837DC3DEC}">
      <dgm:prSet/>
      <dgm:spPr/>
      <dgm:t>
        <a:bodyPr/>
        <a:lstStyle/>
        <a:p>
          <a:endParaRPr lang="cs-CZ"/>
        </a:p>
      </dgm:t>
    </dgm:pt>
    <dgm:pt modelId="{2D581070-1A0D-4162-912E-5C194BD3BCF5}" type="sibTrans" cxnId="{92AE1A73-A460-4CCD-8648-DF7837DC3DEC}">
      <dgm:prSet/>
      <dgm:spPr/>
      <dgm:t>
        <a:bodyPr/>
        <a:lstStyle/>
        <a:p>
          <a:endParaRPr lang="cs-CZ"/>
        </a:p>
      </dgm:t>
    </dgm:pt>
    <dgm:pt modelId="{D0A12A29-1A8F-4DCC-A114-41B6A613582D}">
      <dgm:prSet phldrT="[Text]"/>
      <dgm:spPr/>
      <dgm:t>
        <a:bodyPr/>
        <a:lstStyle/>
        <a:p>
          <a:r>
            <a:rPr lang="cs-CZ" dirty="0"/>
            <a:t>Teorie Racionální volby</a:t>
          </a:r>
        </a:p>
      </dgm:t>
    </dgm:pt>
    <dgm:pt modelId="{71A08B42-01B4-445A-8A11-E795741DED6E}" type="parTrans" cxnId="{92F50C24-63E5-488E-84DF-9C06BBB3742A}">
      <dgm:prSet/>
      <dgm:spPr/>
      <dgm:t>
        <a:bodyPr/>
        <a:lstStyle/>
        <a:p>
          <a:endParaRPr lang="cs-CZ"/>
        </a:p>
      </dgm:t>
    </dgm:pt>
    <dgm:pt modelId="{D4134B86-C6D6-42FA-B556-E1168AF311A8}" type="sibTrans" cxnId="{92F50C24-63E5-488E-84DF-9C06BBB3742A}">
      <dgm:prSet/>
      <dgm:spPr/>
      <dgm:t>
        <a:bodyPr/>
        <a:lstStyle/>
        <a:p>
          <a:endParaRPr lang="cs-CZ"/>
        </a:p>
      </dgm:t>
    </dgm:pt>
    <dgm:pt modelId="{4E2545E9-9647-4653-AA51-2A8286856E85}" type="pres">
      <dgm:prSet presAssocID="{D0F4C781-9B0A-4963-B156-30FF5CAF4876}" presName="Name0" presStyleCnt="0">
        <dgm:presLayoutVars>
          <dgm:chMax val="7"/>
          <dgm:resizeHandles val="exact"/>
        </dgm:presLayoutVars>
      </dgm:prSet>
      <dgm:spPr/>
    </dgm:pt>
    <dgm:pt modelId="{186F1895-FCBF-4408-B4D6-7E2E5B0688AF}" type="pres">
      <dgm:prSet presAssocID="{D0F4C781-9B0A-4963-B156-30FF5CAF4876}" presName="comp1" presStyleCnt="0"/>
      <dgm:spPr/>
    </dgm:pt>
    <dgm:pt modelId="{B7C5B391-96D2-47B5-B0F0-F72D380BBAA0}" type="pres">
      <dgm:prSet presAssocID="{D0F4C781-9B0A-4963-B156-30FF5CAF4876}" presName="circle1" presStyleLbl="node1" presStyleIdx="0" presStyleCnt="2" custLinFactNeighborX="11019" custLinFactNeighborY="3932"/>
      <dgm:spPr/>
    </dgm:pt>
    <dgm:pt modelId="{BCEA371B-62A7-40F2-A3F7-A90B397C969C}" type="pres">
      <dgm:prSet presAssocID="{D0F4C781-9B0A-4963-B156-30FF5CAF4876}" presName="c1text" presStyleLbl="node1" presStyleIdx="0" presStyleCnt="2">
        <dgm:presLayoutVars>
          <dgm:bulletEnabled val="1"/>
        </dgm:presLayoutVars>
      </dgm:prSet>
      <dgm:spPr/>
    </dgm:pt>
    <dgm:pt modelId="{F0C30C28-C951-4612-A66F-F9A3551B7CF1}" type="pres">
      <dgm:prSet presAssocID="{D0F4C781-9B0A-4963-B156-30FF5CAF4876}" presName="comp2" presStyleCnt="0"/>
      <dgm:spPr/>
    </dgm:pt>
    <dgm:pt modelId="{DE27C7FA-98DA-4FF4-A3C8-44A1BCD1B237}" type="pres">
      <dgm:prSet presAssocID="{D0F4C781-9B0A-4963-B156-30FF5CAF4876}" presName="circle2" presStyleLbl="node1" presStyleIdx="1" presStyleCnt="2"/>
      <dgm:spPr/>
    </dgm:pt>
    <dgm:pt modelId="{1DB78184-6BA0-4AA8-96CC-3EE0B29DDFF2}" type="pres">
      <dgm:prSet presAssocID="{D0F4C781-9B0A-4963-B156-30FF5CAF4876}" presName="c2text" presStyleLbl="node1" presStyleIdx="1" presStyleCnt="2">
        <dgm:presLayoutVars>
          <dgm:bulletEnabled val="1"/>
        </dgm:presLayoutVars>
      </dgm:prSet>
      <dgm:spPr/>
    </dgm:pt>
  </dgm:ptLst>
  <dgm:cxnLst>
    <dgm:cxn modelId="{3FD4900E-7AB4-4AD7-B0A0-BF86EFFBE0EF}" type="presOf" srcId="{D0A12A29-1A8F-4DCC-A114-41B6A613582D}" destId="{DE27C7FA-98DA-4FF4-A3C8-44A1BCD1B237}" srcOrd="0" destOrd="0" presId="urn:microsoft.com/office/officeart/2005/8/layout/venn2"/>
    <dgm:cxn modelId="{98809B11-5A3F-4630-915D-18AD04D2905F}" type="presOf" srcId="{70C673B5-DD77-418C-8F0E-7A8B04644ABF}" destId="{BCEA371B-62A7-40F2-A3F7-A90B397C969C}" srcOrd="1" destOrd="0" presId="urn:microsoft.com/office/officeart/2005/8/layout/venn2"/>
    <dgm:cxn modelId="{4656601B-1997-4D7C-9AE0-D63C3579EE12}" type="presOf" srcId="{70C673B5-DD77-418C-8F0E-7A8B04644ABF}" destId="{B7C5B391-96D2-47B5-B0F0-F72D380BBAA0}" srcOrd="0" destOrd="0" presId="urn:microsoft.com/office/officeart/2005/8/layout/venn2"/>
    <dgm:cxn modelId="{92F50C24-63E5-488E-84DF-9C06BBB3742A}" srcId="{D0F4C781-9B0A-4963-B156-30FF5CAF4876}" destId="{D0A12A29-1A8F-4DCC-A114-41B6A613582D}" srcOrd="1" destOrd="0" parTransId="{71A08B42-01B4-445A-8A11-E795741DED6E}" sibTransId="{D4134B86-C6D6-42FA-B556-E1168AF311A8}"/>
    <dgm:cxn modelId="{92AE1A73-A460-4CCD-8648-DF7837DC3DEC}" srcId="{D0F4C781-9B0A-4963-B156-30FF5CAF4876}" destId="{70C673B5-DD77-418C-8F0E-7A8B04644ABF}" srcOrd="0" destOrd="0" parTransId="{1FF0F400-94D4-4EEA-9B81-A87052610B3A}" sibTransId="{2D581070-1A0D-4162-912E-5C194BD3BCF5}"/>
    <dgm:cxn modelId="{9A47CE90-8B7F-4D93-98A9-7514F013F720}" type="presOf" srcId="{D0F4C781-9B0A-4963-B156-30FF5CAF4876}" destId="{4E2545E9-9647-4653-AA51-2A8286856E85}" srcOrd="0" destOrd="0" presId="urn:microsoft.com/office/officeart/2005/8/layout/venn2"/>
    <dgm:cxn modelId="{34F0B9E6-81A9-4565-AD38-D61DD9E999DA}" type="presOf" srcId="{D0A12A29-1A8F-4DCC-A114-41B6A613582D}" destId="{1DB78184-6BA0-4AA8-96CC-3EE0B29DDFF2}" srcOrd="1" destOrd="0" presId="urn:microsoft.com/office/officeart/2005/8/layout/venn2"/>
    <dgm:cxn modelId="{8E2C46AF-1BA3-4E08-AC7C-D1AD4D2B20DF}" type="presParOf" srcId="{4E2545E9-9647-4653-AA51-2A8286856E85}" destId="{186F1895-FCBF-4408-B4D6-7E2E5B0688AF}" srcOrd="0" destOrd="0" presId="urn:microsoft.com/office/officeart/2005/8/layout/venn2"/>
    <dgm:cxn modelId="{46361EE6-2506-4C8E-8A0A-665549AD8622}" type="presParOf" srcId="{186F1895-FCBF-4408-B4D6-7E2E5B0688AF}" destId="{B7C5B391-96D2-47B5-B0F0-F72D380BBAA0}" srcOrd="0" destOrd="0" presId="urn:microsoft.com/office/officeart/2005/8/layout/venn2"/>
    <dgm:cxn modelId="{1A65D1D3-DE9C-4167-BD8E-A300579B895B}" type="presParOf" srcId="{186F1895-FCBF-4408-B4D6-7E2E5B0688AF}" destId="{BCEA371B-62A7-40F2-A3F7-A90B397C969C}" srcOrd="1" destOrd="0" presId="urn:microsoft.com/office/officeart/2005/8/layout/venn2"/>
    <dgm:cxn modelId="{D698CA66-86F2-4805-9BDF-E616421555DE}" type="presParOf" srcId="{4E2545E9-9647-4653-AA51-2A8286856E85}" destId="{F0C30C28-C951-4612-A66F-F9A3551B7CF1}" srcOrd="1" destOrd="0" presId="urn:microsoft.com/office/officeart/2005/8/layout/venn2"/>
    <dgm:cxn modelId="{95CBB712-D097-479C-BE65-96753693AB66}" type="presParOf" srcId="{F0C30C28-C951-4612-A66F-F9A3551B7CF1}" destId="{DE27C7FA-98DA-4FF4-A3C8-44A1BCD1B237}" srcOrd="0" destOrd="0" presId="urn:microsoft.com/office/officeart/2005/8/layout/venn2"/>
    <dgm:cxn modelId="{37EE5206-610D-4B15-A81C-B12ACC8DB00C}" type="presParOf" srcId="{F0C30C28-C951-4612-A66F-F9A3551B7CF1}" destId="{1DB78184-6BA0-4AA8-96CC-3EE0B29DDFF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CDE705-CCEB-44D4-B0F3-6D85CCFBDE5F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C4ACFD9-B153-4C25-9700-FAF9B9EFB1CD}">
      <dgm:prSet phldrT="[Text]"/>
      <dgm:spPr/>
      <dgm:t>
        <a:bodyPr/>
        <a:lstStyle/>
        <a:p>
          <a:r>
            <a:rPr lang="cs-CZ" dirty="0" err="1"/>
            <a:t>Tématické</a:t>
          </a:r>
          <a:r>
            <a:rPr lang="cs-CZ" dirty="0"/>
            <a:t> hlasování</a:t>
          </a:r>
        </a:p>
      </dgm:t>
    </dgm:pt>
    <dgm:pt modelId="{1D88B564-F27A-4EF2-89A5-1FE85603EBEB}" type="parTrans" cxnId="{73C0B9FA-8084-4C8C-9FD3-22D46CD05F7C}">
      <dgm:prSet/>
      <dgm:spPr/>
      <dgm:t>
        <a:bodyPr/>
        <a:lstStyle/>
        <a:p>
          <a:endParaRPr lang="cs-CZ"/>
        </a:p>
      </dgm:t>
    </dgm:pt>
    <dgm:pt modelId="{358F621D-8765-4F45-85C5-0AF67B2F0F23}" type="sibTrans" cxnId="{73C0B9FA-8084-4C8C-9FD3-22D46CD05F7C}">
      <dgm:prSet/>
      <dgm:spPr/>
      <dgm:t>
        <a:bodyPr/>
        <a:lstStyle/>
        <a:p>
          <a:endParaRPr lang="cs-CZ"/>
        </a:p>
      </dgm:t>
    </dgm:pt>
    <dgm:pt modelId="{9444B914-CC86-44FB-8CA8-625F91B8604D}">
      <dgm:prSet phldrT="[Text]"/>
      <dgm:spPr/>
      <dgm:t>
        <a:bodyPr/>
        <a:lstStyle/>
        <a:p>
          <a:r>
            <a:rPr lang="cs-CZ" dirty="0"/>
            <a:t>Ekonomické hlasování</a:t>
          </a:r>
        </a:p>
      </dgm:t>
    </dgm:pt>
    <dgm:pt modelId="{8170822F-DC18-4345-B67A-5CFC77B2AE8E}" type="parTrans" cxnId="{17F98C9D-C354-4130-B7A4-556AB936A1F4}">
      <dgm:prSet/>
      <dgm:spPr/>
      <dgm:t>
        <a:bodyPr/>
        <a:lstStyle/>
        <a:p>
          <a:endParaRPr lang="cs-CZ"/>
        </a:p>
      </dgm:t>
    </dgm:pt>
    <dgm:pt modelId="{040B8079-917A-45B8-9C52-BEAECBB57BE6}" type="sibTrans" cxnId="{17F98C9D-C354-4130-B7A4-556AB936A1F4}">
      <dgm:prSet/>
      <dgm:spPr/>
      <dgm:t>
        <a:bodyPr/>
        <a:lstStyle/>
        <a:p>
          <a:endParaRPr lang="cs-CZ"/>
        </a:p>
      </dgm:t>
    </dgm:pt>
    <dgm:pt modelId="{F99BAF70-407B-4D4A-92C6-FCDE6AB41F5A}" type="pres">
      <dgm:prSet presAssocID="{42CDE705-CCEB-44D4-B0F3-6D85CCFBDE5F}" presName="Name0" presStyleCnt="0">
        <dgm:presLayoutVars>
          <dgm:chMax val="7"/>
          <dgm:resizeHandles val="exact"/>
        </dgm:presLayoutVars>
      </dgm:prSet>
      <dgm:spPr/>
    </dgm:pt>
    <dgm:pt modelId="{8E9BB379-CF94-4704-B147-3A72CB314363}" type="pres">
      <dgm:prSet presAssocID="{42CDE705-CCEB-44D4-B0F3-6D85CCFBDE5F}" presName="comp1" presStyleCnt="0"/>
      <dgm:spPr/>
    </dgm:pt>
    <dgm:pt modelId="{949F64C3-03F0-4153-AC48-0E6A66BEFC3F}" type="pres">
      <dgm:prSet presAssocID="{42CDE705-CCEB-44D4-B0F3-6D85CCFBDE5F}" presName="circle1" presStyleLbl="node1" presStyleIdx="0" presStyleCnt="2"/>
      <dgm:spPr/>
    </dgm:pt>
    <dgm:pt modelId="{145FC368-D4F7-4DC1-87F2-C1FFB96D860E}" type="pres">
      <dgm:prSet presAssocID="{42CDE705-CCEB-44D4-B0F3-6D85CCFBDE5F}" presName="c1text" presStyleLbl="node1" presStyleIdx="0" presStyleCnt="2">
        <dgm:presLayoutVars>
          <dgm:bulletEnabled val="1"/>
        </dgm:presLayoutVars>
      </dgm:prSet>
      <dgm:spPr/>
    </dgm:pt>
    <dgm:pt modelId="{A0E0475E-481D-4386-8230-52E40D57D03F}" type="pres">
      <dgm:prSet presAssocID="{42CDE705-CCEB-44D4-B0F3-6D85CCFBDE5F}" presName="comp2" presStyleCnt="0"/>
      <dgm:spPr/>
    </dgm:pt>
    <dgm:pt modelId="{183C69D1-30D0-4E3C-BA6D-2D9E830F2C35}" type="pres">
      <dgm:prSet presAssocID="{42CDE705-CCEB-44D4-B0F3-6D85CCFBDE5F}" presName="circle2" presStyleLbl="node1" presStyleIdx="1" presStyleCnt="2" custLinFactNeighborX="2785" custLinFactNeighborY="0"/>
      <dgm:spPr/>
    </dgm:pt>
    <dgm:pt modelId="{9260187B-6301-4604-816B-6B5F9BD53CE9}" type="pres">
      <dgm:prSet presAssocID="{42CDE705-CCEB-44D4-B0F3-6D85CCFBDE5F}" presName="c2text" presStyleLbl="node1" presStyleIdx="1" presStyleCnt="2">
        <dgm:presLayoutVars>
          <dgm:bulletEnabled val="1"/>
        </dgm:presLayoutVars>
      </dgm:prSet>
      <dgm:spPr/>
    </dgm:pt>
  </dgm:ptLst>
  <dgm:cxnLst>
    <dgm:cxn modelId="{57D96802-D22F-4842-B2D4-099914BAEDB1}" type="presOf" srcId="{9444B914-CC86-44FB-8CA8-625F91B8604D}" destId="{9260187B-6301-4604-816B-6B5F9BD53CE9}" srcOrd="1" destOrd="0" presId="urn:microsoft.com/office/officeart/2005/8/layout/venn2"/>
    <dgm:cxn modelId="{48CAE176-D10A-471B-B74D-256FCFA03CF8}" type="presOf" srcId="{9444B914-CC86-44FB-8CA8-625F91B8604D}" destId="{183C69D1-30D0-4E3C-BA6D-2D9E830F2C35}" srcOrd="0" destOrd="0" presId="urn:microsoft.com/office/officeart/2005/8/layout/venn2"/>
    <dgm:cxn modelId="{36327381-2152-4163-BF5B-3A78A4A26255}" type="presOf" srcId="{42CDE705-CCEB-44D4-B0F3-6D85CCFBDE5F}" destId="{F99BAF70-407B-4D4A-92C6-FCDE6AB41F5A}" srcOrd="0" destOrd="0" presId="urn:microsoft.com/office/officeart/2005/8/layout/venn2"/>
    <dgm:cxn modelId="{FBF1508D-94F5-4C5F-BEE3-6DB8321D0FA4}" type="presOf" srcId="{0C4ACFD9-B153-4C25-9700-FAF9B9EFB1CD}" destId="{145FC368-D4F7-4DC1-87F2-C1FFB96D860E}" srcOrd="1" destOrd="0" presId="urn:microsoft.com/office/officeart/2005/8/layout/venn2"/>
    <dgm:cxn modelId="{17F98C9D-C354-4130-B7A4-556AB936A1F4}" srcId="{42CDE705-CCEB-44D4-B0F3-6D85CCFBDE5F}" destId="{9444B914-CC86-44FB-8CA8-625F91B8604D}" srcOrd="1" destOrd="0" parTransId="{8170822F-DC18-4345-B67A-5CFC77B2AE8E}" sibTransId="{040B8079-917A-45B8-9C52-BEAECBB57BE6}"/>
    <dgm:cxn modelId="{08E396E1-3657-4A81-9A40-71B254E536E6}" type="presOf" srcId="{0C4ACFD9-B153-4C25-9700-FAF9B9EFB1CD}" destId="{949F64C3-03F0-4153-AC48-0E6A66BEFC3F}" srcOrd="0" destOrd="0" presId="urn:microsoft.com/office/officeart/2005/8/layout/venn2"/>
    <dgm:cxn modelId="{73C0B9FA-8084-4C8C-9FD3-22D46CD05F7C}" srcId="{42CDE705-CCEB-44D4-B0F3-6D85CCFBDE5F}" destId="{0C4ACFD9-B153-4C25-9700-FAF9B9EFB1CD}" srcOrd="0" destOrd="0" parTransId="{1D88B564-F27A-4EF2-89A5-1FE85603EBEB}" sibTransId="{358F621D-8765-4F45-85C5-0AF67B2F0F23}"/>
    <dgm:cxn modelId="{5D3BCD0D-3041-4943-9496-EB8C2E27FE14}" type="presParOf" srcId="{F99BAF70-407B-4D4A-92C6-FCDE6AB41F5A}" destId="{8E9BB379-CF94-4704-B147-3A72CB314363}" srcOrd="0" destOrd="0" presId="urn:microsoft.com/office/officeart/2005/8/layout/venn2"/>
    <dgm:cxn modelId="{348EB25E-018D-4C76-86FE-CE405103FA25}" type="presParOf" srcId="{8E9BB379-CF94-4704-B147-3A72CB314363}" destId="{949F64C3-03F0-4153-AC48-0E6A66BEFC3F}" srcOrd="0" destOrd="0" presId="urn:microsoft.com/office/officeart/2005/8/layout/venn2"/>
    <dgm:cxn modelId="{AAA12FF7-FD17-49BC-A411-D180584C1D9B}" type="presParOf" srcId="{8E9BB379-CF94-4704-B147-3A72CB314363}" destId="{145FC368-D4F7-4DC1-87F2-C1FFB96D860E}" srcOrd="1" destOrd="0" presId="urn:microsoft.com/office/officeart/2005/8/layout/venn2"/>
    <dgm:cxn modelId="{559A9EDA-9A57-4859-A72E-6705E88A016C}" type="presParOf" srcId="{F99BAF70-407B-4D4A-92C6-FCDE6AB41F5A}" destId="{A0E0475E-481D-4386-8230-52E40D57D03F}" srcOrd="1" destOrd="0" presId="urn:microsoft.com/office/officeart/2005/8/layout/venn2"/>
    <dgm:cxn modelId="{694E2323-7FE3-41CE-B932-5B88C1767938}" type="presParOf" srcId="{A0E0475E-481D-4386-8230-52E40D57D03F}" destId="{183C69D1-30D0-4E3C-BA6D-2D9E830F2C35}" srcOrd="0" destOrd="0" presId="urn:microsoft.com/office/officeart/2005/8/layout/venn2"/>
    <dgm:cxn modelId="{AD5C9AC2-1887-45C6-B543-B88A6474B1BD}" type="presParOf" srcId="{A0E0475E-481D-4386-8230-52E40D57D03F}" destId="{9260187B-6301-4604-816B-6B5F9BD53CE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5A7EFDE-235C-47A9-B134-0707A15C5700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9FECD68-9DB2-4864-B63C-DA9CC39E3F00}">
      <dgm:prSet phldrT="[Text]"/>
      <dgm:spPr/>
      <dgm:t>
        <a:bodyPr/>
        <a:lstStyle/>
        <a:p>
          <a:r>
            <a:rPr lang="cs-CZ" dirty="0"/>
            <a:t>Valenční hlasování</a:t>
          </a:r>
        </a:p>
      </dgm:t>
    </dgm:pt>
    <dgm:pt modelId="{68170F7D-2A45-46F5-BD60-8CFA0760C376}" type="parTrans" cxnId="{EDCE2EB9-2700-4628-AB6C-C6C6839BEE01}">
      <dgm:prSet/>
      <dgm:spPr/>
      <dgm:t>
        <a:bodyPr/>
        <a:lstStyle/>
        <a:p>
          <a:endParaRPr lang="cs-CZ"/>
        </a:p>
      </dgm:t>
    </dgm:pt>
    <dgm:pt modelId="{65AD0A0F-35C8-4713-92B0-436E7D2016A8}" type="sibTrans" cxnId="{EDCE2EB9-2700-4628-AB6C-C6C6839BEE01}">
      <dgm:prSet/>
      <dgm:spPr/>
      <dgm:t>
        <a:bodyPr/>
        <a:lstStyle/>
        <a:p>
          <a:endParaRPr lang="cs-CZ"/>
        </a:p>
      </dgm:t>
    </dgm:pt>
    <dgm:pt modelId="{26556D7E-E6A0-406A-A58C-FE230C0C7F5A}" type="pres">
      <dgm:prSet presAssocID="{15A7EFDE-235C-47A9-B134-0707A15C5700}" presName="Name0" presStyleCnt="0">
        <dgm:presLayoutVars>
          <dgm:chMax val="7"/>
          <dgm:resizeHandles val="exact"/>
        </dgm:presLayoutVars>
      </dgm:prSet>
      <dgm:spPr/>
    </dgm:pt>
    <dgm:pt modelId="{BB48A255-F4D4-4E4C-841C-63D40E991027}" type="pres">
      <dgm:prSet presAssocID="{15A7EFDE-235C-47A9-B134-0707A15C5700}" presName="comp1" presStyleCnt="0"/>
      <dgm:spPr/>
    </dgm:pt>
    <dgm:pt modelId="{76A18F86-575B-4690-A3E6-B1F262A40C8F}" type="pres">
      <dgm:prSet presAssocID="{15A7EFDE-235C-47A9-B134-0707A15C5700}" presName="circle1" presStyleLbl="node1" presStyleIdx="0" presStyleCnt="1"/>
      <dgm:spPr/>
    </dgm:pt>
    <dgm:pt modelId="{40E2C1A2-970F-4484-9D7A-19179C22C2F3}" type="pres">
      <dgm:prSet presAssocID="{15A7EFDE-235C-47A9-B134-0707A15C5700}" presName="c1text" presStyleLbl="node1" presStyleIdx="0" presStyleCnt="1">
        <dgm:presLayoutVars>
          <dgm:bulletEnabled val="1"/>
        </dgm:presLayoutVars>
      </dgm:prSet>
      <dgm:spPr/>
    </dgm:pt>
  </dgm:ptLst>
  <dgm:cxnLst>
    <dgm:cxn modelId="{33182F27-B311-491B-B993-189F5F7D644A}" type="presOf" srcId="{15A7EFDE-235C-47A9-B134-0707A15C5700}" destId="{26556D7E-E6A0-406A-A58C-FE230C0C7F5A}" srcOrd="0" destOrd="0" presId="urn:microsoft.com/office/officeart/2005/8/layout/venn2"/>
    <dgm:cxn modelId="{6ECD3794-0B21-4D31-8A5F-6EEE2BA293CB}" type="presOf" srcId="{49FECD68-9DB2-4864-B63C-DA9CC39E3F00}" destId="{40E2C1A2-970F-4484-9D7A-19179C22C2F3}" srcOrd="1" destOrd="0" presId="urn:microsoft.com/office/officeart/2005/8/layout/venn2"/>
    <dgm:cxn modelId="{EDCE2EB9-2700-4628-AB6C-C6C6839BEE01}" srcId="{15A7EFDE-235C-47A9-B134-0707A15C5700}" destId="{49FECD68-9DB2-4864-B63C-DA9CC39E3F00}" srcOrd="0" destOrd="0" parTransId="{68170F7D-2A45-46F5-BD60-8CFA0760C376}" sibTransId="{65AD0A0F-35C8-4713-92B0-436E7D2016A8}"/>
    <dgm:cxn modelId="{DF3CE4BC-2374-4152-BA53-F517ADEF9D05}" type="presOf" srcId="{49FECD68-9DB2-4864-B63C-DA9CC39E3F00}" destId="{76A18F86-575B-4690-A3E6-B1F262A40C8F}" srcOrd="0" destOrd="0" presId="urn:microsoft.com/office/officeart/2005/8/layout/venn2"/>
    <dgm:cxn modelId="{627B736F-C784-437E-A890-497225053B93}" type="presParOf" srcId="{26556D7E-E6A0-406A-A58C-FE230C0C7F5A}" destId="{BB48A255-F4D4-4E4C-841C-63D40E991027}" srcOrd="0" destOrd="0" presId="urn:microsoft.com/office/officeart/2005/8/layout/venn2"/>
    <dgm:cxn modelId="{EC1DF5BE-79CE-4B54-8EF6-2666A3674621}" type="presParOf" srcId="{BB48A255-F4D4-4E4C-841C-63D40E991027}" destId="{76A18F86-575B-4690-A3E6-B1F262A40C8F}" srcOrd="0" destOrd="0" presId="urn:microsoft.com/office/officeart/2005/8/layout/venn2"/>
    <dgm:cxn modelId="{317081FA-DAEA-4C34-8ECD-AB28FE0ABAAD}" type="presParOf" srcId="{BB48A255-F4D4-4E4C-841C-63D40E991027}" destId="{40E2C1A2-970F-4484-9D7A-19179C22C2F3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C6A3BCF-FFB9-4045-93B2-E39BF901612E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61793F8-814C-429A-BBF8-2B761DB97CDC}">
      <dgm:prSet/>
      <dgm:spPr/>
      <dgm:t>
        <a:bodyPr/>
        <a:lstStyle/>
        <a:p>
          <a:r>
            <a:rPr lang="cs-CZ"/>
            <a:t>Siegfried (1913): základní rozdíly v regionálních vzorcích volebního chování</a:t>
          </a:r>
          <a:endParaRPr lang="en-US"/>
        </a:p>
      </dgm:t>
    </dgm:pt>
    <dgm:pt modelId="{48FB1DA0-B0A6-4F77-9533-62EFA6DF95F0}" type="parTrans" cxnId="{01827B46-A686-4671-8124-658E973C0349}">
      <dgm:prSet/>
      <dgm:spPr/>
      <dgm:t>
        <a:bodyPr/>
        <a:lstStyle/>
        <a:p>
          <a:endParaRPr lang="en-US"/>
        </a:p>
      </dgm:t>
    </dgm:pt>
    <dgm:pt modelId="{170CD547-CB76-49A4-AA6A-E51A92521908}" type="sibTrans" cxnId="{01827B46-A686-4671-8124-658E973C0349}">
      <dgm:prSet/>
      <dgm:spPr/>
      <dgm:t>
        <a:bodyPr/>
        <a:lstStyle/>
        <a:p>
          <a:endParaRPr lang="en-US"/>
        </a:p>
      </dgm:t>
    </dgm:pt>
    <dgm:pt modelId="{B8BFC21A-4342-4508-8443-0712B346A41F}">
      <dgm:prSet/>
      <dgm:spPr/>
      <dgm:t>
        <a:bodyPr/>
        <a:lstStyle/>
        <a:p>
          <a:r>
            <a:rPr lang="cs-CZ"/>
            <a:t>Gosnell: </a:t>
          </a:r>
          <a:r>
            <a:rPr lang="cs-CZ" i="1"/>
            <a:t>Why Europe Votes </a:t>
          </a:r>
          <a:r>
            <a:rPr lang="cs-CZ"/>
            <a:t>(1930): agregovaná data, vysvětlení na základě institucionálních proměnných.</a:t>
          </a:r>
          <a:endParaRPr lang="en-US"/>
        </a:p>
      </dgm:t>
    </dgm:pt>
    <dgm:pt modelId="{7AAC5A32-5865-4175-AC27-9FC95483F3AC}" type="parTrans" cxnId="{14DC8F96-B71A-434D-849A-A928EEEF085E}">
      <dgm:prSet/>
      <dgm:spPr/>
      <dgm:t>
        <a:bodyPr/>
        <a:lstStyle/>
        <a:p>
          <a:endParaRPr lang="en-US"/>
        </a:p>
      </dgm:t>
    </dgm:pt>
    <dgm:pt modelId="{D4F903CC-17B9-487D-9547-A940890339E0}" type="sibTrans" cxnId="{14DC8F96-B71A-434D-849A-A928EEEF085E}">
      <dgm:prSet/>
      <dgm:spPr/>
      <dgm:t>
        <a:bodyPr/>
        <a:lstStyle/>
        <a:p>
          <a:endParaRPr lang="en-US"/>
        </a:p>
      </dgm:t>
    </dgm:pt>
    <dgm:pt modelId="{D615BE55-D055-4C84-B59A-EB46101120AB}">
      <dgm:prSet/>
      <dgm:spPr/>
      <dgm:t>
        <a:bodyPr/>
        <a:lstStyle/>
        <a:p>
          <a:r>
            <a:rPr lang="cs-CZ"/>
            <a:t>Zlom- Lazarsfeld-Berelson: </a:t>
          </a:r>
          <a:r>
            <a:rPr lang="cs-CZ" i="1"/>
            <a:t>The People´s Choice </a:t>
          </a:r>
          <a:r>
            <a:rPr lang="cs-CZ"/>
            <a:t>(1940, publikováno 1945).</a:t>
          </a:r>
          <a:endParaRPr lang="en-US"/>
        </a:p>
      </dgm:t>
    </dgm:pt>
    <dgm:pt modelId="{44BD94EB-F1D5-4A4D-94D9-15FEF93DB5E0}" type="parTrans" cxnId="{86AADC1A-E8CA-42C2-855D-6654CC364C2E}">
      <dgm:prSet/>
      <dgm:spPr/>
      <dgm:t>
        <a:bodyPr/>
        <a:lstStyle/>
        <a:p>
          <a:endParaRPr lang="en-US"/>
        </a:p>
      </dgm:t>
    </dgm:pt>
    <dgm:pt modelId="{14790D1A-90AA-4966-9620-7A2D9ADAEB9B}" type="sibTrans" cxnId="{86AADC1A-E8CA-42C2-855D-6654CC364C2E}">
      <dgm:prSet/>
      <dgm:spPr/>
      <dgm:t>
        <a:bodyPr/>
        <a:lstStyle/>
        <a:p>
          <a:endParaRPr lang="en-US"/>
        </a:p>
      </dgm:t>
    </dgm:pt>
    <dgm:pt modelId="{25B125FE-DE21-43DE-A791-CF6D45BDA004}" type="pres">
      <dgm:prSet presAssocID="{3C6A3BCF-FFB9-4045-93B2-E39BF901612E}" presName="vert0" presStyleCnt="0">
        <dgm:presLayoutVars>
          <dgm:dir/>
          <dgm:animOne val="branch"/>
          <dgm:animLvl val="lvl"/>
        </dgm:presLayoutVars>
      </dgm:prSet>
      <dgm:spPr/>
    </dgm:pt>
    <dgm:pt modelId="{29B67C5A-ABD9-470F-94D5-BE6689760C8E}" type="pres">
      <dgm:prSet presAssocID="{E61793F8-814C-429A-BBF8-2B761DB97CDC}" presName="thickLine" presStyleLbl="alignNode1" presStyleIdx="0" presStyleCnt="3"/>
      <dgm:spPr/>
    </dgm:pt>
    <dgm:pt modelId="{F0C032D8-13AA-4850-8E63-9E1A7014D430}" type="pres">
      <dgm:prSet presAssocID="{E61793F8-814C-429A-BBF8-2B761DB97CDC}" presName="horz1" presStyleCnt="0"/>
      <dgm:spPr/>
    </dgm:pt>
    <dgm:pt modelId="{7A0F792A-C8AE-47BB-9604-EDEA42CD1EC0}" type="pres">
      <dgm:prSet presAssocID="{E61793F8-814C-429A-BBF8-2B761DB97CDC}" presName="tx1" presStyleLbl="revTx" presStyleIdx="0" presStyleCnt="3"/>
      <dgm:spPr/>
    </dgm:pt>
    <dgm:pt modelId="{E97B6FBF-79BA-4D1C-9F44-9B51CFC2DA2D}" type="pres">
      <dgm:prSet presAssocID="{E61793F8-814C-429A-BBF8-2B761DB97CDC}" presName="vert1" presStyleCnt="0"/>
      <dgm:spPr/>
    </dgm:pt>
    <dgm:pt modelId="{7D8EE2E2-62B6-4104-868A-DED1876B36AA}" type="pres">
      <dgm:prSet presAssocID="{B8BFC21A-4342-4508-8443-0712B346A41F}" presName="thickLine" presStyleLbl="alignNode1" presStyleIdx="1" presStyleCnt="3"/>
      <dgm:spPr/>
    </dgm:pt>
    <dgm:pt modelId="{970AC203-E58A-41FE-9064-8690AEFEC488}" type="pres">
      <dgm:prSet presAssocID="{B8BFC21A-4342-4508-8443-0712B346A41F}" presName="horz1" presStyleCnt="0"/>
      <dgm:spPr/>
    </dgm:pt>
    <dgm:pt modelId="{C6C29164-AB18-4A8B-8584-B356F781FED8}" type="pres">
      <dgm:prSet presAssocID="{B8BFC21A-4342-4508-8443-0712B346A41F}" presName="tx1" presStyleLbl="revTx" presStyleIdx="1" presStyleCnt="3"/>
      <dgm:spPr/>
    </dgm:pt>
    <dgm:pt modelId="{5B7374E5-5BF4-4C3E-9959-7C7F3C93F271}" type="pres">
      <dgm:prSet presAssocID="{B8BFC21A-4342-4508-8443-0712B346A41F}" presName="vert1" presStyleCnt="0"/>
      <dgm:spPr/>
    </dgm:pt>
    <dgm:pt modelId="{6AAAE92E-01D5-432B-B191-F2D51DAF337D}" type="pres">
      <dgm:prSet presAssocID="{D615BE55-D055-4C84-B59A-EB46101120AB}" presName="thickLine" presStyleLbl="alignNode1" presStyleIdx="2" presStyleCnt="3"/>
      <dgm:spPr/>
    </dgm:pt>
    <dgm:pt modelId="{648D83F3-20E6-43E5-A361-59EEDF24B56A}" type="pres">
      <dgm:prSet presAssocID="{D615BE55-D055-4C84-B59A-EB46101120AB}" presName="horz1" presStyleCnt="0"/>
      <dgm:spPr/>
    </dgm:pt>
    <dgm:pt modelId="{B667C2E0-B7AE-4FDE-8B94-295F6550F78B}" type="pres">
      <dgm:prSet presAssocID="{D615BE55-D055-4C84-B59A-EB46101120AB}" presName="tx1" presStyleLbl="revTx" presStyleIdx="2" presStyleCnt="3"/>
      <dgm:spPr/>
    </dgm:pt>
    <dgm:pt modelId="{4EA16313-2C8A-4E45-8F55-D06A22657D97}" type="pres">
      <dgm:prSet presAssocID="{D615BE55-D055-4C84-B59A-EB46101120AB}" presName="vert1" presStyleCnt="0"/>
      <dgm:spPr/>
    </dgm:pt>
  </dgm:ptLst>
  <dgm:cxnLst>
    <dgm:cxn modelId="{CA5A7E09-E1A9-4309-BFEF-E653C20E74B1}" type="presOf" srcId="{B8BFC21A-4342-4508-8443-0712B346A41F}" destId="{C6C29164-AB18-4A8B-8584-B356F781FED8}" srcOrd="0" destOrd="0" presId="urn:microsoft.com/office/officeart/2008/layout/LinedList"/>
    <dgm:cxn modelId="{86AADC1A-E8CA-42C2-855D-6654CC364C2E}" srcId="{3C6A3BCF-FFB9-4045-93B2-E39BF901612E}" destId="{D615BE55-D055-4C84-B59A-EB46101120AB}" srcOrd="2" destOrd="0" parTransId="{44BD94EB-F1D5-4A4D-94D9-15FEF93DB5E0}" sibTransId="{14790D1A-90AA-4966-9620-7A2D9ADAEB9B}"/>
    <dgm:cxn modelId="{0A919D20-E4E1-45D5-9028-43AF18DB7EA0}" type="presOf" srcId="{D615BE55-D055-4C84-B59A-EB46101120AB}" destId="{B667C2E0-B7AE-4FDE-8B94-295F6550F78B}" srcOrd="0" destOrd="0" presId="urn:microsoft.com/office/officeart/2008/layout/LinedList"/>
    <dgm:cxn modelId="{01827B46-A686-4671-8124-658E973C0349}" srcId="{3C6A3BCF-FFB9-4045-93B2-E39BF901612E}" destId="{E61793F8-814C-429A-BBF8-2B761DB97CDC}" srcOrd="0" destOrd="0" parTransId="{48FB1DA0-B0A6-4F77-9533-62EFA6DF95F0}" sibTransId="{170CD547-CB76-49A4-AA6A-E51A92521908}"/>
    <dgm:cxn modelId="{6D478B6D-71E2-4D81-AE56-512E6448DEC7}" type="presOf" srcId="{E61793F8-814C-429A-BBF8-2B761DB97CDC}" destId="{7A0F792A-C8AE-47BB-9604-EDEA42CD1EC0}" srcOrd="0" destOrd="0" presId="urn:microsoft.com/office/officeart/2008/layout/LinedList"/>
    <dgm:cxn modelId="{6B832584-136C-4DEF-8A94-FBE8FEAA9A64}" type="presOf" srcId="{3C6A3BCF-FFB9-4045-93B2-E39BF901612E}" destId="{25B125FE-DE21-43DE-A791-CF6D45BDA004}" srcOrd="0" destOrd="0" presId="urn:microsoft.com/office/officeart/2008/layout/LinedList"/>
    <dgm:cxn modelId="{14DC8F96-B71A-434D-849A-A928EEEF085E}" srcId="{3C6A3BCF-FFB9-4045-93B2-E39BF901612E}" destId="{B8BFC21A-4342-4508-8443-0712B346A41F}" srcOrd="1" destOrd="0" parTransId="{7AAC5A32-5865-4175-AC27-9FC95483F3AC}" sibTransId="{D4F903CC-17B9-487D-9547-A940890339E0}"/>
    <dgm:cxn modelId="{7D8E0D07-4D4D-4C73-96AE-3891F475F92B}" type="presParOf" srcId="{25B125FE-DE21-43DE-A791-CF6D45BDA004}" destId="{29B67C5A-ABD9-470F-94D5-BE6689760C8E}" srcOrd="0" destOrd="0" presId="urn:microsoft.com/office/officeart/2008/layout/LinedList"/>
    <dgm:cxn modelId="{A29BC3FD-2603-44CA-84D1-67982C09BB37}" type="presParOf" srcId="{25B125FE-DE21-43DE-A791-CF6D45BDA004}" destId="{F0C032D8-13AA-4850-8E63-9E1A7014D430}" srcOrd="1" destOrd="0" presId="urn:microsoft.com/office/officeart/2008/layout/LinedList"/>
    <dgm:cxn modelId="{54885245-A489-4CD9-91E5-47FBBAEDF2C5}" type="presParOf" srcId="{F0C032D8-13AA-4850-8E63-9E1A7014D430}" destId="{7A0F792A-C8AE-47BB-9604-EDEA42CD1EC0}" srcOrd="0" destOrd="0" presId="urn:microsoft.com/office/officeart/2008/layout/LinedList"/>
    <dgm:cxn modelId="{74EF8CBF-A994-4738-8CAA-E0AC6DEC1812}" type="presParOf" srcId="{F0C032D8-13AA-4850-8E63-9E1A7014D430}" destId="{E97B6FBF-79BA-4D1C-9F44-9B51CFC2DA2D}" srcOrd="1" destOrd="0" presId="urn:microsoft.com/office/officeart/2008/layout/LinedList"/>
    <dgm:cxn modelId="{6F45794C-73B7-4F71-AD4C-9609C728D8D9}" type="presParOf" srcId="{25B125FE-DE21-43DE-A791-CF6D45BDA004}" destId="{7D8EE2E2-62B6-4104-868A-DED1876B36AA}" srcOrd="2" destOrd="0" presId="urn:microsoft.com/office/officeart/2008/layout/LinedList"/>
    <dgm:cxn modelId="{C588025A-BE99-41EA-8876-BEB0014FB707}" type="presParOf" srcId="{25B125FE-DE21-43DE-A791-CF6D45BDA004}" destId="{970AC203-E58A-41FE-9064-8690AEFEC488}" srcOrd="3" destOrd="0" presId="urn:microsoft.com/office/officeart/2008/layout/LinedList"/>
    <dgm:cxn modelId="{DCE7140C-2DE4-4556-9F3B-444CE15B3FA3}" type="presParOf" srcId="{970AC203-E58A-41FE-9064-8690AEFEC488}" destId="{C6C29164-AB18-4A8B-8584-B356F781FED8}" srcOrd="0" destOrd="0" presId="urn:microsoft.com/office/officeart/2008/layout/LinedList"/>
    <dgm:cxn modelId="{B8F30A4A-E0E9-43FC-8E52-082B075C0F04}" type="presParOf" srcId="{970AC203-E58A-41FE-9064-8690AEFEC488}" destId="{5B7374E5-5BF4-4C3E-9959-7C7F3C93F271}" srcOrd="1" destOrd="0" presId="urn:microsoft.com/office/officeart/2008/layout/LinedList"/>
    <dgm:cxn modelId="{DDCD98ED-A4A1-4D8B-A4D7-FDD4850191CA}" type="presParOf" srcId="{25B125FE-DE21-43DE-A791-CF6D45BDA004}" destId="{6AAAE92E-01D5-432B-B191-F2D51DAF337D}" srcOrd="4" destOrd="0" presId="urn:microsoft.com/office/officeart/2008/layout/LinedList"/>
    <dgm:cxn modelId="{0909CD51-BD9A-4964-A975-A67062BAE246}" type="presParOf" srcId="{25B125FE-DE21-43DE-A791-CF6D45BDA004}" destId="{648D83F3-20E6-43E5-A361-59EEDF24B56A}" srcOrd="5" destOrd="0" presId="urn:microsoft.com/office/officeart/2008/layout/LinedList"/>
    <dgm:cxn modelId="{B30D40B9-B82F-49FB-A76B-BA25BF9ADFAD}" type="presParOf" srcId="{648D83F3-20E6-43E5-A361-59EEDF24B56A}" destId="{B667C2E0-B7AE-4FDE-8B94-295F6550F78B}" srcOrd="0" destOrd="0" presId="urn:microsoft.com/office/officeart/2008/layout/LinedList"/>
    <dgm:cxn modelId="{0660C469-AFBE-4ADD-882E-8FD65E22CD1B}" type="presParOf" srcId="{648D83F3-20E6-43E5-A361-59EEDF24B56A}" destId="{4EA16313-2C8A-4E45-8F55-D06A22657D97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7D9A56-3753-4F13-8FE9-4AB334978994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F1D380D-34B1-4892-9C8D-71A8D061B23B}">
      <dgm:prSet/>
      <dgm:spPr/>
      <dgm:t>
        <a:bodyPr/>
        <a:lstStyle/>
        <a:p>
          <a:r>
            <a:rPr lang="cs-CZ"/>
            <a:t>Osvojování norem dané skupiny, přenáší rodiče</a:t>
          </a:r>
          <a:endParaRPr lang="en-US"/>
        </a:p>
      </dgm:t>
    </dgm:pt>
    <dgm:pt modelId="{0D6E066D-B138-4E4C-96AD-170A22AE8034}" type="parTrans" cxnId="{005A8134-F911-45C9-96C8-704CFE044FD3}">
      <dgm:prSet/>
      <dgm:spPr/>
      <dgm:t>
        <a:bodyPr/>
        <a:lstStyle/>
        <a:p>
          <a:endParaRPr lang="en-US"/>
        </a:p>
      </dgm:t>
    </dgm:pt>
    <dgm:pt modelId="{46AEED44-D77D-4900-BF41-93D0B62C9105}" type="sibTrans" cxnId="{005A8134-F911-45C9-96C8-704CFE044FD3}">
      <dgm:prSet/>
      <dgm:spPr/>
      <dgm:t>
        <a:bodyPr/>
        <a:lstStyle/>
        <a:p>
          <a:endParaRPr lang="en-US"/>
        </a:p>
      </dgm:t>
    </dgm:pt>
    <dgm:pt modelId="{BC74AEE5-9FCD-4D04-A33E-5C9FBAD2B177}">
      <dgm:prSet/>
      <dgm:spPr/>
      <dgm:t>
        <a:bodyPr/>
        <a:lstStyle/>
        <a:p>
          <a:r>
            <a:rPr lang="cs-CZ"/>
            <a:t>Snižuje význam dalších charakteristik (věk, pohlaví) pro vysvětlení volby</a:t>
          </a:r>
          <a:endParaRPr lang="en-US"/>
        </a:p>
      </dgm:t>
    </dgm:pt>
    <dgm:pt modelId="{5C3970F7-ED28-4060-BE12-07CAF1A8FDF8}" type="parTrans" cxnId="{D4CCFDB9-1BE7-4885-AF75-B680B233A767}">
      <dgm:prSet/>
      <dgm:spPr/>
      <dgm:t>
        <a:bodyPr/>
        <a:lstStyle/>
        <a:p>
          <a:endParaRPr lang="en-US"/>
        </a:p>
      </dgm:t>
    </dgm:pt>
    <dgm:pt modelId="{B6C28FB7-74E8-49D3-8527-0709DB7E7662}" type="sibTrans" cxnId="{D4CCFDB9-1BE7-4885-AF75-B680B233A767}">
      <dgm:prSet/>
      <dgm:spPr/>
      <dgm:t>
        <a:bodyPr/>
        <a:lstStyle/>
        <a:p>
          <a:endParaRPr lang="en-US"/>
        </a:p>
      </dgm:t>
    </dgm:pt>
    <dgm:pt modelId="{0C336B77-B7C6-457D-AB19-527FFDC47C59}" type="pres">
      <dgm:prSet presAssocID="{FF7D9A56-3753-4F13-8FE9-4AB334978994}" presName="root" presStyleCnt="0">
        <dgm:presLayoutVars>
          <dgm:dir/>
          <dgm:resizeHandles val="exact"/>
        </dgm:presLayoutVars>
      </dgm:prSet>
      <dgm:spPr/>
    </dgm:pt>
    <dgm:pt modelId="{9BAF1582-2E82-46DD-912E-B7D965D45D6C}" type="pres">
      <dgm:prSet presAssocID="{5F1D380D-34B1-4892-9C8D-71A8D061B23B}" presName="compNode" presStyleCnt="0"/>
      <dgm:spPr/>
    </dgm:pt>
    <dgm:pt modelId="{F09521EC-8524-4A36-8721-4C35F0E104A4}" type="pres">
      <dgm:prSet presAssocID="{5F1D380D-34B1-4892-9C8D-71A8D061B23B}" presName="bgRect" presStyleLbl="bgShp" presStyleIdx="0" presStyleCnt="2"/>
      <dgm:spPr/>
    </dgm:pt>
    <dgm:pt modelId="{AC9BA0B3-81F8-4323-80A0-0979762A3BB1}" type="pres">
      <dgm:prSet presAssocID="{5F1D380D-34B1-4892-9C8D-71A8D061B23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arent and Child"/>
        </a:ext>
      </dgm:extLst>
    </dgm:pt>
    <dgm:pt modelId="{5A78A0B4-0ED3-41F2-AF39-D6316D04AF45}" type="pres">
      <dgm:prSet presAssocID="{5F1D380D-34B1-4892-9C8D-71A8D061B23B}" presName="spaceRect" presStyleCnt="0"/>
      <dgm:spPr/>
    </dgm:pt>
    <dgm:pt modelId="{DF0FA148-FFDD-4FED-810F-255EA55D3F6B}" type="pres">
      <dgm:prSet presAssocID="{5F1D380D-34B1-4892-9C8D-71A8D061B23B}" presName="parTx" presStyleLbl="revTx" presStyleIdx="0" presStyleCnt="2">
        <dgm:presLayoutVars>
          <dgm:chMax val="0"/>
          <dgm:chPref val="0"/>
        </dgm:presLayoutVars>
      </dgm:prSet>
      <dgm:spPr/>
    </dgm:pt>
    <dgm:pt modelId="{F3242964-37E3-4808-B9B6-839D7A7BEDED}" type="pres">
      <dgm:prSet presAssocID="{46AEED44-D77D-4900-BF41-93D0B62C9105}" presName="sibTrans" presStyleCnt="0"/>
      <dgm:spPr/>
    </dgm:pt>
    <dgm:pt modelId="{133CA154-8F3F-4161-9891-846B1AD6D16A}" type="pres">
      <dgm:prSet presAssocID="{BC74AEE5-9FCD-4D04-A33E-5C9FBAD2B177}" presName="compNode" presStyleCnt="0"/>
      <dgm:spPr/>
    </dgm:pt>
    <dgm:pt modelId="{4074EE4C-415A-4D7A-9BCA-BBC5009E5666}" type="pres">
      <dgm:prSet presAssocID="{BC74AEE5-9FCD-4D04-A33E-5C9FBAD2B177}" presName="bgRect" presStyleLbl="bgShp" presStyleIdx="1" presStyleCnt="2"/>
      <dgm:spPr/>
    </dgm:pt>
    <dgm:pt modelId="{7A4ADA78-552E-47CF-A6F8-37185AA79941}" type="pres">
      <dgm:prSet presAssocID="{BC74AEE5-9FCD-4D04-A33E-5C9FBAD2B17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347A2E51-B2D6-4601-BDD4-93D2AAD59AC4}" type="pres">
      <dgm:prSet presAssocID="{BC74AEE5-9FCD-4D04-A33E-5C9FBAD2B177}" presName="spaceRect" presStyleCnt="0"/>
      <dgm:spPr/>
    </dgm:pt>
    <dgm:pt modelId="{932083F2-27A0-4C50-8673-46EB1CEAE06C}" type="pres">
      <dgm:prSet presAssocID="{BC74AEE5-9FCD-4D04-A33E-5C9FBAD2B17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31D43B0A-B8D7-41A1-9395-C50DEF728707}" type="presOf" srcId="{FF7D9A56-3753-4F13-8FE9-4AB334978994}" destId="{0C336B77-B7C6-457D-AB19-527FFDC47C59}" srcOrd="0" destOrd="0" presId="urn:microsoft.com/office/officeart/2018/2/layout/IconVerticalSolidList"/>
    <dgm:cxn modelId="{005A8134-F911-45C9-96C8-704CFE044FD3}" srcId="{FF7D9A56-3753-4F13-8FE9-4AB334978994}" destId="{5F1D380D-34B1-4892-9C8D-71A8D061B23B}" srcOrd="0" destOrd="0" parTransId="{0D6E066D-B138-4E4C-96AD-170A22AE8034}" sibTransId="{46AEED44-D77D-4900-BF41-93D0B62C9105}"/>
    <dgm:cxn modelId="{ED495244-AE84-4582-BBB3-9B6B147EB510}" type="presOf" srcId="{BC74AEE5-9FCD-4D04-A33E-5C9FBAD2B177}" destId="{932083F2-27A0-4C50-8673-46EB1CEAE06C}" srcOrd="0" destOrd="0" presId="urn:microsoft.com/office/officeart/2018/2/layout/IconVerticalSolidList"/>
    <dgm:cxn modelId="{6F8FF389-94F5-4658-9710-F9FFA750DE3A}" type="presOf" srcId="{5F1D380D-34B1-4892-9C8D-71A8D061B23B}" destId="{DF0FA148-FFDD-4FED-810F-255EA55D3F6B}" srcOrd="0" destOrd="0" presId="urn:microsoft.com/office/officeart/2018/2/layout/IconVerticalSolidList"/>
    <dgm:cxn modelId="{D4CCFDB9-1BE7-4885-AF75-B680B233A767}" srcId="{FF7D9A56-3753-4F13-8FE9-4AB334978994}" destId="{BC74AEE5-9FCD-4D04-A33E-5C9FBAD2B177}" srcOrd="1" destOrd="0" parTransId="{5C3970F7-ED28-4060-BE12-07CAF1A8FDF8}" sibTransId="{B6C28FB7-74E8-49D3-8527-0709DB7E7662}"/>
    <dgm:cxn modelId="{03F23363-8C25-4993-A124-2635B8295848}" type="presParOf" srcId="{0C336B77-B7C6-457D-AB19-527FFDC47C59}" destId="{9BAF1582-2E82-46DD-912E-B7D965D45D6C}" srcOrd="0" destOrd="0" presId="urn:microsoft.com/office/officeart/2018/2/layout/IconVerticalSolidList"/>
    <dgm:cxn modelId="{2E6EB3AD-C945-408F-BFE3-190735730F23}" type="presParOf" srcId="{9BAF1582-2E82-46DD-912E-B7D965D45D6C}" destId="{F09521EC-8524-4A36-8721-4C35F0E104A4}" srcOrd="0" destOrd="0" presId="urn:microsoft.com/office/officeart/2018/2/layout/IconVerticalSolidList"/>
    <dgm:cxn modelId="{450F50BC-78E2-4C27-9D8A-D6A3BE684A74}" type="presParOf" srcId="{9BAF1582-2E82-46DD-912E-B7D965D45D6C}" destId="{AC9BA0B3-81F8-4323-80A0-0979762A3BB1}" srcOrd="1" destOrd="0" presId="urn:microsoft.com/office/officeart/2018/2/layout/IconVerticalSolidList"/>
    <dgm:cxn modelId="{AD09F077-BB32-4A91-AEB0-9FD3BAEE6E7C}" type="presParOf" srcId="{9BAF1582-2E82-46DD-912E-B7D965D45D6C}" destId="{5A78A0B4-0ED3-41F2-AF39-D6316D04AF45}" srcOrd="2" destOrd="0" presId="urn:microsoft.com/office/officeart/2018/2/layout/IconVerticalSolidList"/>
    <dgm:cxn modelId="{75C2B3E8-0D53-45F4-BC91-D1BA06942522}" type="presParOf" srcId="{9BAF1582-2E82-46DD-912E-B7D965D45D6C}" destId="{DF0FA148-FFDD-4FED-810F-255EA55D3F6B}" srcOrd="3" destOrd="0" presId="urn:microsoft.com/office/officeart/2018/2/layout/IconVerticalSolidList"/>
    <dgm:cxn modelId="{4372D302-846F-4C4A-A1E9-3997F963401C}" type="presParOf" srcId="{0C336B77-B7C6-457D-AB19-527FFDC47C59}" destId="{F3242964-37E3-4808-B9B6-839D7A7BEDED}" srcOrd="1" destOrd="0" presId="urn:microsoft.com/office/officeart/2018/2/layout/IconVerticalSolidList"/>
    <dgm:cxn modelId="{1E327F9B-9DED-49A2-A692-EE3F6A15B0FD}" type="presParOf" srcId="{0C336B77-B7C6-457D-AB19-527FFDC47C59}" destId="{133CA154-8F3F-4161-9891-846B1AD6D16A}" srcOrd="2" destOrd="0" presId="urn:microsoft.com/office/officeart/2018/2/layout/IconVerticalSolidList"/>
    <dgm:cxn modelId="{33D48580-2743-42E9-80E5-9BC558B646D2}" type="presParOf" srcId="{133CA154-8F3F-4161-9891-846B1AD6D16A}" destId="{4074EE4C-415A-4D7A-9BCA-BBC5009E5666}" srcOrd="0" destOrd="0" presId="urn:microsoft.com/office/officeart/2018/2/layout/IconVerticalSolidList"/>
    <dgm:cxn modelId="{A93F2B20-93CE-437E-B609-1BB42B235D76}" type="presParOf" srcId="{133CA154-8F3F-4161-9891-846B1AD6D16A}" destId="{7A4ADA78-552E-47CF-A6F8-37185AA79941}" srcOrd="1" destOrd="0" presId="urn:microsoft.com/office/officeart/2018/2/layout/IconVerticalSolidList"/>
    <dgm:cxn modelId="{5401DB42-F45F-4456-904D-ECE0A51879E7}" type="presParOf" srcId="{133CA154-8F3F-4161-9891-846B1AD6D16A}" destId="{347A2E51-B2D6-4601-BDD4-93D2AAD59AC4}" srcOrd="2" destOrd="0" presId="urn:microsoft.com/office/officeart/2018/2/layout/IconVerticalSolidList"/>
    <dgm:cxn modelId="{32A58418-2D68-4750-98F7-C8D6970C6E52}" type="presParOf" srcId="{133CA154-8F3F-4161-9891-846B1AD6D16A}" destId="{932083F2-27A0-4C50-8673-46EB1CEAE06C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E54A8A9-AE01-4F86-9A23-4845648D77BE}" type="doc">
      <dgm:prSet loTypeId="urn:microsoft.com/office/officeart/2005/8/layout/process4" loCatId="process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757F0B76-F094-4D84-8F99-933CC90650A6}">
      <dgm:prSet/>
      <dgm:spPr/>
      <dgm:t>
        <a:bodyPr/>
        <a:lstStyle/>
        <a:p>
          <a:r>
            <a:rPr lang="cs-CZ"/>
            <a:t>Budování skupinových identit není ani tak mikro, ale makro proces (souvisí s budováním národních států)- </a:t>
          </a:r>
          <a:r>
            <a:rPr lang="cs-CZ" b="1"/>
            <a:t>Lipset-Rokkan</a:t>
          </a:r>
          <a:endParaRPr lang="en-US"/>
        </a:p>
      </dgm:t>
    </dgm:pt>
    <dgm:pt modelId="{8374FF67-6D7E-415B-BF40-4698490A2483}" type="parTrans" cxnId="{242DAD0B-194C-4418-85D8-297441326E2B}">
      <dgm:prSet/>
      <dgm:spPr/>
      <dgm:t>
        <a:bodyPr/>
        <a:lstStyle/>
        <a:p>
          <a:endParaRPr lang="en-US"/>
        </a:p>
      </dgm:t>
    </dgm:pt>
    <dgm:pt modelId="{0492A38F-3BA5-41CC-BD40-21B94CA413DE}" type="sibTrans" cxnId="{242DAD0B-194C-4418-85D8-297441326E2B}">
      <dgm:prSet/>
      <dgm:spPr/>
      <dgm:t>
        <a:bodyPr/>
        <a:lstStyle/>
        <a:p>
          <a:endParaRPr lang="en-US"/>
        </a:p>
      </dgm:t>
    </dgm:pt>
    <dgm:pt modelId="{CA44DD20-B90D-499E-BF4B-0B97E0EC50B6}">
      <dgm:prSet/>
      <dgm:spPr/>
      <dgm:t>
        <a:bodyPr/>
        <a:lstStyle/>
        <a:p>
          <a:r>
            <a:rPr lang="cs-CZ"/>
            <a:t>Pomáhá vysvětlit, proč v některých zemích jsou politicky reprezentovány určité skupiny, zatímco v jiných ne.</a:t>
          </a:r>
          <a:endParaRPr lang="en-US"/>
        </a:p>
      </dgm:t>
    </dgm:pt>
    <dgm:pt modelId="{7DF05EB7-2A35-4901-A1E6-A0C89BF7C9A0}" type="parTrans" cxnId="{2793A8F0-DBC0-44C7-9FC8-DD2F04705135}">
      <dgm:prSet/>
      <dgm:spPr/>
      <dgm:t>
        <a:bodyPr/>
        <a:lstStyle/>
        <a:p>
          <a:endParaRPr lang="en-US"/>
        </a:p>
      </dgm:t>
    </dgm:pt>
    <dgm:pt modelId="{A8031210-D98F-4DF1-B2CA-9D0444E5FA61}" type="sibTrans" cxnId="{2793A8F0-DBC0-44C7-9FC8-DD2F04705135}">
      <dgm:prSet/>
      <dgm:spPr/>
      <dgm:t>
        <a:bodyPr/>
        <a:lstStyle/>
        <a:p>
          <a:endParaRPr lang="en-US"/>
        </a:p>
      </dgm:t>
    </dgm:pt>
    <dgm:pt modelId="{93259EC9-F8FF-416D-B486-2B79DB9352CA}">
      <dgm:prSet/>
      <dgm:spPr/>
      <dgm:t>
        <a:bodyPr/>
        <a:lstStyle/>
        <a:p>
          <a:r>
            <a:rPr lang="cs-CZ"/>
            <a:t>70.léta- rozmrzání konfliktních linií, objevování nových (nová střední třída, sektorová štěpení, hodnotová štěpení- </a:t>
          </a:r>
          <a:r>
            <a:rPr lang="cs-CZ" b="1"/>
            <a:t>Inglehart, Ignazi</a:t>
          </a:r>
          <a:r>
            <a:rPr lang="cs-CZ"/>
            <a:t>)</a:t>
          </a:r>
          <a:endParaRPr lang="en-US"/>
        </a:p>
      </dgm:t>
    </dgm:pt>
    <dgm:pt modelId="{3DC74CDB-35C5-4859-A3EE-0AE0536CA15C}" type="parTrans" cxnId="{013A6BF6-6C70-4354-82C9-4E0C3C4FB51A}">
      <dgm:prSet/>
      <dgm:spPr/>
      <dgm:t>
        <a:bodyPr/>
        <a:lstStyle/>
        <a:p>
          <a:endParaRPr lang="en-US"/>
        </a:p>
      </dgm:t>
    </dgm:pt>
    <dgm:pt modelId="{A763D0F9-9F74-4398-A9B3-E03E41DD417C}" type="sibTrans" cxnId="{013A6BF6-6C70-4354-82C9-4E0C3C4FB51A}">
      <dgm:prSet/>
      <dgm:spPr/>
      <dgm:t>
        <a:bodyPr/>
        <a:lstStyle/>
        <a:p>
          <a:endParaRPr lang="en-US"/>
        </a:p>
      </dgm:t>
    </dgm:pt>
    <dgm:pt modelId="{6571E87F-80C3-4FC3-B841-10623932D1AE}">
      <dgm:prSet/>
      <dgm:spPr/>
      <dgm:t>
        <a:bodyPr/>
        <a:lstStyle/>
        <a:p>
          <a:r>
            <a:rPr lang="cs-CZ"/>
            <a:t>Štěpení se začínají překřižovat, roste význam analýzy stranické identifikace.</a:t>
          </a:r>
          <a:endParaRPr lang="en-US"/>
        </a:p>
      </dgm:t>
    </dgm:pt>
    <dgm:pt modelId="{1E949F6C-1260-453B-99DD-A705D8F5E42C}" type="parTrans" cxnId="{3971AF70-8C8B-4F24-BB7C-D77DA9C6A505}">
      <dgm:prSet/>
      <dgm:spPr/>
      <dgm:t>
        <a:bodyPr/>
        <a:lstStyle/>
        <a:p>
          <a:endParaRPr lang="en-US"/>
        </a:p>
      </dgm:t>
    </dgm:pt>
    <dgm:pt modelId="{67726FF4-3161-4E6A-97E5-6FD6740B3103}" type="sibTrans" cxnId="{3971AF70-8C8B-4F24-BB7C-D77DA9C6A505}">
      <dgm:prSet/>
      <dgm:spPr/>
      <dgm:t>
        <a:bodyPr/>
        <a:lstStyle/>
        <a:p>
          <a:endParaRPr lang="en-US"/>
        </a:p>
      </dgm:t>
    </dgm:pt>
    <dgm:pt modelId="{D9422127-41D0-4848-9402-7C3989E36E2E}" type="pres">
      <dgm:prSet presAssocID="{0E54A8A9-AE01-4F86-9A23-4845648D77BE}" presName="Name0" presStyleCnt="0">
        <dgm:presLayoutVars>
          <dgm:dir/>
          <dgm:animLvl val="lvl"/>
          <dgm:resizeHandles val="exact"/>
        </dgm:presLayoutVars>
      </dgm:prSet>
      <dgm:spPr/>
    </dgm:pt>
    <dgm:pt modelId="{0F904A98-8249-4D92-8EE1-7C3BFF9C4466}" type="pres">
      <dgm:prSet presAssocID="{6571E87F-80C3-4FC3-B841-10623932D1AE}" presName="boxAndChildren" presStyleCnt="0"/>
      <dgm:spPr/>
    </dgm:pt>
    <dgm:pt modelId="{8BD723B3-42A4-4AFF-9950-6B3CDC356350}" type="pres">
      <dgm:prSet presAssocID="{6571E87F-80C3-4FC3-B841-10623932D1AE}" presName="parentTextBox" presStyleLbl="node1" presStyleIdx="0" presStyleCnt="4"/>
      <dgm:spPr/>
    </dgm:pt>
    <dgm:pt modelId="{5A0327A5-6F48-4636-9CD3-3AA3B5E9C570}" type="pres">
      <dgm:prSet presAssocID="{A763D0F9-9F74-4398-A9B3-E03E41DD417C}" presName="sp" presStyleCnt="0"/>
      <dgm:spPr/>
    </dgm:pt>
    <dgm:pt modelId="{2BA038D5-FEAF-4B19-AFD7-2E2F33DCE1F5}" type="pres">
      <dgm:prSet presAssocID="{93259EC9-F8FF-416D-B486-2B79DB9352CA}" presName="arrowAndChildren" presStyleCnt="0"/>
      <dgm:spPr/>
    </dgm:pt>
    <dgm:pt modelId="{BAE6DD84-2201-4453-AEBD-C8FE89891F33}" type="pres">
      <dgm:prSet presAssocID="{93259EC9-F8FF-416D-B486-2B79DB9352CA}" presName="parentTextArrow" presStyleLbl="node1" presStyleIdx="1" presStyleCnt="4"/>
      <dgm:spPr/>
    </dgm:pt>
    <dgm:pt modelId="{40A71769-CAEF-4819-A70A-06AD034CE4D7}" type="pres">
      <dgm:prSet presAssocID="{A8031210-D98F-4DF1-B2CA-9D0444E5FA61}" presName="sp" presStyleCnt="0"/>
      <dgm:spPr/>
    </dgm:pt>
    <dgm:pt modelId="{4B7C05AA-80B3-416A-A779-CEE753918A26}" type="pres">
      <dgm:prSet presAssocID="{CA44DD20-B90D-499E-BF4B-0B97E0EC50B6}" presName="arrowAndChildren" presStyleCnt="0"/>
      <dgm:spPr/>
    </dgm:pt>
    <dgm:pt modelId="{35D6A445-A9BB-4350-A9A1-3F6B852F1808}" type="pres">
      <dgm:prSet presAssocID="{CA44DD20-B90D-499E-BF4B-0B97E0EC50B6}" presName="parentTextArrow" presStyleLbl="node1" presStyleIdx="2" presStyleCnt="4"/>
      <dgm:spPr/>
    </dgm:pt>
    <dgm:pt modelId="{56717E11-BB10-4F8E-9A42-741331A87FA7}" type="pres">
      <dgm:prSet presAssocID="{0492A38F-3BA5-41CC-BD40-21B94CA413DE}" presName="sp" presStyleCnt="0"/>
      <dgm:spPr/>
    </dgm:pt>
    <dgm:pt modelId="{2ACD906D-6CA1-4222-860A-418444C29D0A}" type="pres">
      <dgm:prSet presAssocID="{757F0B76-F094-4D84-8F99-933CC90650A6}" presName="arrowAndChildren" presStyleCnt="0"/>
      <dgm:spPr/>
    </dgm:pt>
    <dgm:pt modelId="{E5B80680-3005-4876-B699-B8B873A32B83}" type="pres">
      <dgm:prSet presAssocID="{757F0B76-F094-4D84-8F99-933CC90650A6}" presName="parentTextArrow" presStyleLbl="node1" presStyleIdx="3" presStyleCnt="4"/>
      <dgm:spPr/>
    </dgm:pt>
  </dgm:ptLst>
  <dgm:cxnLst>
    <dgm:cxn modelId="{242DAD0B-194C-4418-85D8-297441326E2B}" srcId="{0E54A8A9-AE01-4F86-9A23-4845648D77BE}" destId="{757F0B76-F094-4D84-8F99-933CC90650A6}" srcOrd="0" destOrd="0" parTransId="{8374FF67-6D7E-415B-BF40-4698490A2483}" sibTransId="{0492A38F-3BA5-41CC-BD40-21B94CA413DE}"/>
    <dgm:cxn modelId="{C35E2B13-7458-4C5C-AE3C-F1197082D3BC}" type="presOf" srcId="{0E54A8A9-AE01-4F86-9A23-4845648D77BE}" destId="{D9422127-41D0-4848-9402-7C3989E36E2E}" srcOrd="0" destOrd="0" presId="urn:microsoft.com/office/officeart/2005/8/layout/process4"/>
    <dgm:cxn modelId="{AA576228-0D69-4D33-A35D-0505C42AD0CE}" type="presOf" srcId="{93259EC9-F8FF-416D-B486-2B79DB9352CA}" destId="{BAE6DD84-2201-4453-AEBD-C8FE89891F33}" srcOrd="0" destOrd="0" presId="urn:microsoft.com/office/officeart/2005/8/layout/process4"/>
    <dgm:cxn modelId="{3971AF70-8C8B-4F24-BB7C-D77DA9C6A505}" srcId="{0E54A8A9-AE01-4F86-9A23-4845648D77BE}" destId="{6571E87F-80C3-4FC3-B841-10623932D1AE}" srcOrd="3" destOrd="0" parTransId="{1E949F6C-1260-453B-99DD-A705D8F5E42C}" sibTransId="{67726FF4-3161-4E6A-97E5-6FD6740B3103}"/>
    <dgm:cxn modelId="{2FA48999-51DD-4852-9ED1-FAE85ABBA815}" type="presOf" srcId="{CA44DD20-B90D-499E-BF4B-0B97E0EC50B6}" destId="{35D6A445-A9BB-4350-A9A1-3F6B852F1808}" srcOrd="0" destOrd="0" presId="urn:microsoft.com/office/officeart/2005/8/layout/process4"/>
    <dgm:cxn modelId="{C087A6AB-9C40-469B-94BC-169D801A9899}" type="presOf" srcId="{6571E87F-80C3-4FC3-B841-10623932D1AE}" destId="{8BD723B3-42A4-4AFF-9950-6B3CDC356350}" srcOrd="0" destOrd="0" presId="urn:microsoft.com/office/officeart/2005/8/layout/process4"/>
    <dgm:cxn modelId="{2793A8F0-DBC0-44C7-9FC8-DD2F04705135}" srcId="{0E54A8A9-AE01-4F86-9A23-4845648D77BE}" destId="{CA44DD20-B90D-499E-BF4B-0B97E0EC50B6}" srcOrd="1" destOrd="0" parTransId="{7DF05EB7-2A35-4901-A1E6-A0C89BF7C9A0}" sibTransId="{A8031210-D98F-4DF1-B2CA-9D0444E5FA61}"/>
    <dgm:cxn modelId="{013A6BF6-6C70-4354-82C9-4E0C3C4FB51A}" srcId="{0E54A8A9-AE01-4F86-9A23-4845648D77BE}" destId="{93259EC9-F8FF-416D-B486-2B79DB9352CA}" srcOrd="2" destOrd="0" parTransId="{3DC74CDB-35C5-4859-A3EE-0AE0536CA15C}" sibTransId="{A763D0F9-9F74-4398-A9B3-E03E41DD417C}"/>
    <dgm:cxn modelId="{B629D1FA-D2BB-435D-8D8E-10DEDC5C768C}" type="presOf" srcId="{757F0B76-F094-4D84-8F99-933CC90650A6}" destId="{E5B80680-3005-4876-B699-B8B873A32B83}" srcOrd="0" destOrd="0" presId="urn:microsoft.com/office/officeart/2005/8/layout/process4"/>
    <dgm:cxn modelId="{D434D9E5-A057-4584-B32D-55021A490F26}" type="presParOf" srcId="{D9422127-41D0-4848-9402-7C3989E36E2E}" destId="{0F904A98-8249-4D92-8EE1-7C3BFF9C4466}" srcOrd="0" destOrd="0" presId="urn:microsoft.com/office/officeart/2005/8/layout/process4"/>
    <dgm:cxn modelId="{E05492A4-F19C-4720-BAD3-07C62240AA75}" type="presParOf" srcId="{0F904A98-8249-4D92-8EE1-7C3BFF9C4466}" destId="{8BD723B3-42A4-4AFF-9950-6B3CDC356350}" srcOrd="0" destOrd="0" presId="urn:microsoft.com/office/officeart/2005/8/layout/process4"/>
    <dgm:cxn modelId="{38086F6D-E905-4F21-873F-1FD3AA7C6558}" type="presParOf" srcId="{D9422127-41D0-4848-9402-7C3989E36E2E}" destId="{5A0327A5-6F48-4636-9CD3-3AA3B5E9C570}" srcOrd="1" destOrd="0" presId="urn:microsoft.com/office/officeart/2005/8/layout/process4"/>
    <dgm:cxn modelId="{D046B26C-560A-4D69-9783-A6E5D0772C36}" type="presParOf" srcId="{D9422127-41D0-4848-9402-7C3989E36E2E}" destId="{2BA038D5-FEAF-4B19-AFD7-2E2F33DCE1F5}" srcOrd="2" destOrd="0" presId="urn:microsoft.com/office/officeart/2005/8/layout/process4"/>
    <dgm:cxn modelId="{0F763139-54E4-477D-98F6-F2B4A0268A42}" type="presParOf" srcId="{2BA038D5-FEAF-4B19-AFD7-2E2F33DCE1F5}" destId="{BAE6DD84-2201-4453-AEBD-C8FE89891F33}" srcOrd="0" destOrd="0" presId="urn:microsoft.com/office/officeart/2005/8/layout/process4"/>
    <dgm:cxn modelId="{354B4F3F-4FCC-4408-A07D-14B0DBD553C2}" type="presParOf" srcId="{D9422127-41D0-4848-9402-7C3989E36E2E}" destId="{40A71769-CAEF-4819-A70A-06AD034CE4D7}" srcOrd="3" destOrd="0" presId="urn:microsoft.com/office/officeart/2005/8/layout/process4"/>
    <dgm:cxn modelId="{A859CFCA-C5D0-4B2C-B935-C10F3C3182E3}" type="presParOf" srcId="{D9422127-41D0-4848-9402-7C3989E36E2E}" destId="{4B7C05AA-80B3-416A-A779-CEE753918A26}" srcOrd="4" destOrd="0" presId="urn:microsoft.com/office/officeart/2005/8/layout/process4"/>
    <dgm:cxn modelId="{5F603C8A-D73F-4E71-88DE-1FB2FDB6D1DD}" type="presParOf" srcId="{4B7C05AA-80B3-416A-A779-CEE753918A26}" destId="{35D6A445-A9BB-4350-A9A1-3F6B852F1808}" srcOrd="0" destOrd="0" presId="urn:microsoft.com/office/officeart/2005/8/layout/process4"/>
    <dgm:cxn modelId="{25211A53-360E-42D0-8D80-3956B4ACF933}" type="presParOf" srcId="{D9422127-41D0-4848-9402-7C3989E36E2E}" destId="{56717E11-BB10-4F8E-9A42-741331A87FA7}" srcOrd="5" destOrd="0" presId="urn:microsoft.com/office/officeart/2005/8/layout/process4"/>
    <dgm:cxn modelId="{F3DAA17B-7B37-417B-B0AD-78B3BD93ACF3}" type="presParOf" srcId="{D9422127-41D0-4848-9402-7C3989E36E2E}" destId="{2ACD906D-6CA1-4222-860A-418444C29D0A}" srcOrd="6" destOrd="0" presId="urn:microsoft.com/office/officeart/2005/8/layout/process4"/>
    <dgm:cxn modelId="{9DB0E234-4F5C-4C07-8480-ABDD0C2D86ED}" type="presParOf" srcId="{2ACD906D-6CA1-4222-860A-418444C29D0A}" destId="{E5B80680-3005-4876-B699-B8B873A32B8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C09DFB-DE2A-4C4D-86B1-FEF9DFD19F51}">
      <dsp:nvSpPr>
        <dsp:cNvPr id="0" name=""/>
        <dsp:cNvSpPr/>
      </dsp:nvSpPr>
      <dsp:spPr>
        <a:xfrm>
          <a:off x="0" y="552"/>
          <a:ext cx="82296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184FBA-1DE3-4E5C-BA9D-2CC17D78AF97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7A05E-9201-460F-BFC5-F320C5D67143}">
      <dsp:nvSpPr>
        <dsp:cNvPr id="0" name=""/>
        <dsp:cNvSpPr/>
      </dsp:nvSpPr>
      <dsp:spPr>
        <a:xfrm>
          <a:off x="1493203" y="552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Voličskou volbu</a:t>
          </a:r>
          <a:endParaRPr lang="en-US" sz="2400" kern="1200"/>
        </a:p>
      </dsp:txBody>
      <dsp:txXfrm>
        <a:off x="1493203" y="552"/>
        <a:ext cx="6736396" cy="1292816"/>
      </dsp:txXfrm>
    </dsp:sp>
    <dsp:sp modelId="{C5D1AA49-8048-4C12-B45E-F69B77CC2D57}">
      <dsp:nvSpPr>
        <dsp:cNvPr id="0" name=""/>
        <dsp:cNvSpPr/>
      </dsp:nvSpPr>
      <dsp:spPr>
        <a:xfrm>
          <a:off x="0" y="1616573"/>
          <a:ext cx="82296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469151-0122-4F2E-B6E8-848378225561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145EA8-994F-40CF-861E-94110BD81A1A}">
      <dsp:nvSpPr>
        <dsp:cNvPr id="0" name=""/>
        <dsp:cNvSpPr/>
      </dsp:nvSpPr>
      <dsp:spPr>
        <a:xfrm>
          <a:off x="1493203" y="161657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b="1" kern="1200"/>
            <a:t>Mezistranickou soutěž </a:t>
          </a:r>
          <a:r>
            <a:rPr lang="cs-CZ" sz="2400" kern="1200"/>
            <a:t>(některé)</a:t>
          </a:r>
          <a:endParaRPr lang="en-US" sz="2400" kern="1200"/>
        </a:p>
      </dsp:txBody>
      <dsp:txXfrm>
        <a:off x="1493203" y="1616573"/>
        <a:ext cx="6736396" cy="1292816"/>
      </dsp:txXfrm>
    </dsp:sp>
    <dsp:sp modelId="{BC9A94C8-DF1C-4195-8490-A4560B186139}">
      <dsp:nvSpPr>
        <dsp:cNvPr id="0" name=""/>
        <dsp:cNvSpPr/>
      </dsp:nvSpPr>
      <dsp:spPr>
        <a:xfrm>
          <a:off x="0" y="3232593"/>
          <a:ext cx="82296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8AA79C-D9F6-4405-B647-9098C258A360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69CDBA-9BA8-4471-8D71-295A40F9EA37}">
      <dsp:nvSpPr>
        <dsp:cNvPr id="0" name=""/>
        <dsp:cNvSpPr/>
      </dsp:nvSpPr>
      <dsp:spPr>
        <a:xfrm>
          <a:off x="1493203" y="3232593"/>
          <a:ext cx="67363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/>
            <a:t>To, která z nich má největší potenciál vysvětlit aktuální volební chování, </a:t>
          </a:r>
          <a:r>
            <a:rPr lang="cs-CZ" sz="2400" b="1" kern="1200"/>
            <a:t>záleží na čase, prostoru a strategiích aktérů.</a:t>
          </a:r>
          <a:endParaRPr lang="en-US" sz="2400" kern="1200"/>
        </a:p>
      </dsp:txBody>
      <dsp:txXfrm>
        <a:off x="1493203" y="3232593"/>
        <a:ext cx="6736396" cy="129281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C7C2E-0727-4EB7-B57C-F0142A51C3B6}">
      <dsp:nvSpPr>
        <dsp:cNvPr id="0" name=""/>
        <dsp:cNvSpPr/>
      </dsp:nvSpPr>
      <dsp:spPr>
        <a:xfrm>
          <a:off x="925095" y="426662"/>
          <a:ext cx="722197" cy="72219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C6974-522B-4F2D-A4B6-CD9B857E6197}">
      <dsp:nvSpPr>
        <dsp:cNvPr id="0" name=""/>
        <dsp:cNvSpPr/>
      </dsp:nvSpPr>
      <dsp:spPr>
        <a:xfrm>
          <a:off x="483752" y="1420418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Downs 1957: Ekonomická teorie demokracie</a:t>
          </a:r>
          <a:endParaRPr lang="en-US" sz="1100" kern="1200"/>
        </a:p>
      </dsp:txBody>
      <dsp:txXfrm>
        <a:off x="483752" y="1420418"/>
        <a:ext cx="1604882" cy="641953"/>
      </dsp:txXfrm>
    </dsp:sp>
    <dsp:sp modelId="{A2B1C2E6-80A5-49FF-8154-4E1D4EE100A5}">
      <dsp:nvSpPr>
        <dsp:cNvPr id="0" name=""/>
        <dsp:cNvSpPr/>
      </dsp:nvSpPr>
      <dsp:spPr>
        <a:xfrm>
          <a:off x="2810832" y="426662"/>
          <a:ext cx="722197" cy="72219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3C50C-6A52-4F7B-916E-F6BEDC9BF749}">
      <dsp:nvSpPr>
        <dsp:cNvPr id="0" name=""/>
        <dsp:cNvSpPr/>
      </dsp:nvSpPr>
      <dsp:spPr>
        <a:xfrm>
          <a:off x="2369489" y="1420418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Strany i voliči </a:t>
          </a:r>
          <a:r>
            <a:rPr lang="cs-CZ" sz="1100" b="1" kern="1200"/>
            <a:t>maximalizátoři užitku- </a:t>
          </a:r>
          <a:r>
            <a:rPr lang="cs-CZ" sz="1100" kern="1200"/>
            <a:t>prostředkem volby</a:t>
          </a:r>
          <a:endParaRPr lang="en-US" sz="1100" kern="1200"/>
        </a:p>
      </dsp:txBody>
      <dsp:txXfrm>
        <a:off x="2369489" y="1420418"/>
        <a:ext cx="1604882" cy="641953"/>
      </dsp:txXfrm>
    </dsp:sp>
    <dsp:sp modelId="{9329E582-641E-41D5-A86C-3F1BDEBD8051}">
      <dsp:nvSpPr>
        <dsp:cNvPr id="0" name=""/>
        <dsp:cNvSpPr/>
      </dsp:nvSpPr>
      <dsp:spPr>
        <a:xfrm>
          <a:off x="4696570" y="426662"/>
          <a:ext cx="722197" cy="72219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E828DC-FCE0-4EF4-8F9E-3258D49330C1}">
      <dsp:nvSpPr>
        <dsp:cNvPr id="0" name=""/>
        <dsp:cNvSpPr/>
      </dsp:nvSpPr>
      <dsp:spPr>
        <a:xfrm>
          <a:off x="4255227" y="1420418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Maximalizace nejistá a nepřesná (nejen směr, ale i intenzita preferencí)</a:t>
          </a:r>
          <a:endParaRPr lang="en-US" sz="1100" kern="1200"/>
        </a:p>
      </dsp:txBody>
      <dsp:txXfrm>
        <a:off x="4255227" y="1420418"/>
        <a:ext cx="1604882" cy="641953"/>
      </dsp:txXfrm>
    </dsp:sp>
    <dsp:sp modelId="{0EC33BBB-F0CF-4AAF-831F-B6B18F97BF31}">
      <dsp:nvSpPr>
        <dsp:cNvPr id="0" name=""/>
        <dsp:cNvSpPr/>
      </dsp:nvSpPr>
      <dsp:spPr>
        <a:xfrm>
          <a:off x="6582307" y="426662"/>
          <a:ext cx="722197" cy="72219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97B6CE-6710-4242-8F83-D38C0E2D7362}">
      <dsp:nvSpPr>
        <dsp:cNvPr id="0" name=""/>
        <dsp:cNvSpPr/>
      </dsp:nvSpPr>
      <dsp:spPr>
        <a:xfrm>
          <a:off x="6140964" y="1420418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Vysvětlují mj. </a:t>
          </a:r>
          <a:r>
            <a:rPr lang="cs-CZ" sz="1100" b="1" kern="1200"/>
            <a:t>habituální volbu </a:t>
          </a:r>
          <a:r>
            <a:rPr lang="cs-CZ" sz="1100" kern="1200"/>
            <a:t>(náklady na informace), </a:t>
          </a:r>
          <a:r>
            <a:rPr lang="cs-CZ" sz="1100" b="1" kern="1200"/>
            <a:t>racionální zdržení se hlasování.</a:t>
          </a:r>
          <a:endParaRPr lang="en-US" sz="1100" kern="1200"/>
        </a:p>
      </dsp:txBody>
      <dsp:txXfrm>
        <a:off x="6140964" y="1420418"/>
        <a:ext cx="1604882" cy="641953"/>
      </dsp:txXfrm>
    </dsp:sp>
    <dsp:sp modelId="{74D49BC7-29B9-46B1-B307-8838C56650D3}">
      <dsp:nvSpPr>
        <dsp:cNvPr id="0" name=""/>
        <dsp:cNvSpPr/>
      </dsp:nvSpPr>
      <dsp:spPr>
        <a:xfrm>
          <a:off x="2810832" y="2463591"/>
          <a:ext cx="722197" cy="72219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F60AE1-7A28-41AA-BDB1-2D4573A2EF70}">
      <dsp:nvSpPr>
        <dsp:cNvPr id="0" name=""/>
        <dsp:cNvSpPr/>
      </dsp:nvSpPr>
      <dsp:spPr>
        <a:xfrm>
          <a:off x="2369489" y="3457346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b="1" kern="1200"/>
            <a:t>„Paradox hlasování“</a:t>
          </a:r>
          <a:endParaRPr lang="en-US" sz="1100" kern="1200"/>
        </a:p>
      </dsp:txBody>
      <dsp:txXfrm>
        <a:off x="2369489" y="3457346"/>
        <a:ext cx="1604882" cy="641953"/>
      </dsp:txXfrm>
    </dsp:sp>
    <dsp:sp modelId="{BF3653FB-AFF0-48F6-A2F1-0ED5F3A118E4}">
      <dsp:nvSpPr>
        <dsp:cNvPr id="0" name=""/>
        <dsp:cNvSpPr/>
      </dsp:nvSpPr>
      <dsp:spPr>
        <a:xfrm>
          <a:off x="4696570" y="2463591"/>
          <a:ext cx="722197" cy="72219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1F2C02-C6F4-4679-9AA3-10AC8D273EFE}">
      <dsp:nvSpPr>
        <dsp:cNvPr id="0" name=""/>
        <dsp:cNvSpPr/>
      </dsp:nvSpPr>
      <dsp:spPr>
        <a:xfrm>
          <a:off x="4255227" y="3457346"/>
          <a:ext cx="1604882" cy="6419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100" kern="1200"/>
            <a:t>Ovlivnily řadu dalších přístupů</a:t>
          </a:r>
          <a:endParaRPr lang="en-US" sz="1100" kern="1200"/>
        </a:p>
      </dsp:txBody>
      <dsp:txXfrm>
        <a:off x="4255227" y="3457346"/>
        <a:ext cx="1604882" cy="64195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272626-8787-4ECE-8D92-57FFCF63FE80}">
      <dsp:nvSpPr>
        <dsp:cNvPr id="0" name=""/>
        <dsp:cNvSpPr/>
      </dsp:nvSpPr>
      <dsp:spPr>
        <a:xfrm>
          <a:off x="0" y="85983"/>
          <a:ext cx="5111749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Downs 1957</a:t>
          </a:r>
          <a:endParaRPr lang="en-US" sz="3300" kern="1200"/>
        </a:p>
      </dsp:txBody>
      <dsp:txXfrm>
        <a:off x="89351" y="175334"/>
        <a:ext cx="4933047" cy="1651653"/>
      </dsp:txXfrm>
    </dsp:sp>
    <dsp:sp modelId="{AB220179-9457-4DAF-93D7-7DCC0106CA93}">
      <dsp:nvSpPr>
        <dsp:cNvPr id="0" name=""/>
        <dsp:cNvSpPr/>
      </dsp:nvSpPr>
      <dsp:spPr>
        <a:xfrm>
          <a:off x="0" y="2011378"/>
          <a:ext cx="5111749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Politická soutěž se dá reprezentovat v prostoru (H. Hotelling, A. Smithies)</a:t>
          </a:r>
          <a:endParaRPr lang="en-US" sz="3300" kern="1200"/>
        </a:p>
      </dsp:txBody>
      <dsp:txXfrm>
        <a:off x="89351" y="2100729"/>
        <a:ext cx="4933047" cy="1651653"/>
      </dsp:txXfrm>
    </dsp:sp>
    <dsp:sp modelId="{41BAA6FD-2BEF-4684-B8D4-673B2AB540E9}">
      <dsp:nvSpPr>
        <dsp:cNvPr id="0" name=""/>
        <dsp:cNvSpPr/>
      </dsp:nvSpPr>
      <dsp:spPr>
        <a:xfrm>
          <a:off x="0" y="3936774"/>
          <a:ext cx="5111749" cy="18303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Prostorové umístění stran ovlivněno  umístěním voličů</a:t>
          </a:r>
          <a:endParaRPr lang="en-US" sz="3300" kern="1200"/>
        </a:p>
      </dsp:txBody>
      <dsp:txXfrm>
        <a:off x="89351" y="4026125"/>
        <a:ext cx="4933047" cy="1651653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2BB5D9-09F6-4845-9929-515764320888}">
      <dsp:nvSpPr>
        <dsp:cNvPr id="0" name=""/>
        <dsp:cNvSpPr/>
      </dsp:nvSpPr>
      <dsp:spPr>
        <a:xfrm>
          <a:off x="0" y="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613A772-370A-45E4-AC90-6875CF508E78}">
      <dsp:nvSpPr>
        <dsp:cNvPr id="0" name=""/>
        <dsp:cNvSpPr/>
      </dsp:nvSpPr>
      <dsp:spPr>
        <a:xfrm>
          <a:off x="0" y="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Prostorové modely</a:t>
          </a:r>
          <a:r>
            <a:rPr lang="cs-CZ" sz="2900" kern="1200"/>
            <a:t>: čistě podle prostorové blízkosti a vzdálenosti (Downs)</a:t>
          </a:r>
          <a:endParaRPr lang="en-US" sz="2900" kern="1200"/>
        </a:p>
      </dsp:txBody>
      <dsp:txXfrm>
        <a:off x="0" y="0"/>
        <a:ext cx="8229600" cy="1131490"/>
      </dsp:txXfrm>
    </dsp:sp>
    <dsp:sp modelId="{A531B1FE-C984-456B-82F7-3D18F7ABD192}">
      <dsp:nvSpPr>
        <dsp:cNvPr id="0" name=""/>
        <dsp:cNvSpPr/>
      </dsp:nvSpPr>
      <dsp:spPr>
        <a:xfrm>
          <a:off x="0" y="1131490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8E09FC-72D7-4628-9481-658DE7628E15}">
      <dsp:nvSpPr>
        <dsp:cNvPr id="0" name=""/>
        <dsp:cNvSpPr/>
      </dsp:nvSpPr>
      <dsp:spPr>
        <a:xfrm>
          <a:off x="0" y="1131490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b="1" kern="1200"/>
            <a:t>Směrové modely</a:t>
          </a:r>
          <a:r>
            <a:rPr lang="cs-CZ" sz="2900" kern="1200"/>
            <a:t>: klíčové jsou status quo a intenzita zastávané pozice (Rabinowitz-McDonald)</a:t>
          </a:r>
          <a:endParaRPr lang="en-US" sz="2900" kern="1200"/>
        </a:p>
      </dsp:txBody>
      <dsp:txXfrm>
        <a:off x="0" y="1131490"/>
        <a:ext cx="8229600" cy="1131490"/>
      </dsp:txXfrm>
    </dsp:sp>
    <dsp:sp modelId="{5D71E574-8C85-413D-8F30-666F09C55FA6}">
      <dsp:nvSpPr>
        <dsp:cNvPr id="0" name=""/>
        <dsp:cNvSpPr/>
      </dsp:nvSpPr>
      <dsp:spPr>
        <a:xfrm>
          <a:off x="0" y="2262981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98FA1E-5642-4E88-A060-D452D7F207EE}">
      <dsp:nvSpPr>
        <dsp:cNvPr id="0" name=""/>
        <dsp:cNvSpPr/>
      </dsp:nvSpPr>
      <dsp:spPr>
        <a:xfrm>
          <a:off x="0" y="2262981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? Reprezentuje skutečně politologie politický prostor dobře?</a:t>
          </a:r>
          <a:endParaRPr lang="en-US" sz="2900" kern="1200"/>
        </a:p>
      </dsp:txBody>
      <dsp:txXfrm>
        <a:off x="0" y="2262981"/>
        <a:ext cx="8229600" cy="1131490"/>
      </dsp:txXfrm>
    </dsp:sp>
    <dsp:sp modelId="{5359062D-A5AC-4834-AB9F-3EADF4A9E44A}">
      <dsp:nvSpPr>
        <dsp:cNvPr id="0" name=""/>
        <dsp:cNvSpPr/>
      </dsp:nvSpPr>
      <dsp:spPr>
        <a:xfrm>
          <a:off x="0" y="3394472"/>
          <a:ext cx="82296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42C854-CE58-41F4-AF3A-CD36A821701F}">
      <dsp:nvSpPr>
        <dsp:cNvPr id="0" name=""/>
        <dsp:cNvSpPr/>
      </dsp:nvSpPr>
      <dsp:spPr>
        <a:xfrm>
          <a:off x="0" y="3394472"/>
          <a:ext cx="8229600" cy="1131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900" kern="1200"/>
            <a:t>Prověřovalo se experimentálně (Lacy-Paolino 2010): častěji voliči uvažují prostorově, občas směrově.</a:t>
          </a:r>
          <a:endParaRPr lang="en-US" sz="2900" kern="1200"/>
        </a:p>
      </dsp:txBody>
      <dsp:txXfrm>
        <a:off x="0" y="3394472"/>
        <a:ext cx="8229600" cy="113149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E1015C-E27F-4B04-A040-8FB702DDB1D8}">
      <dsp:nvSpPr>
        <dsp:cNvPr id="0" name=""/>
        <dsp:cNvSpPr/>
      </dsp:nvSpPr>
      <dsp:spPr>
        <a:xfrm>
          <a:off x="1052690" y="841797"/>
          <a:ext cx="1695937" cy="16959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CC532-BC18-48E1-863E-33B275FF4BC4}">
      <dsp:nvSpPr>
        <dsp:cNvPr id="0" name=""/>
        <dsp:cNvSpPr/>
      </dsp:nvSpPr>
      <dsp:spPr>
        <a:xfrm>
          <a:off x="16284" y="2964165"/>
          <a:ext cx="37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Stokes (1963)</a:t>
          </a:r>
          <a:r>
            <a:rPr lang="cs-CZ" sz="1500" kern="1200"/>
            <a:t>: v politickém prostoru obvykle strany nemohou zaujmout mnoho pozic, často jen jednu (tj. na umisťování moc nezáleží)</a:t>
          </a:r>
          <a:endParaRPr lang="en-US" sz="1500" kern="1200"/>
        </a:p>
      </dsp:txBody>
      <dsp:txXfrm>
        <a:off x="16284" y="2964165"/>
        <a:ext cx="3768750" cy="720000"/>
      </dsp:txXfrm>
    </dsp:sp>
    <dsp:sp modelId="{10B3E983-1AB2-4BC7-8078-DB748FEBF7D5}">
      <dsp:nvSpPr>
        <dsp:cNvPr id="0" name=""/>
        <dsp:cNvSpPr/>
      </dsp:nvSpPr>
      <dsp:spPr>
        <a:xfrm>
          <a:off x="5480971" y="841797"/>
          <a:ext cx="1695937" cy="16959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D0D5A3-D36F-47A4-BC45-D6192EC21F8F}">
      <dsp:nvSpPr>
        <dsp:cNvPr id="0" name=""/>
        <dsp:cNvSpPr/>
      </dsp:nvSpPr>
      <dsp:spPr>
        <a:xfrm>
          <a:off x="4444565" y="2964165"/>
          <a:ext cx="3768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Voliči volí podle toho, kdo je </a:t>
          </a:r>
          <a:r>
            <a:rPr lang="cs-CZ" sz="1500" b="1" kern="1200"/>
            <a:t>v tématech kompetentnější</a:t>
          </a:r>
          <a:endParaRPr lang="en-US" sz="1500" kern="1200"/>
        </a:p>
      </dsp:txBody>
      <dsp:txXfrm>
        <a:off x="4444565" y="2964165"/>
        <a:ext cx="3768750" cy="72000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FAD39E-5786-4152-A210-B4D804520B66}">
      <dsp:nvSpPr>
        <dsp:cNvPr id="0" name=""/>
        <dsp:cNvSpPr/>
      </dsp:nvSpPr>
      <dsp:spPr>
        <a:xfrm>
          <a:off x="901799" y="462981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DEB60D-BC8E-449B-B421-9439016F8BB4}">
      <dsp:nvSpPr>
        <dsp:cNvPr id="0" name=""/>
        <dsp:cNvSpPr/>
      </dsp:nvSpPr>
      <dsp:spPr>
        <a:xfrm>
          <a:off x="1369799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A05FF1-086E-40F7-999A-72FAA3BDB934}">
      <dsp:nvSpPr>
        <dsp:cNvPr id="0" name=""/>
        <dsp:cNvSpPr/>
      </dsp:nvSpPr>
      <dsp:spPr>
        <a:xfrm>
          <a:off x="199799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b="1" kern="1200"/>
            <a:t>Tématická</a:t>
          </a:r>
          <a:r>
            <a:rPr lang="cs-CZ" sz="1700" kern="1200"/>
            <a:t> (všechny strany mají tytéž pozice, rozhoduje jen vnímaná kompetence)</a:t>
          </a:r>
          <a:endParaRPr lang="en-US" sz="1700" kern="1200"/>
        </a:p>
      </dsp:txBody>
      <dsp:txXfrm>
        <a:off x="199799" y="3342981"/>
        <a:ext cx="3600000" cy="720000"/>
      </dsp:txXfrm>
    </dsp:sp>
    <dsp:sp modelId="{FE233F71-9627-4239-B212-3E56D534E4A9}">
      <dsp:nvSpPr>
        <dsp:cNvPr id="0" name=""/>
        <dsp:cNvSpPr/>
      </dsp:nvSpPr>
      <dsp:spPr>
        <a:xfrm>
          <a:off x="5131800" y="462981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87D85B-6DB5-43E7-9C77-8CE4DA6B647A}">
      <dsp:nvSpPr>
        <dsp:cNvPr id="0" name=""/>
        <dsp:cNvSpPr/>
      </dsp:nvSpPr>
      <dsp:spPr>
        <a:xfrm>
          <a:off x="55998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DDCBCF-F354-4174-957B-592BA1A535FB}">
      <dsp:nvSpPr>
        <dsp:cNvPr id="0" name=""/>
        <dsp:cNvSpPr/>
      </dsp:nvSpPr>
      <dsp:spPr>
        <a:xfrm>
          <a:off x="44298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700" b="1" kern="1200"/>
            <a:t>Obecná </a:t>
          </a:r>
          <a:r>
            <a:rPr lang="cs-CZ" sz="1700" kern="1200"/>
            <a:t>(charakter kandidáta/strany, jeho výkonnost, integrita)</a:t>
          </a:r>
          <a:endParaRPr lang="en-US" sz="1700" kern="1200"/>
        </a:p>
      </dsp:txBody>
      <dsp:txXfrm>
        <a:off x="4429800" y="3342981"/>
        <a:ext cx="3600000" cy="7200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0105C8-CBD1-407C-80D9-A3FD18DB3103}">
      <dsp:nvSpPr>
        <dsp:cNvPr id="0" name=""/>
        <dsp:cNvSpPr/>
      </dsp:nvSpPr>
      <dsp:spPr>
        <a:xfrm>
          <a:off x="0" y="14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D65D47-F911-44D8-8732-A2BE9E69099F}">
      <dsp:nvSpPr>
        <dsp:cNvPr id="0" name=""/>
        <dsp:cNvSpPr/>
      </dsp:nvSpPr>
      <dsp:spPr>
        <a:xfrm>
          <a:off x="188719" y="141834"/>
          <a:ext cx="343126" cy="34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1D0EFC-15AF-45F9-B118-601DD43962CA}">
      <dsp:nvSpPr>
        <dsp:cNvPr id="0" name=""/>
        <dsp:cNvSpPr/>
      </dsp:nvSpPr>
      <dsp:spPr>
        <a:xfrm>
          <a:off x="720566" y="14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Stokes</a:t>
          </a:r>
          <a:r>
            <a:rPr lang="cs-CZ" sz="1700" kern="1200"/>
            <a:t> přiznával, že každé téma může být poziční i valenční</a:t>
          </a:r>
          <a:endParaRPr lang="en-US" sz="1700" kern="1200"/>
        </a:p>
      </dsp:txBody>
      <dsp:txXfrm>
        <a:off x="720566" y="1464"/>
        <a:ext cx="7509033" cy="623866"/>
      </dsp:txXfrm>
    </dsp:sp>
    <dsp:sp modelId="{D5ECF026-9BE2-4365-AD20-0C8D8BA94846}">
      <dsp:nvSpPr>
        <dsp:cNvPr id="0" name=""/>
        <dsp:cNvSpPr/>
      </dsp:nvSpPr>
      <dsp:spPr>
        <a:xfrm>
          <a:off x="0" y="781297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3F52BA-760F-4FAA-B3BD-BA6ADD237CCB}">
      <dsp:nvSpPr>
        <dsp:cNvPr id="0" name=""/>
        <dsp:cNvSpPr/>
      </dsp:nvSpPr>
      <dsp:spPr>
        <a:xfrm>
          <a:off x="188719" y="921667"/>
          <a:ext cx="343126" cy="34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A92DE2-9A80-4BAF-BDBF-B5603C6728B2}">
      <dsp:nvSpPr>
        <dsp:cNvPr id="0" name=""/>
        <dsp:cNvSpPr/>
      </dsp:nvSpPr>
      <dsp:spPr>
        <a:xfrm>
          <a:off x="720566" y="781297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Sartori</a:t>
          </a:r>
          <a:r>
            <a:rPr lang="cs-CZ" sz="1700" kern="1200"/>
            <a:t>: „problém, u kterého neexistuje neshoda, přesto je konfliktním tématem, v němž se strany obviňují z toho, že jejich pozice je jen domnělá“.</a:t>
          </a:r>
          <a:endParaRPr lang="en-US" sz="1700" kern="1200"/>
        </a:p>
      </dsp:txBody>
      <dsp:txXfrm>
        <a:off x="720566" y="781297"/>
        <a:ext cx="7509033" cy="623866"/>
      </dsp:txXfrm>
    </dsp:sp>
    <dsp:sp modelId="{ADFAAFF6-3D08-4832-9438-EEB7AE6A24A9}">
      <dsp:nvSpPr>
        <dsp:cNvPr id="0" name=""/>
        <dsp:cNvSpPr/>
      </dsp:nvSpPr>
      <dsp:spPr>
        <a:xfrm>
          <a:off x="0" y="1561131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76E991-6424-42DD-9642-E668C2226EFB}">
      <dsp:nvSpPr>
        <dsp:cNvPr id="0" name=""/>
        <dsp:cNvSpPr/>
      </dsp:nvSpPr>
      <dsp:spPr>
        <a:xfrm>
          <a:off x="188719" y="1701501"/>
          <a:ext cx="343126" cy="34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A56F9E-48BC-4FF5-A997-DA0258A839DF}">
      <dsp:nvSpPr>
        <dsp:cNvPr id="0" name=""/>
        <dsp:cNvSpPr/>
      </dsp:nvSpPr>
      <dsp:spPr>
        <a:xfrm>
          <a:off x="720566" y="1561131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Pardos-Prado</a:t>
          </a:r>
          <a:r>
            <a:rPr lang="cs-CZ" sz="1700" kern="1200"/>
            <a:t>: i když existuje shoda o cíli, není shoda o prostředcích</a:t>
          </a:r>
          <a:endParaRPr lang="en-US" sz="1700" kern="1200"/>
        </a:p>
      </dsp:txBody>
      <dsp:txXfrm>
        <a:off x="720566" y="1561131"/>
        <a:ext cx="7509033" cy="623866"/>
      </dsp:txXfrm>
    </dsp:sp>
    <dsp:sp modelId="{CAEB093D-DA0B-485D-B292-E2D1DDB474A5}">
      <dsp:nvSpPr>
        <dsp:cNvPr id="0" name=""/>
        <dsp:cNvSpPr/>
      </dsp:nvSpPr>
      <dsp:spPr>
        <a:xfrm>
          <a:off x="0" y="23409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C0231-6DE6-4CEB-A3E4-B38B5350C27C}">
      <dsp:nvSpPr>
        <dsp:cNvPr id="0" name=""/>
        <dsp:cNvSpPr/>
      </dsp:nvSpPr>
      <dsp:spPr>
        <a:xfrm>
          <a:off x="188719" y="2481334"/>
          <a:ext cx="343126" cy="34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AD6652-526C-4A27-8632-8B701905EAB9}">
      <dsp:nvSpPr>
        <dsp:cNvPr id="0" name=""/>
        <dsp:cNvSpPr/>
      </dsp:nvSpPr>
      <dsp:spPr>
        <a:xfrm>
          <a:off x="720566" y="23409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McDonald-Rabinowitz</a:t>
          </a:r>
          <a:r>
            <a:rPr lang="cs-CZ" sz="1700" kern="1200"/>
            <a:t>: pokud by strany zastávaly stejnou pozici, rozhodovala by jejich nepoziční valence, tu nemají stejnou, proto se pozičně diferencují.  </a:t>
          </a:r>
          <a:endParaRPr lang="en-US" sz="1700" kern="1200"/>
        </a:p>
      </dsp:txBody>
      <dsp:txXfrm>
        <a:off x="720566" y="2340964"/>
        <a:ext cx="7509033" cy="623866"/>
      </dsp:txXfrm>
    </dsp:sp>
    <dsp:sp modelId="{3B75DA97-9C3F-43CE-AAE3-3C3F4796D8D7}">
      <dsp:nvSpPr>
        <dsp:cNvPr id="0" name=""/>
        <dsp:cNvSpPr/>
      </dsp:nvSpPr>
      <dsp:spPr>
        <a:xfrm>
          <a:off x="0" y="3120798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0B1F93-647C-4EE5-82DE-3945BF887104}">
      <dsp:nvSpPr>
        <dsp:cNvPr id="0" name=""/>
        <dsp:cNvSpPr/>
      </dsp:nvSpPr>
      <dsp:spPr>
        <a:xfrm>
          <a:off x="188719" y="3261168"/>
          <a:ext cx="343126" cy="3431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0E831A-04F8-4F1F-BBA3-2DD91C0AC170}">
      <dsp:nvSpPr>
        <dsp:cNvPr id="0" name=""/>
        <dsp:cNvSpPr/>
      </dsp:nvSpPr>
      <dsp:spPr>
        <a:xfrm>
          <a:off x="720566" y="3120798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Clark</a:t>
          </a:r>
          <a:r>
            <a:rPr lang="cs-CZ" sz="1700" kern="1200"/>
            <a:t>- důležitější pro vysvětlení volby </a:t>
          </a:r>
          <a:r>
            <a:rPr lang="cs-CZ" sz="1700" b="1" kern="1200"/>
            <a:t>nepoziční valence</a:t>
          </a:r>
          <a:endParaRPr lang="en-US" sz="1700" kern="1200"/>
        </a:p>
      </dsp:txBody>
      <dsp:txXfrm>
        <a:off x="720566" y="3120798"/>
        <a:ext cx="7509033" cy="623866"/>
      </dsp:txXfrm>
    </dsp:sp>
    <dsp:sp modelId="{1A497D13-69A8-497F-B5E7-4E20CF4081C9}">
      <dsp:nvSpPr>
        <dsp:cNvPr id="0" name=""/>
        <dsp:cNvSpPr/>
      </dsp:nvSpPr>
      <dsp:spPr>
        <a:xfrm>
          <a:off x="0" y="3900632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479BF-B58B-416F-8ABF-65FB2D6BEA00}">
      <dsp:nvSpPr>
        <dsp:cNvPr id="0" name=""/>
        <dsp:cNvSpPr/>
      </dsp:nvSpPr>
      <dsp:spPr>
        <a:xfrm>
          <a:off x="188719" y="4041002"/>
          <a:ext cx="343126" cy="3431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662932-EFD8-4151-9576-C236B7ADA60F}">
      <dsp:nvSpPr>
        <dsp:cNvPr id="0" name=""/>
        <dsp:cNvSpPr/>
      </dsp:nvSpPr>
      <dsp:spPr>
        <a:xfrm>
          <a:off x="720566" y="3900632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Hollweg </a:t>
          </a:r>
          <a:r>
            <a:rPr lang="cs-CZ" sz="1700" kern="1200"/>
            <a:t>(2012): Pokud se strany nediferencují v cílech ani prostředcích, vliv valenční soutěže v tématech je nepatrný pro pochopení toho, jak lidé volí</a:t>
          </a:r>
          <a:endParaRPr lang="en-US" sz="1700" kern="1200"/>
        </a:p>
      </dsp:txBody>
      <dsp:txXfrm>
        <a:off x="720566" y="3900632"/>
        <a:ext cx="7509033" cy="623866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9F26E6-FD26-4154-9838-D4F7944AE2F8}">
      <dsp:nvSpPr>
        <dsp:cNvPr id="0" name=""/>
        <dsp:cNvSpPr/>
      </dsp:nvSpPr>
      <dsp:spPr>
        <a:xfrm>
          <a:off x="0" y="14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63D764-C7EB-41EA-B2CE-8BFAFC394BFA}">
      <dsp:nvSpPr>
        <dsp:cNvPr id="0" name=""/>
        <dsp:cNvSpPr/>
      </dsp:nvSpPr>
      <dsp:spPr>
        <a:xfrm>
          <a:off x="188719" y="141834"/>
          <a:ext cx="343126" cy="34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C8DADD-7B62-4412-B327-24E0F604963C}">
      <dsp:nvSpPr>
        <dsp:cNvPr id="0" name=""/>
        <dsp:cNvSpPr/>
      </dsp:nvSpPr>
      <dsp:spPr>
        <a:xfrm>
          <a:off x="720566" y="14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John Petrocik (1980- studie amerických prezidentských voleb- Reagan vs. Carter)</a:t>
          </a:r>
          <a:endParaRPr lang="en-US" sz="1700" kern="1200"/>
        </a:p>
      </dsp:txBody>
      <dsp:txXfrm>
        <a:off x="720566" y="1464"/>
        <a:ext cx="7509033" cy="623866"/>
      </dsp:txXfrm>
    </dsp:sp>
    <dsp:sp modelId="{86B654F3-134F-4980-B7E9-A9BAF5721CF4}">
      <dsp:nvSpPr>
        <dsp:cNvPr id="0" name=""/>
        <dsp:cNvSpPr/>
      </dsp:nvSpPr>
      <dsp:spPr>
        <a:xfrm>
          <a:off x="0" y="781297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C1FC773-5586-4D76-BE45-5CB13791D49B}">
      <dsp:nvSpPr>
        <dsp:cNvPr id="0" name=""/>
        <dsp:cNvSpPr/>
      </dsp:nvSpPr>
      <dsp:spPr>
        <a:xfrm>
          <a:off x="188719" y="921667"/>
          <a:ext cx="343126" cy="34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C7EF31-981D-4648-AA42-F9830F7AACFF}">
      <dsp:nvSpPr>
        <dsp:cNvPr id="0" name=""/>
        <dsp:cNvSpPr/>
      </dsp:nvSpPr>
      <dsp:spPr>
        <a:xfrm>
          <a:off x="720566" y="781297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Voliči se rozhodují podle toho, komu přisuzují největší kompetenci v tématech</a:t>
          </a:r>
          <a:endParaRPr lang="en-US" sz="1700" kern="1200"/>
        </a:p>
      </dsp:txBody>
      <dsp:txXfrm>
        <a:off x="720566" y="781297"/>
        <a:ext cx="7509033" cy="623866"/>
      </dsp:txXfrm>
    </dsp:sp>
    <dsp:sp modelId="{42DF9CC2-044B-4397-8DBB-5E7E3BA50267}">
      <dsp:nvSpPr>
        <dsp:cNvPr id="0" name=""/>
        <dsp:cNvSpPr/>
      </dsp:nvSpPr>
      <dsp:spPr>
        <a:xfrm>
          <a:off x="0" y="1561131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D2FE6B-77D2-446A-9118-4FB36AE7895A}">
      <dsp:nvSpPr>
        <dsp:cNvPr id="0" name=""/>
        <dsp:cNvSpPr/>
      </dsp:nvSpPr>
      <dsp:spPr>
        <a:xfrm>
          <a:off x="188719" y="1701501"/>
          <a:ext cx="343126" cy="34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6D9993-4568-47BB-A075-09CC1A0E299F}">
      <dsp:nvSpPr>
        <dsp:cNvPr id="0" name=""/>
        <dsp:cNvSpPr/>
      </dsp:nvSpPr>
      <dsp:spPr>
        <a:xfrm>
          <a:off x="720566" y="1561131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Úkolem stran není umisťovat se v prostoru, ale snažit se zeslabit nebo zesílit přítomnost témat v politické soutěži („boj tématy“, </a:t>
          </a:r>
          <a:r>
            <a:rPr lang="cs-CZ" sz="1700" b="1" kern="1200"/>
            <a:t>Stokes, Riker</a:t>
          </a:r>
          <a:r>
            <a:rPr lang="cs-CZ" sz="1700" kern="1200"/>
            <a:t>)</a:t>
          </a:r>
          <a:endParaRPr lang="en-US" sz="1700" kern="1200"/>
        </a:p>
      </dsp:txBody>
      <dsp:txXfrm>
        <a:off x="720566" y="1561131"/>
        <a:ext cx="7509033" cy="623866"/>
      </dsp:txXfrm>
    </dsp:sp>
    <dsp:sp modelId="{CDB4EC27-82F3-4534-9464-420462FEA16B}">
      <dsp:nvSpPr>
        <dsp:cNvPr id="0" name=""/>
        <dsp:cNvSpPr/>
      </dsp:nvSpPr>
      <dsp:spPr>
        <a:xfrm>
          <a:off x="0" y="23409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B9B4B5-DD33-4CB0-91FC-EB85EF4B0886}">
      <dsp:nvSpPr>
        <dsp:cNvPr id="0" name=""/>
        <dsp:cNvSpPr/>
      </dsp:nvSpPr>
      <dsp:spPr>
        <a:xfrm>
          <a:off x="188719" y="2481334"/>
          <a:ext cx="343126" cy="34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A86C7-4A32-4698-910B-78D44424FF4F}">
      <dsp:nvSpPr>
        <dsp:cNvPr id="0" name=""/>
        <dsp:cNvSpPr/>
      </dsp:nvSpPr>
      <dsp:spPr>
        <a:xfrm>
          <a:off x="720566" y="23409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Klíčová proměnná-</a:t>
          </a:r>
          <a:r>
            <a:rPr lang="cs-CZ" sz="1700" b="1" kern="1200"/>
            <a:t>palčivost</a:t>
          </a:r>
          <a:endParaRPr lang="en-US" sz="1700" kern="1200"/>
        </a:p>
      </dsp:txBody>
      <dsp:txXfrm>
        <a:off x="720566" y="2340964"/>
        <a:ext cx="7509033" cy="623866"/>
      </dsp:txXfrm>
    </dsp:sp>
    <dsp:sp modelId="{296AAA01-2897-42ED-A3C3-D18200BDB2A3}">
      <dsp:nvSpPr>
        <dsp:cNvPr id="0" name=""/>
        <dsp:cNvSpPr/>
      </dsp:nvSpPr>
      <dsp:spPr>
        <a:xfrm>
          <a:off x="0" y="3120798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AE83BA-36D6-4D2C-8B7D-9D58EA112952}">
      <dsp:nvSpPr>
        <dsp:cNvPr id="0" name=""/>
        <dsp:cNvSpPr/>
      </dsp:nvSpPr>
      <dsp:spPr>
        <a:xfrm>
          <a:off x="188719" y="3261168"/>
          <a:ext cx="343126" cy="3431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494CEE-511A-4B5E-BC7A-CFEE0612A7F5}">
      <dsp:nvSpPr>
        <dsp:cNvPr id="0" name=""/>
        <dsp:cNvSpPr/>
      </dsp:nvSpPr>
      <dsp:spPr>
        <a:xfrm>
          <a:off x="720566" y="3120798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Asociativní a kompetenční dimenze</a:t>
          </a:r>
          <a:endParaRPr lang="en-US" sz="1700" kern="1200"/>
        </a:p>
      </dsp:txBody>
      <dsp:txXfrm>
        <a:off x="720566" y="3120798"/>
        <a:ext cx="7509033" cy="623866"/>
      </dsp:txXfrm>
    </dsp:sp>
    <dsp:sp modelId="{DF08E94A-0B1C-4C0C-932D-6CDF53C77891}">
      <dsp:nvSpPr>
        <dsp:cNvPr id="0" name=""/>
        <dsp:cNvSpPr/>
      </dsp:nvSpPr>
      <dsp:spPr>
        <a:xfrm>
          <a:off x="0" y="3900632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94DC97-E925-4EE6-A971-4D1B76ED4903}">
      <dsp:nvSpPr>
        <dsp:cNvPr id="0" name=""/>
        <dsp:cNvSpPr/>
      </dsp:nvSpPr>
      <dsp:spPr>
        <a:xfrm>
          <a:off x="188719" y="4041002"/>
          <a:ext cx="343126" cy="3431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887B07-C991-4423-A22C-5E261AF7CC57}">
      <dsp:nvSpPr>
        <dsp:cNvPr id="0" name=""/>
        <dsp:cNvSpPr/>
      </dsp:nvSpPr>
      <dsp:spPr>
        <a:xfrm>
          <a:off x="720566" y="3900632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Problémy s měřením</a:t>
          </a:r>
          <a:endParaRPr lang="en-US" sz="1700" kern="1200"/>
        </a:p>
      </dsp:txBody>
      <dsp:txXfrm>
        <a:off x="720566" y="3900632"/>
        <a:ext cx="7509033" cy="623866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EC4517-7462-41F9-81D0-49D21E3AF92F}">
      <dsp:nvSpPr>
        <dsp:cNvPr id="0" name=""/>
        <dsp:cNvSpPr/>
      </dsp:nvSpPr>
      <dsp:spPr>
        <a:xfrm>
          <a:off x="0" y="14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B1FE71-EB81-4C9B-BF60-3CBEF6B9B57D}">
      <dsp:nvSpPr>
        <dsp:cNvPr id="0" name=""/>
        <dsp:cNvSpPr/>
      </dsp:nvSpPr>
      <dsp:spPr>
        <a:xfrm>
          <a:off x="188719" y="141834"/>
          <a:ext cx="343126" cy="34312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0D558C-10CF-4D09-BAF3-FD698695CFD9}">
      <dsp:nvSpPr>
        <dsp:cNvPr id="0" name=""/>
        <dsp:cNvSpPr/>
      </dsp:nvSpPr>
      <dsp:spPr>
        <a:xfrm>
          <a:off x="720566" y="14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Úzce spojuje </a:t>
          </a:r>
          <a:r>
            <a:rPr lang="cs-CZ" sz="1700" b="1" kern="1200"/>
            <a:t>stav ekonomiky </a:t>
          </a:r>
          <a:r>
            <a:rPr lang="cs-CZ" sz="1700" kern="1200"/>
            <a:t>a výsledek voleb (agregovaná teorie)</a:t>
          </a:r>
          <a:endParaRPr lang="en-US" sz="1700" kern="1200"/>
        </a:p>
      </dsp:txBody>
      <dsp:txXfrm>
        <a:off x="720566" y="1464"/>
        <a:ext cx="7509033" cy="623866"/>
      </dsp:txXfrm>
    </dsp:sp>
    <dsp:sp modelId="{68F58952-DB15-4FA4-A5A9-5514E960C375}">
      <dsp:nvSpPr>
        <dsp:cNvPr id="0" name=""/>
        <dsp:cNvSpPr/>
      </dsp:nvSpPr>
      <dsp:spPr>
        <a:xfrm>
          <a:off x="0" y="781297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66D264-489C-4853-AB81-0EF5D29CE90F}">
      <dsp:nvSpPr>
        <dsp:cNvPr id="0" name=""/>
        <dsp:cNvSpPr/>
      </dsp:nvSpPr>
      <dsp:spPr>
        <a:xfrm>
          <a:off x="188719" y="921667"/>
          <a:ext cx="343126" cy="34312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8B060-4E31-4383-9874-308EF3AE8739}">
      <dsp:nvSpPr>
        <dsp:cNvPr id="0" name=""/>
        <dsp:cNvSpPr/>
      </dsp:nvSpPr>
      <dsp:spPr>
        <a:xfrm>
          <a:off x="720566" y="781297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Hodí se nejvíce do „schumpeterovských systémů“- linie mezi vládou a opozicí</a:t>
          </a:r>
          <a:endParaRPr lang="en-US" sz="1700" kern="1200"/>
        </a:p>
      </dsp:txBody>
      <dsp:txXfrm>
        <a:off x="720566" y="781297"/>
        <a:ext cx="7509033" cy="623866"/>
      </dsp:txXfrm>
    </dsp:sp>
    <dsp:sp modelId="{8C6B5B42-D605-4B4F-A4CC-1994662855BE}">
      <dsp:nvSpPr>
        <dsp:cNvPr id="0" name=""/>
        <dsp:cNvSpPr/>
      </dsp:nvSpPr>
      <dsp:spPr>
        <a:xfrm>
          <a:off x="0" y="1561131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B5FD01-2B29-4432-A75D-ECB904929477}">
      <dsp:nvSpPr>
        <dsp:cNvPr id="0" name=""/>
        <dsp:cNvSpPr/>
      </dsp:nvSpPr>
      <dsp:spPr>
        <a:xfrm>
          <a:off x="188719" y="1701501"/>
          <a:ext cx="343126" cy="34312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028244-A3AE-4A8C-9B21-3A1136FF7CF2}">
      <dsp:nvSpPr>
        <dsp:cNvPr id="0" name=""/>
        <dsp:cNvSpPr/>
      </dsp:nvSpPr>
      <dsp:spPr>
        <a:xfrm>
          <a:off x="720566" y="1561131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Stav ekonomiky: nezaměstnanost, inflace, růst HDP</a:t>
          </a:r>
          <a:endParaRPr lang="en-US" sz="1700" kern="1200"/>
        </a:p>
      </dsp:txBody>
      <dsp:txXfrm>
        <a:off x="720566" y="1561131"/>
        <a:ext cx="7509033" cy="623866"/>
      </dsp:txXfrm>
    </dsp:sp>
    <dsp:sp modelId="{10F563EA-AB03-4016-9BE6-68C10D0B1861}">
      <dsp:nvSpPr>
        <dsp:cNvPr id="0" name=""/>
        <dsp:cNvSpPr/>
      </dsp:nvSpPr>
      <dsp:spPr>
        <a:xfrm>
          <a:off x="0" y="2340964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A94582-C59E-4228-9E44-82BA8760EE56}">
      <dsp:nvSpPr>
        <dsp:cNvPr id="0" name=""/>
        <dsp:cNvSpPr/>
      </dsp:nvSpPr>
      <dsp:spPr>
        <a:xfrm>
          <a:off x="188719" y="2481334"/>
          <a:ext cx="343126" cy="343126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4208F-2721-4C45-9B3B-5F977BEB2C10}">
      <dsp:nvSpPr>
        <dsp:cNvPr id="0" name=""/>
        <dsp:cNvSpPr/>
      </dsp:nvSpPr>
      <dsp:spPr>
        <a:xfrm>
          <a:off x="720566" y="2340964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b="1" kern="1200"/>
            <a:t>Prediktivní kapacita</a:t>
          </a:r>
          <a:r>
            <a:rPr lang="cs-CZ" sz="1700" kern="1200"/>
            <a:t>: Pokud vzoste/klesne ekonomika o x, sníží/zvýší se podpora vlády o y (často lineární vztah)</a:t>
          </a:r>
          <a:endParaRPr lang="en-US" sz="1700" kern="1200"/>
        </a:p>
      </dsp:txBody>
      <dsp:txXfrm>
        <a:off x="720566" y="2340964"/>
        <a:ext cx="7509033" cy="623866"/>
      </dsp:txXfrm>
    </dsp:sp>
    <dsp:sp modelId="{292F5D9B-D016-42F1-8534-E8826FA36C9E}">
      <dsp:nvSpPr>
        <dsp:cNvPr id="0" name=""/>
        <dsp:cNvSpPr/>
      </dsp:nvSpPr>
      <dsp:spPr>
        <a:xfrm>
          <a:off x="0" y="3120798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DA3854-7764-44B4-9BA0-B3CB5786C1A4}">
      <dsp:nvSpPr>
        <dsp:cNvPr id="0" name=""/>
        <dsp:cNvSpPr/>
      </dsp:nvSpPr>
      <dsp:spPr>
        <a:xfrm>
          <a:off x="188719" y="3261168"/>
          <a:ext cx="343126" cy="343126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A287B-3664-4510-A862-A033811D785D}">
      <dsp:nvSpPr>
        <dsp:cNvPr id="0" name=""/>
        <dsp:cNvSpPr/>
      </dsp:nvSpPr>
      <dsp:spPr>
        <a:xfrm>
          <a:off x="720566" y="3120798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Od 70.let, M. Lewis-Beck (80.-90. léta minulého století).</a:t>
          </a:r>
          <a:endParaRPr lang="en-US" sz="1700" kern="1200"/>
        </a:p>
      </dsp:txBody>
      <dsp:txXfrm>
        <a:off x="720566" y="3120798"/>
        <a:ext cx="7509033" cy="623866"/>
      </dsp:txXfrm>
    </dsp:sp>
    <dsp:sp modelId="{9EE4FF5D-0F0A-4D54-9BD7-6888189DC64B}">
      <dsp:nvSpPr>
        <dsp:cNvPr id="0" name=""/>
        <dsp:cNvSpPr/>
      </dsp:nvSpPr>
      <dsp:spPr>
        <a:xfrm>
          <a:off x="0" y="3900632"/>
          <a:ext cx="8229600" cy="62386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D8FB5F-4629-4C51-8904-90CEE72AA2F5}">
      <dsp:nvSpPr>
        <dsp:cNvPr id="0" name=""/>
        <dsp:cNvSpPr/>
      </dsp:nvSpPr>
      <dsp:spPr>
        <a:xfrm>
          <a:off x="188719" y="4041002"/>
          <a:ext cx="343126" cy="343126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574E2A-FEE9-4CCC-8A0E-9C55BE5CC57A}">
      <dsp:nvSpPr>
        <dsp:cNvPr id="0" name=""/>
        <dsp:cNvSpPr/>
      </dsp:nvSpPr>
      <dsp:spPr>
        <a:xfrm>
          <a:off x="720566" y="3900632"/>
          <a:ext cx="7509033" cy="6238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026" tIns="66026" rIns="66026" bIns="66026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Počítá se s intervenujícími „politickými proměnnými“ (efekt obhájce, efekty volebního cyklu)</a:t>
          </a:r>
          <a:endParaRPr lang="en-US" sz="1700" kern="1200"/>
        </a:p>
      </dsp:txBody>
      <dsp:txXfrm>
        <a:off x="720566" y="3900632"/>
        <a:ext cx="7509033" cy="623866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D3F37-14A0-4E80-8B97-A7A4FA270B66}">
      <dsp:nvSpPr>
        <dsp:cNvPr id="0" name=""/>
        <dsp:cNvSpPr/>
      </dsp:nvSpPr>
      <dsp:spPr>
        <a:xfrm>
          <a:off x="0" y="1878"/>
          <a:ext cx="82296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E8CDC5-5510-4F9B-915D-117FB9C727A0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2E898D-38F2-4ED0-BF02-0B1FCAFB50FC}">
      <dsp:nvSpPr>
        <dsp:cNvPr id="0" name=""/>
        <dsp:cNvSpPr/>
      </dsp:nvSpPr>
      <dsp:spPr>
        <a:xfrm>
          <a:off x="1099610" y="1878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Institucionální rámce zemí se liší, není shodná velikost efektu</a:t>
          </a:r>
          <a:endParaRPr lang="en-US" sz="1700" kern="1200"/>
        </a:p>
      </dsp:txBody>
      <dsp:txXfrm>
        <a:off x="1099610" y="1878"/>
        <a:ext cx="7129989" cy="952043"/>
      </dsp:txXfrm>
    </dsp:sp>
    <dsp:sp modelId="{342748BD-4D9F-4DD7-8F1F-2EB4A93B0B8A}">
      <dsp:nvSpPr>
        <dsp:cNvPr id="0" name=""/>
        <dsp:cNvSpPr/>
      </dsp:nvSpPr>
      <dsp:spPr>
        <a:xfrm>
          <a:off x="0" y="1191932"/>
          <a:ext cx="82296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C0A7A8-3E5C-44AE-AD84-6A4191C037D6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6807C-4216-4CF8-A30D-494D566E4F8A}">
      <dsp:nvSpPr>
        <dsp:cNvPr id="0" name=""/>
        <dsp:cNvSpPr/>
      </dsp:nvSpPr>
      <dsp:spPr>
        <a:xfrm>
          <a:off x="1099610" y="1191932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Liší se i behaviorální aspekty, voliči si musí být jisti odpovědností vlády za ekonomiku („</a:t>
          </a:r>
          <a:r>
            <a:rPr lang="cs-CZ" sz="1700" b="1" kern="1200"/>
            <a:t>clarity of responsibility</a:t>
          </a:r>
          <a:r>
            <a:rPr lang="cs-CZ" sz="1700" kern="1200"/>
            <a:t>“), nová proměnná ideologické zázemí vlády (souvisí s tématickým vlastnictvím).</a:t>
          </a:r>
          <a:endParaRPr lang="en-US" sz="1700" kern="1200"/>
        </a:p>
      </dsp:txBody>
      <dsp:txXfrm>
        <a:off x="1099610" y="1191932"/>
        <a:ext cx="7129989" cy="952043"/>
      </dsp:txXfrm>
    </dsp:sp>
    <dsp:sp modelId="{1A15092F-83EF-44F4-B95A-427360C5FFF8}">
      <dsp:nvSpPr>
        <dsp:cNvPr id="0" name=""/>
        <dsp:cNvSpPr/>
      </dsp:nvSpPr>
      <dsp:spPr>
        <a:xfrm>
          <a:off x="0" y="2381986"/>
          <a:ext cx="82296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441A89-92F3-4D19-8AC4-1663AFC86E17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E69CC-84C3-40DA-BC29-69958A438471}">
      <dsp:nvSpPr>
        <dsp:cNvPr id="0" name=""/>
        <dsp:cNvSpPr/>
      </dsp:nvSpPr>
      <dsp:spPr>
        <a:xfrm>
          <a:off x="1099610" y="2381986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Geografická disagregace</a:t>
          </a:r>
          <a:endParaRPr lang="en-US" sz="1700" kern="1200"/>
        </a:p>
      </dsp:txBody>
      <dsp:txXfrm>
        <a:off x="1099610" y="2381986"/>
        <a:ext cx="7129989" cy="952043"/>
      </dsp:txXfrm>
    </dsp:sp>
    <dsp:sp modelId="{6B731E14-E9C5-4884-8E3F-57EED93273ED}">
      <dsp:nvSpPr>
        <dsp:cNvPr id="0" name=""/>
        <dsp:cNvSpPr/>
      </dsp:nvSpPr>
      <dsp:spPr>
        <a:xfrm>
          <a:off x="0" y="3572041"/>
          <a:ext cx="82296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431C4-1377-41F8-B712-7A58EC558148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E4331D-48D6-4262-A220-4EFFE7282EB2}">
      <dsp:nvSpPr>
        <dsp:cNvPr id="0" name=""/>
        <dsp:cNvSpPr/>
      </dsp:nvSpPr>
      <dsp:spPr>
        <a:xfrm>
          <a:off x="1099610" y="3572041"/>
          <a:ext cx="71299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700" kern="1200"/>
            <a:t>Úvahy o tom </a:t>
          </a:r>
          <a:r>
            <a:rPr lang="cs-CZ" sz="1700" b="1" kern="1200"/>
            <a:t>„kolik voliči vědí“</a:t>
          </a:r>
          <a:r>
            <a:rPr lang="cs-CZ" sz="1700" kern="1200"/>
            <a:t> (přesun k subjektivní ekonomické situaci).</a:t>
          </a:r>
          <a:endParaRPr lang="en-US" sz="1700" kern="1200"/>
        </a:p>
      </dsp:txBody>
      <dsp:txXfrm>
        <a:off x="1099610" y="3572041"/>
        <a:ext cx="7129989" cy="952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EE1F68-F5DE-4896-B21A-029EA13380EE}">
      <dsp:nvSpPr>
        <dsp:cNvPr id="0" name=""/>
        <dsp:cNvSpPr/>
      </dsp:nvSpPr>
      <dsp:spPr>
        <a:xfrm>
          <a:off x="585916" y="1423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9730F2-52EE-4696-819E-6946C757E6AE}">
      <dsp:nvSpPr>
        <dsp:cNvPr id="0" name=""/>
        <dsp:cNvSpPr/>
      </dsp:nvSpPr>
      <dsp:spPr>
        <a:xfrm>
          <a:off x="807805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CA1908-525D-4B50-8335-4E2F1E189325}">
      <dsp:nvSpPr>
        <dsp:cNvPr id="0" name=""/>
        <dsp:cNvSpPr/>
      </dsp:nvSpPr>
      <dsp:spPr>
        <a:xfrm>
          <a:off x="253083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Strukturní teorie</a:t>
          </a:r>
          <a:endParaRPr lang="en-US" sz="1200" kern="1200"/>
        </a:p>
      </dsp:txBody>
      <dsp:txXfrm>
        <a:off x="253083" y="1366892"/>
        <a:ext cx="1706835" cy="682734"/>
      </dsp:txXfrm>
    </dsp:sp>
    <dsp:sp modelId="{46DC6CFD-720F-4769-98DF-27424CDF36F7}">
      <dsp:nvSpPr>
        <dsp:cNvPr id="0" name=""/>
        <dsp:cNvSpPr/>
      </dsp:nvSpPr>
      <dsp:spPr>
        <a:xfrm>
          <a:off x="2591448" y="1423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E77D4E-D3C5-4877-B508-259C52B9E598}">
      <dsp:nvSpPr>
        <dsp:cNvPr id="0" name=""/>
        <dsp:cNvSpPr/>
      </dsp:nvSpPr>
      <dsp:spPr>
        <a:xfrm>
          <a:off x="2813337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4D468B-8B9B-4F1D-86D7-372B489E5C08}">
      <dsp:nvSpPr>
        <dsp:cNvPr id="0" name=""/>
        <dsp:cNvSpPr/>
      </dsp:nvSpPr>
      <dsp:spPr>
        <a:xfrm>
          <a:off x="2258615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Prostorové teorie</a:t>
          </a:r>
          <a:endParaRPr lang="en-US" sz="1200" kern="1200"/>
        </a:p>
      </dsp:txBody>
      <dsp:txXfrm>
        <a:off x="2258615" y="1366892"/>
        <a:ext cx="1706835" cy="682734"/>
      </dsp:txXfrm>
    </dsp:sp>
    <dsp:sp modelId="{4F866D30-A041-4D49-B104-937D14514AC6}">
      <dsp:nvSpPr>
        <dsp:cNvPr id="0" name=""/>
        <dsp:cNvSpPr/>
      </dsp:nvSpPr>
      <dsp:spPr>
        <a:xfrm>
          <a:off x="4596981" y="1423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2EBBB8-0ECE-40CA-A8BC-DF4F1BA93099}">
      <dsp:nvSpPr>
        <dsp:cNvPr id="0" name=""/>
        <dsp:cNvSpPr/>
      </dsp:nvSpPr>
      <dsp:spPr>
        <a:xfrm>
          <a:off x="4818869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703749-20FC-494D-9FA6-257830DB611E}">
      <dsp:nvSpPr>
        <dsp:cNvPr id="0" name=""/>
        <dsp:cNvSpPr/>
      </dsp:nvSpPr>
      <dsp:spPr>
        <a:xfrm>
          <a:off x="4264148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Valenční teorie</a:t>
          </a:r>
          <a:endParaRPr lang="en-US" sz="1200" kern="1200"/>
        </a:p>
      </dsp:txBody>
      <dsp:txXfrm>
        <a:off x="4264148" y="1366892"/>
        <a:ext cx="1706835" cy="682734"/>
      </dsp:txXfrm>
    </dsp:sp>
    <dsp:sp modelId="{134D079D-6C8C-4A9A-B0D7-7ABAA2CC24AF}">
      <dsp:nvSpPr>
        <dsp:cNvPr id="0" name=""/>
        <dsp:cNvSpPr/>
      </dsp:nvSpPr>
      <dsp:spPr>
        <a:xfrm>
          <a:off x="6602513" y="1423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21B2DF-BF73-4134-9C64-5FD5F75C4AE7}">
      <dsp:nvSpPr>
        <dsp:cNvPr id="0" name=""/>
        <dsp:cNvSpPr/>
      </dsp:nvSpPr>
      <dsp:spPr>
        <a:xfrm>
          <a:off x="6824402" y="223312"/>
          <a:ext cx="597392" cy="59739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C50BDF-084F-4BEF-B32C-23BD01C7E865}">
      <dsp:nvSpPr>
        <dsp:cNvPr id="0" name=""/>
        <dsp:cNvSpPr/>
      </dsp:nvSpPr>
      <dsp:spPr>
        <a:xfrm>
          <a:off x="6269680" y="1366892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Teorie racionální volby</a:t>
          </a:r>
          <a:endParaRPr lang="en-US" sz="1200" kern="1200"/>
        </a:p>
      </dsp:txBody>
      <dsp:txXfrm>
        <a:off x="6269680" y="1366892"/>
        <a:ext cx="1706835" cy="682734"/>
      </dsp:txXfrm>
    </dsp:sp>
    <dsp:sp modelId="{51D892D2-0D2A-426B-A672-DFB83A4B1622}">
      <dsp:nvSpPr>
        <dsp:cNvPr id="0" name=""/>
        <dsp:cNvSpPr/>
      </dsp:nvSpPr>
      <dsp:spPr>
        <a:xfrm>
          <a:off x="2591448" y="2476335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220548-1474-4959-A2AF-5FC1FAF5B4D0}">
      <dsp:nvSpPr>
        <dsp:cNvPr id="0" name=""/>
        <dsp:cNvSpPr/>
      </dsp:nvSpPr>
      <dsp:spPr>
        <a:xfrm>
          <a:off x="2813337" y="2698224"/>
          <a:ext cx="597392" cy="59739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9AE7FE-E388-449C-B6F1-90039B649818}">
      <dsp:nvSpPr>
        <dsp:cNvPr id="0" name=""/>
        <dsp:cNvSpPr/>
      </dsp:nvSpPr>
      <dsp:spPr>
        <a:xfrm>
          <a:off x="2258615" y="384180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Tematické hlasování/vlastnictví</a:t>
          </a:r>
          <a:endParaRPr lang="en-US" sz="1200" kern="1200"/>
        </a:p>
      </dsp:txBody>
      <dsp:txXfrm>
        <a:off x="2258615" y="3841804"/>
        <a:ext cx="1706835" cy="682734"/>
      </dsp:txXfrm>
    </dsp:sp>
    <dsp:sp modelId="{33737A6B-5335-48DC-A50F-E5C7FA9E2887}">
      <dsp:nvSpPr>
        <dsp:cNvPr id="0" name=""/>
        <dsp:cNvSpPr/>
      </dsp:nvSpPr>
      <dsp:spPr>
        <a:xfrm>
          <a:off x="4596981" y="2476335"/>
          <a:ext cx="1041169" cy="1041169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83F473-853A-434E-B80B-EA2838329CDD}">
      <dsp:nvSpPr>
        <dsp:cNvPr id="0" name=""/>
        <dsp:cNvSpPr/>
      </dsp:nvSpPr>
      <dsp:spPr>
        <a:xfrm>
          <a:off x="4818869" y="2698224"/>
          <a:ext cx="597392" cy="59739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9C6FA8-F16D-4F3F-920F-C5B19F255DAB}">
      <dsp:nvSpPr>
        <dsp:cNvPr id="0" name=""/>
        <dsp:cNvSpPr/>
      </dsp:nvSpPr>
      <dsp:spPr>
        <a:xfrm>
          <a:off x="4264148" y="3841804"/>
          <a:ext cx="1706835" cy="6827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kern="1200"/>
            <a:t>Ekonomické hlasování</a:t>
          </a:r>
          <a:endParaRPr lang="en-US" sz="1200" kern="1200"/>
        </a:p>
      </dsp:txBody>
      <dsp:txXfrm>
        <a:off x="4264148" y="3841804"/>
        <a:ext cx="1706835" cy="6827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7FFA71-760E-4215-BC07-E605E1DD00BF}">
      <dsp:nvSpPr>
        <dsp:cNvPr id="0" name=""/>
        <dsp:cNvSpPr/>
      </dsp:nvSpPr>
      <dsp:spPr>
        <a:xfrm>
          <a:off x="0" y="244628"/>
          <a:ext cx="2695527" cy="172393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Strukturní teorie</a:t>
          </a:r>
        </a:p>
      </dsp:txBody>
      <dsp:txXfrm>
        <a:off x="394750" y="675613"/>
        <a:ext cx="1906025" cy="86196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C5B391-96D2-47B5-B0F0-F72D380BBAA0}">
      <dsp:nvSpPr>
        <dsp:cNvPr id="0" name=""/>
        <dsp:cNvSpPr/>
      </dsp:nvSpPr>
      <dsp:spPr>
        <a:xfrm>
          <a:off x="1187529" y="0"/>
          <a:ext cx="2680071" cy="268007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Prostorové Teorie</a:t>
          </a:r>
        </a:p>
      </dsp:txBody>
      <dsp:txXfrm>
        <a:off x="1824046" y="201005"/>
        <a:ext cx="1407037" cy="455612"/>
      </dsp:txXfrm>
    </dsp:sp>
    <dsp:sp modelId="{DE27C7FA-98DA-4FF4-A3C8-44A1BCD1B237}">
      <dsp:nvSpPr>
        <dsp:cNvPr id="0" name=""/>
        <dsp:cNvSpPr/>
      </dsp:nvSpPr>
      <dsp:spPr>
        <a:xfrm>
          <a:off x="1227221" y="670017"/>
          <a:ext cx="2010054" cy="2010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 dirty="0"/>
            <a:t>Teorie Racionální volby</a:t>
          </a:r>
        </a:p>
      </dsp:txBody>
      <dsp:txXfrm>
        <a:off x="1521586" y="1172531"/>
        <a:ext cx="1421322" cy="100502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9F64C3-03F0-4153-AC48-0E6A66BEFC3F}">
      <dsp:nvSpPr>
        <dsp:cNvPr id="0" name=""/>
        <dsp:cNvSpPr/>
      </dsp:nvSpPr>
      <dsp:spPr>
        <a:xfrm>
          <a:off x="613419" y="0"/>
          <a:ext cx="3212976" cy="32129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 err="1"/>
            <a:t>Tématické</a:t>
          </a:r>
          <a:r>
            <a:rPr lang="cs-CZ" sz="1400" kern="1200" dirty="0"/>
            <a:t> hlasování</a:t>
          </a:r>
        </a:p>
      </dsp:txBody>
      <dsp:txXfrm>
        <a:off x="1376501" y="240973"/>
        <a:ext cx="1686812" cy="546205"/>
      </dsp:txXfrm>
    </dsp:sp>
    <dsp:sp modelId="{183C69D1-30D0-4E3C-BA6D-2D9E830F2C35}">
      <dsp:nvSpPr>
        <dsp:cNvPr id="0" name=""/>
        <dsp:cNvSpPr/>
      </dsp:nvSpPr>
      <dsp:spPr>
        <a:xfrm>
          <a:off x="1082153" y="803243"/>
          <a:ext cx="2409732" cy="240973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/>
            <a:t>Ekonomické hlasování</a:t>
          </a:r>
        </a:p>
      </dsp:txBody>
      <dsp:txXfrm>
        <a:off x="1435050" y="1405677"/>
        <a:ext cx="1703937" cy="120486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A18F86-575B-4690-A3E6-B1F262A40C8F}">
      <dsp:nvSpPr>
        <dsp:cNvPr id="0" name=""/>
        <dsp:cNvSpPr/>
      </dsp:nvSpPr>
      <dsp:spPr>
        <a:xfrm>
          <a:off x="733772" y="0"/>
          <a:ext cx="2204864" cy="220486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400" kern="1200" dirty="0"/>
            <a:t>Valenční hlasování</a:t>
          </a:r>
        </a:p>
      </dsp:txBody>
      <dsp:txXfrm>
        <a:off x="1056666" y="551216"/>
        <a:ext cx="1559074" cy="110243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67C5A-ABD9-470F-94D5-BE6689760C8E}">
      <dsp:nvSpPr>
        <dsp:cNvPr id="0" name=""/>
        <dsp:cNvSpPr/>
      </dsp:nvSpPr>
      <dsp:spPr>
        <a:xfrm>
          <a:off x="0" y="2857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F792A-C8AE-47BB-9604-EDEA42CD1EC0}">
      <dsp:nvSpPr>
        <dsp:cNvPr id="0" name=""/>
        <dsp:cNvSpPr/>
      </dsp:nvSpPr>
      <dsp:spPr>
        <a:xfrm>
          <a:off x="0" y="2857"/>
          <a:ext cx="5111749" cy="194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Siegfried (1913): základní rozdíly v regionálních vzorcích volebního chování</a:t>
          </a:r>
          <a:endParaRPr lang="en-US" sz="3000" kern="1200"/>
        </a:p>
      </dsp:txBody>
      <dsp:txXfrm>
        <a:off x="0" y="2857"/>
        <a:ext cx="5111749" cy="1949132"/>
      </dsp:txXfrm>
    </dsp:sp>
    <dsp:sp modelId="{7D8EE2E2-62B6-4104-868A-DED1876B36AA}">
      <dsp:nvSpPr>
        <dsp:cNvPr id="0" name=""/>
        <dsp:cNvSpPr/>
      </dsp:nvSpPr>
      <dsp:spPr>
        <a:xfrm>
          <a:off x="0" y="1951990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C29164-AB18-4A8B-8584-B356F781FED8}">
      <dsp:nvSpPr>
        <dsp:cNvPr id="0" name=""/>
        <dsp:cNvSpPr/>
      </dsp:nvSpPr>
      <dsp:spPr>
        <a:xfrm>
          <a:off x="0" y="1951990"/>
          <a:ext cx="5111749" cy="194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Gosnell: </a:t>
          </a:r>
          <a:r>
            <a:rPr lang="cs-CZ" sz="3000" i="1" kern="1200"/>
            <a:t>Why Europe Votes </a:t>
          </a:r>
          <a:r>
            <a:rPr lang="cs-CZ" sz="3000" kern="1200"/>
            <a:t>(1930): agregovaná data, vysvětlení na základě institucionálních proměnných.</a:t>
          </a:r>
          <a:endParaRPr lang="en-US" sz="3000" kern="1200"/>
        </a:p>
      </dsp:txBody>
      <dsp:txXfrm>
        <a:off x="0" y="1951990"/>
        <a:ext cx="5111749" cy="1949132"/>
      </dsp:txXfrm>
    </dsp:sp>
    <dsp:sp modelId="{6AAAE92E-01D5-432B-B191-F2D51DAF337D}">
      <dsp:nvSpPr>
        <dsp:cNvPr id="0" name=""/>
        <dsp:cNvSpPr/>
      </dsp:nvSpPr>
      <dsp:spPr>
        <a:xfrm>
          <a:off x="0" y="3901122"/>
          <a:ext cx="511174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67C2E0-B7AE-4FDE-8B94-295F6550F78B}">
      <dsp:nvSpPr>
        <dsp:cNvPr id="0" name=""/>
        <dsp:cNvSpPr/>
      </dsp:nvSpPr>
      <dsp:spPr>
        <a:xfrm>
          <a:off x="0" y="3901122"/>
          <a:ext cx="5111749" cy="19491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000" kern="1200"/>
            <a:t>Zlom- Lazarsfeld-Berelson: </a:t>
          </a:r>
          <a:r>
            <a:rPr lang="cs-CZ" sz="3000" i="1" kern="1200"/>
            <a:t>The People´s Choice </a:t>
          </a:r>
          <a:r>
            <a:rPr lang="cs-CZ" sz="3000" kern="1200"/>
            <a:t>(1940, publikováno 1945).</a:t>
          </a:r>
          <a:endParaRPr lang="en-US" sz="3000" kern="1200"/>
        </a:p>
      </dsp:txBody>
      <dsp:txXfrm>
        <a:off x="0" y="3901122"/>
        <a:ext cx="5111749" cy="19491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9521EC-8524-4A36-8721-4C35F0E104A4}">
      <dsp:nvSpPr>
        <dsp:cNvPr id="0" name=""/>
        <dsp:cNvSpPr/>
      </dsp:nvSpPr>
      <dsp:spPr>
        <a:xfrm>
          <a:off x="0" y="735468"/>
          <a:ext cx="82296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9BA0B3-81F8-4323-80A0-0979762A3BB1}">
      <dsp:nvSpPr>
        <dsp:cNvPr id="0" name=""/>
        <dsp:cNvSpPr/>
      </dsp:nvSpPr>
      <dsp:spPr>
        <a:xfrm>
          <a:off x="410731" y="1040971"/>
          <a:ext cx="746783" cy="7467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0FA148-FFDD-4FED-810F-255EA55D3F6B}">
      <dsp:nvSpPr>
        <dsp:cNvPr id="0" name=""/>
        <dsp:cNvSpPr/>
      </dsp:nvSpPr>
      <dsp:spPr>
        <a:xfrm>
          <a:off x="1568246" y="735468"/>
          <a:ext cx="66613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Osvojování norem dané skupiny, přenáší rodiče</a:t>
          </a:r>
          <a:endParaRPr lang="en-US" sz="2500" kern="1200"/>
        </a:p>
      </dsp:txBody>
      <dsp:txXfrm>
        <a:off x="1568246" y="735468"/>
        <a:ext cx="6661353" cy="1357788"/>
      </dsp:txXfrm>
    </dsp:sp>
    <dsp:sp modelId="{4074EE4C-415A-4D7A-9BCA-BBC5009E5666}">
      <dsp:nvSpPr>
        <dsp:cNvPr id="0" name=""/>
        <dsp:cNvSpPr/>
      </dsp:nvSpPr>
      <dsp:spPr>
        <a:xfrm>
          <a:off x="0" y="2432705"/>
          <a:ext cx="82296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ADA78-552E-47CF-A6F8-37185AA79941}">
      <dsp:nvSpPr>
        <dsp:cNvPr id="0" name=""/>
        <dsp:cNvSpPr/>
      </dsp:nvSpPr>
      <dsp:spPr>
        <a:xfrm>
          <a:off x="410731" y="2738207"/>
          <a:ext cx="746783" cy="7467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2083F2-27A0-4C50-8673-46EB1CEAE06C}">
      <dsp:nvSpPr>
        <dsp:cNvPr id="0" name=""/>
        <dsp:cNvSpPr/>
      </dsp:nvSpPr>
      <dsp:spPr>
        <a:xfrm>
          <a:off x="1568246" y="2432705"/>
          <a:ext cx="66613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/>
            <a:t>Snižuje význam dalších charakteristik (věk, pohlaví) pro vysvětlení volby</a:t>
          </a:r>
          <a:endParaRPr lang="en-US" sz="2500" kern="1200"/>
        </a:p>
      </dsp:txBody>
      <dsp:txXfrm>
        <a:off x="1568246" y="2432705"/>
        <a:ext cx="6661353" cy="135778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D723B3-42A4-4AFF-9950-6B3CDC356350}">
      <dsp:nvSpPr>
        <dsp:cNvPr id="0" name=""/>
        <dsp:cNvSpPr/>
      </dsp:nvSpPr>
      <dsp:spPr>
        <a:xfrm>
          <a:off x="0" y="3712270"/>
          <a:ext cx="8229600" cy="8121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Štěpení se začínají překřižovat, roste význam analýzy stranické identifikace.</a:t>
          </a:r>
          <a:endParaRPr lang="en-US" sz="1900" kern="1200"/>
        </a:p>
      </dsp:txBody>
      <dsp:txXfrm>
        <a:off x="0" y="3712270"/>
        <a:ext cx="8229600" cy="812154"/>
      </dsp:txXfrm>
    </dsp:sp>
    <dsp:sp modelId="{BAE6DD84-2201-4453-AEBD-C8FE89891F33}">
      <dsp:nvSpPr>
        <dsp:cNvPr id="0" name=""/>
        <dsp:cNvSpPr/>
      </dsp:nvSpPr>
      <dsp:spPr>
        <a:xfrm rot="10800000">
          <a:off x="0" y="2475359"/>
          <a:ext cx="8229600" cy="124909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70.léta- rozmrzání konfliktních linií, objevování nových (nová střední třída, sektorová štěpení, hodnotová štěpení- </a:t>
          </a:r>
          <a:r>
            <a:rPr lang="cs-CZ" sz="1900" b="1" kern="1200"/>
            <a:t>Inglehart, Ignazi</a:t>
          </a:r>
          <a:r>
            <a:rPr lang="cs-CZ" sz="1900" kern="1200"/>
            <a:t>)</a:t>
          </a:r>
          <a:endParaRPr lang="en-US" sz="1900" kern="1200"/>
        </a:p>
      </dsp:txBody>
      <dsp:txXfrm rot="10800000">
        <a:off x="0" y="2475359"/>
        <a:ext cx="8229600" cy="811623"/>
      </dsp:txXfrm>
    </dsp:sp>
    <dsp:sp modelId="{35D6A445-A9BB-4350-A9A1-3F6B852F1808}">
      <dsp:nvSpPr>
        <dsp:cNvPr id="0" name=""/>
        <dsp:cNvSpPr/>
      </dsp:nvSpPr>
      <dsp:spPr>
        <a:xfrm rot="10800000">
          <a:off x="0" y="1238449"/>
          <a:ext cx="8229600" cy="124909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Pomáhá vysvětlit, proč v některých zemích jsou politicky reprezentovány určité skupiny, zatímco v jiných ne.</a:t>
          </a:r>
          <a:endParaRPr lang="en-US" sz="1900" kern="1200"/>
        </a:p>
      </dsp:txBody>
      <dsp:txXfrm rot="10800000">
        <a:off x="0" y="1238449"/>
        <a:ext cx="8229600" cy="811623"/>
      </dsp:txXfrm>
    </dsp:sp>
    <dsp:sp modelId="{E5B80680-3005-4876-B699-B8B873A32B83}">
      <dsp:nvSpPr>
        <dsp:cNvPr id="0" name=""/>
        <dsp:cNvSpPr/>
      </dsp:nvSpPr>
      <dsp:spPr>
        <a:xfrm rot="10800000">
          <a:off x="0" y="1538"/>
          <a:ext cx="8229600" cy="1249092"/>
        </a:xfrm>
        <a:prstGeom prst="upArrowCallou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/>
            <a:t>Budování skupinových identit není ani tak mikro, ale makro proces (souvisí s budováním národních států)- </a:t>
          </a:r>
          <a:r>
            <a:rPr lang="cs-CZ" sz="1900" b="1" kern="1200"/>
            <a:t>Lipset-Rokkan</a:t>
          </a:r>
          <a:endParaRPr lang="en-US" sz="1900" kern="1200"/>
        </a:p>
      </dsp:txBody>
      <dsp:txXfrm rot="10800000">
        <a:off x="0" y="1538"/>
        <a:ext cx="8229600" cy="811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FAD0F0-5C81-457B-B3C9-C3B888A2A5B4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E0DA9-0696-47F7-A25F-EB8E854482F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324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E0DA9-0696-47F7-A25F-EB8E854482F4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1DDED3-DCCA-4DFB-9DDE-9904F7E56823}" type="datetimeFigureOut">
              <a:rPr lang="cs-CZ" smtClean="0"/>
              <a:pPr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6B9A8-AA20-4D42-82E5-134627CD6BB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6.xml"/><Relationship Id="rId7" Type="http://schemas.microsoft.com/office/2007/relationships/diagramDrawing" Target="../diagrams/drawing1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6.xml"/><Relationship Id="rId5" Type="http://schemas.openxmlformats.org/officeDocument/2006/relationships/diagramQuickStyle" Target="../diagrams/quickStyle16.xml"/><Relationship Id="rId4" Type="http://schemas.openxmlformats.org/officeDocument/2006/relationships/diagramLayout" Target="../diagrams/layout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dirty="0"/>
              <a:t>Volební chování (hlavní teorie)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cs-CZ" dirty="0"/>
              <a:t>POLn6000, 19.11. 2019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Teorie racionální volby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77985E2-6DFF-4168-BD34-1C7E4E56714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3357557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endParaRPr lang="cs-CZ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E5BCA31-104B-4283-8B6A-9D877EC93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r>
              <a:rPr lang="cs-CZ" dirty="0"/>
              <a:t>Prostorové teorie</a:t>
            </a:r>
          </a:p>
          <a:p>
            <a:endParaRPr lang="en-US" dirty="0"/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430B9136-D965-42AA-987D-4C72E87C31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5299545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/>
              <a:t>Jak se voliči rozhodují- směrové a prostorové modely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809B0062-726F-4611-BA45-EBFD9A8B77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081678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sz="4100" err="1"/>
              <a:t>Downsova</a:t>
            </a:r>
            <a:r>
              <a:rPr lang="cs-CZ" sz="4100"/>
              <a:t> prostorová rozložení voličů</a:t>
            </a:r>
          </a:p>
        </p:txBody>
      </p:sp>
      <p:pic>
        <p:nvPicPr>
          <p:cNvPr id="4" name="Picture 1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78180" y="1600200"/>
            <a:ext cx="318764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„vypadá“ 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Downs</a:t>
            </a:r>
            <a:r>
              <a:rPr lang="cs-CZ" dirty="0"/>
              <a:t>: má více dimenzí, strany i voliči se z něj ve vlastním zájmu snaží složit jednu („ideologie“)</a:t>
            </a:r>
          </a:p>
          <a:p>
            <a:r>
              <a:rPr lang="cs-CZ" b="1" dirty="0"/>
              <a:t>Sartori</a:t>
            </a:r>
            <a:r>
              <a:rPr lang="cs-CZ" dirty="0"/>
              <a:t>: má jednu pravolevou plus v některých zemích ještě další.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b="1" dirty="0"/>
              <a:t>Converse, Laver-Benoit- </a:t>
            </a:r>
            <a:r>
              <a:rPr lang="cs-CZ" dirty="0"/>
              <a:t>více dimenzí, v každé zemi jiné </a:t>
            </a:r>
          </a:p>
        </p:txBody>
      </p:sp>
      <p:pic>
        <p:nvPicPr>
          <p:cNvPr id="4" name="Obrázek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789040"/>
            <a:ext cx="4320480" cy="123500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/>
              <a:t>Jak „měřit“ </a:t>
            </a:r>
            <a:r>
              <a:rPr lang="cs-CZ" dirty="0"/>
              <a:t>prostor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sz="2200"/>
          </a:p>
          <a:p>
            <a:pPr>
              <a:lnSpc>
                <a:spcPct val="90000"/>
              </a:lnSpc>
            </a:pPr>
            <a:r>
              <a:rPr lang="cs-CZ" sz="2200"/>
              <a:t>Řada metod: CMP, expertní surveye, počítačově zpracovávaná analýza, legislativní hlasování, rozhovory s elitami, volební kalkulčky, crowdsourcing programů, voliči zařazují strany (žádná není ideální)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Jak probíhá soutěž v politickém prostoru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71115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000" b="1" dirty="0"/>
              <a:t>Souhlas s </a:t>
            </a:r>
            <a:r>
              <a:rPr lang="cs-CZ" sz="2000" b="1" dirty="0" err="1"/>
              <a:t>Downsem</a:t>
            </a:r>
            <a:r>
              <a:rPr lang="cs-CZ" sz="2000" b="1" dirty="0"/>
              <a:t>, že </a:t>
            </a:r>
          </a:p>
          <a:p>
            <a:pPr>
              <a:lnSpc>
                <a:spcPct val="90000"/>
              </a:lnSpc>
            </a:pPr>
            <a:r>
              <a:rPr lang="cs-CZ" sz="2000" b="1" dirty="0" err="1"/>
              <a:t>Sartori</a:t>
            </a:r>
            <a:r>
              <a:rPr lang="cs-CZ" sz="2000" b="1" dirty="0"/>
              <a:t>: „odměňující taktika stranické soutěže“ </a:t>
            </a:r>
            <a:r>
              <a:rPr lang="cs-CZ" sz="2000" dirty="0"/>
              <a:t>klíčová proměnná počet stran (důležité rozložení voličů), do čtyř stran dostředivě, od čtyř stran odstředivě</a:t>
            </a:r>
          </a:p>
          <a:p>
            <a:pPr>
              <a:lnSpc>
                <a:spcPct val="90000"/>
              </a:lnSpc>
            </a:pPr>
            <a:endParaRPr lang="cs-CZ" sz="2000" b="1" dirty="0"/>
          </a:p>
          <a:p>
            <a:pPr>
              <a:lnSpc>
                <a:spcPct val="90000"/>
              </a:lnSpc>
            </a:pPr>
            <a:r>
              <a:rPr lang="cs-CZ" sz="2000" b="1" dirty="0" err="1"/>
              <a:t>Ezrow</a:t>
            </a:r>
            <a:r>
              <a:rPr lang="cs-CZ" sz="2000" b="1" dirty="0"/>
              <a:t> et al.</a:t>
            </a:r>
            <a:r>
              <a:rPr lang="cs-CZ" sz="2000" dirty="0"/>
              <a:t> (2005, 2008, 2014): komplikovanější argument- ve vyspělých zemích dostředivě, v postkomunistických větší polarizace</a:t>
            </a:r>
            <a:endParaRPr lang="cs-CZ" sz="2000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b="1" dirty="0"/>
              <a:t>Valenční teorie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6087F37-3552-4BE5-8D63-7DC3EC6924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870271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Valence (Clark)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813754E-CA70-437F-97F0-C00D140BAC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421465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Kritika tématické valence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C288E86-4A57-4AEC-87E9-7F5310072B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00939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Co se snaží vysvětlit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63919379-B4A1-4B2E-AEFF-9E08F3499B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028219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Pokusy spojit více přístupů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Downs (horní obr.) Ezrow (dolní obr.) prostorové a valenční teorie)</a:t>
            </a:r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276872"/>
            <a:ext cx="6912768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/>
              <a:t>Tématické hlasování/vlastnictví (podobá i odlišuje se od valenčních teorií)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23BA7B06-620F-4C9B-90C9-3E2E217157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37720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b="1" dirty="0"/>
              <a:t>Ekonomické hlasování</a:t>
            </a:r>
          </a:p>
        </p:txBody>
      </p:sp>
      <p:graphicFrame>
        <p:nvGraphicFramePr>
          <p:cNvPr id="5" name="Zástupný symbol pro obsah 2">
            <a:extLst>
              <a:ext uri="{FF2B5EF4-FFF2-40B4-BE49-F238E27FC236}">
                <a16:creationId xmlns:a16="http://schemas.microsoft.com/office/drawing/2014/main" id="{FD0EC655-F253-44F0-9127-51965FE44C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00963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Zpřesňování modelu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0C941FF-36C3-4ACD-8329-74EE55A816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63303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9CA42CBB-61B4-41FD-B261-48BD65517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1AA1B73-FE88-4DC2-A55C-1BDE122192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89022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Teorie vysvětlující volební chování</a:t>
            </a:r>
          </a:p>
        </p:txBody>
      </p:sp>
      <p:graphicFrame>
        <p:nvGraphicFramePr>
          <p:cNvPr id="16" name="Zástupný symbol pro obsah 1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Diagram 16"/>
          <p:cNvGraphicFramePr/>
          <p:nvPr/>
        </p:nvGraphicFramePr>
        <p:xfrm>
          <a:off x="1403648" y="2780928"/>
          <a:ext cx="4464496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0" name="Diagram 19"/>
          <p:cNvGraphicFramePr/>
          <p:nvPr/>
        </p:nvGraphicFramePr>
        <p:xfrm>
          <a:off x="4860032" y="3645024"/>
          <a:ext cx="4439816" cy="32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21" name="Diagram 20"/>
          <p:cNvGraphicFramePr/>
          <p:nvPr/>
        </p:nvGraphicFramePr>
        <p:xfrm>
          <a:off x="-396552" y="4653136"/>
          <a:ext cx="3672408" cy="220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cxnSp>
        <p:nvCxnSpPr>
          <p:cNvPr id="23" name="Přímá spojovací šipka 22"/>
          <p:cNvCxnSpPr/>
          <p:nvPr/>
        </p:nvCxnSpPr>
        <p:spPr>
          <a:xfrm>
            <a:off x="3131840" y="2564904"/>
            <a:ext cx="864096" cy="2880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 flipV="1">
            <a:off x="1835696" y="3789040"/>
            <a:ext cx="864096" cy="93610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šipka 28"/>
          <p:cNvCxnSpPr/>
          <p:nvPr/>
        </p:nvCxnSpPr>
        <p:spPr>
          <a:xfrm flipV="1">
            <a:off x="2483768" y="6021288"/>
            <a:ext cx="3384376" cy="360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šipka 30"/>
          <p:cNvCxnSpPr/>
          <p:nvPr/>
        </p:nvCxnSpPr>
        <p:spPr>
          <a:xfrm>
            <a:off x="5076056" y="3429000"/>
            <a:ext cx="1512168" cy="28803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šipka 32"/>
          <p:cNvCxnSpPr/>
          <p:nvPr/>
        </p:nvCxnSpPr>
        <p:spPr>
          <a:xfrm flipH="1">
            <a:off x="2483768" y="5301208"/>
            <a:ext cx="648072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3779912" y="5445224"/>
            <a:ext cx="2088232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ovací šipka 38"/>
          <p:cNvCxnSpPr/>
          <p:nvPr/>
        </p:nvCxnSpPr>
        <p:spPr>
          <a:xfrm flipH="1">
            <a:off x="2411760" y="4437112"/>
            <a:ext cx="324036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r>
              <a:rPr lang="cs-CZ" dirty="0"/>
              <a:t>Historie: studium volebního chování před WW2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54258D6C-6ECB-4A2D-BD19-1D2A985540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/>
          <a:p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BB743CF-A6AA-4F55-A30F-DE28E4D780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5379560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100"/>
              <a:t>První pokusy o „velkou teorii“: Michiganský model (Campbell et al. 1960- The American Voter) </a:t>
            </a:r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338723"/>
            <a:ext cx="8229600" cy="3048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/>
              <a:t>Strukturální teorie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/>
              <a:t>Spojují volbu se sociální identitou jedince, není „neracionální“.</a:t>
            </a:r>
          </a:p>
          <a:p>
            <a:r>
              <a:rPr lang="cs-CZ"/>
              <a:t>Mechanismus volby založen </a:t>
            </a:r>
            <a:r>
              <a:rPr lang="cs-CZ" b="1"/>
              <a:t>na příslušnosti ke skupinám</a:t>
            </a:r>
            <a:r>
              <a:rPr lang="cs-CZ"/>
              <a:t>, strany mobilizují skupiny (selektivní pobídky), ty mají různé zájmy, které manifestují volbou (skupinová diferenciace, transmise hodnot a kontakt- vše posiluje skupinové zájmy- Berelson 50. léta).</a:t>
            </a:r>
          </a:p>
          <a:p>
            <a:r>
              <a:rPr lang="cs-CZ"/>
              <a:t>Stranická identifikace- „zbytečná proměnná“.</a:t>
            </a:r>
          </a:p>
          <a:p>
            <a:r>
              <a:rPr lang="cs-CZ"/>
              <a:t>Politický konflikt určují hranice mezi skupinami.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cs-CZ" sz="3700"/>
              <a:t>Klíčový pojem- socializace (sociologie politiky)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E97A05A-53A6-4B72-B60A-5AEDE10F07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7267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cs-CZ" dirty="0"/>
              <a:t>Politická sociologie- cleavages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B905EDD-F360-4FDF-8DDE-E34857E8BA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00023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1022</Words>
  <Application>Microsoft Office PowerPoint</Application>
  <PresentationFormat>Předvádění na obrazovce (4:3)</PresentationFormat>
  <Paragraphs>104</Paragraphs>
  <Slides>23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6" baseType="lpstr">
      <vt:lpstr>Arial</vt:lpstr>
      <vt:lpstr>Calibri</vt:lpstr>
      <vt:lpstr>Motiv sady Office</vt:lpstr>
      <vt:lpstr>Volební chování (hlavní teorie)</vt:lpstr>
      <vt:lpstr>Co se snaží vysvětlit</vt:lpstr>
      <vt:lpstr>Prezentace aplikace PowerPoint</vt:lpstr>
      <vt:lpstr>Teorie vysvětlující volební chování</vt:lpstr>
      <vt:lpstr>Historie: studium volebního chování před WW2</vt:lpstr>
      <vt:lpstr>První pokusy o „velkou teorii“: Michiganský model (Campbell et al. 1960- The American Voter) </vt:lpstr>
      <vt:lpstr>Strukturální teorie</vt:lpstr>
      <vt:lpstr>Klíčový pojem- socializace (sociologie politiky)</vt:lpstr>
      <vt:lpstr>Politická sociologie- cleavages</vt:lpstr>
      <vt:lpstr>Teorie racionální volby</vt:lpstr>
      <vt:lpstr>Prezentace aplikace PowerPoint</vt:lpstr>
      <vt:lpstr>Jak se voliči rozhodují- směrové a prostorové modely</vt:lpstr>
      <vt:lpstr>Downsova prostorová rozložení voličů</vt:lpstr>
      <vt:lpstr>Jak „vypadá“ prostor</vt:lpstr>
      <vt:lpstr>Jak „měřit“ prostor</vt:lpstr>
      <vt:lpstr>Jak probíhá soutěž v politickém prostoru</vt:lpstr>
      <vt:lpstr>Valenční teorie</vt:lpstr>
      <vt:lpstr>Valence (Clark)</vt:lpstr>
      <vt:lpstr>Kritika tématické valence</vt:lpstr>
      <vt:lpstr>Pokusy spojit více přístupů </vt:lpstr>
      <vt:lpstr>Tématické hlasování/vlastnictví (podobá i odlišuje se od valenčních teorií)</vt:lpstr>
      <vt:lpstr>Ekonomické hlasování</vt:lpstr>
      <vt:lpstr>Zpřesňování modelu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Volební chování (hlavní teorie)</dc:title>
  <dc:creator>Roman Chytilek</dc:creator>
  <cp:lastModifiedBy>Roman Chytilek</cp:lastModifiedBy>
  <cp:revision>1</cp:revision>
  <dcterms:created xsi:type="dcterms:W3CDTF">2019-11-19T07:48:42Z</dcterms:created>
  <dcterms:modified xsi:type="dcterms:W3CDTF">2019-11-19T08:56:43Z</dcterms:modified>
</cp:coreProperties>
</file>