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2" r:id="rId6"/>
    <p:sldId id="259" r:id="rId7"/>
    <p:sldId id="260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5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13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3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14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9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4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7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31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70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71506-0EAF-4D31-B3E6-556A5081AC56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34DAF-498A-47DD-8F9E-C7860C0C4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0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7F54E-A3FC-4329-A375-DD6F9FFE0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Modelování </a:t>
            </a:r>
            <a:r>
              <a:rPr lang="cs-CZ" dirty="0" err="1"/>
              <a:t>depresivity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B3FDF7-64BC-447D-AE38-4104AC5B8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48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B22AC-E12E-4F74-B066-A1539059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896AF2-D87C-415E-8DDA-BAD27E1F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6FD7DA2-86A4-483D-83DD-0D97A89D0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095" y="65470"/>
            <a:ext cx="6231142" cy="664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4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5ED5D-F6BA-4C8A-9C02-6CC1B5CFF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Y: deprese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D1CB8-6ADB-491D-9069-6B09D5063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X: </a:t>
            </a:r>
          </a:p>
          <a:p>
            <a:pPr lvl="1"/>
            <a:r>
              <a:rPr lang="cs-CZ" altLang="cs-CZ" dirty="0" err="1"/>
              <a:t>selfe</a:t>
            </a:r>
            <a:r>
              <a:rPr lang="cs-CZ" altLang="cs-CZ" dirty="0"/>
              <a:t> (</a:t>
            </a:r>
            <a:r>
              <a:rPr lang="cs-CZ" altLang="cs-CZ" dirty="0" err="1"/>
              <a:t>self-esteem</a:t>
            </a:r>
            <a:r>
              <a:rPr lang="cs-CZ" altLang="cs-CZ" dirty="0"/>
              <a:t>),  </a:t>
            </a:r>
          </a:p>
          <a:p>
            <a:pPr lvl="1"/>
            <a:r>
              <a:rPr lang="cs-CZ" altLang="cs-CZ" dirty="0" err="1"/>
              <a:t>duv_v</a:t>
            </a:r>
            <a:r>
              <a:rPr lang="cs-CZ" altLang="cs-CZ" dirty="0"/>
              <a:t> (důvěra k vrstevníkům)</a:t>
            </a:r>
          </a:p>
          <a:p>
            <a:pPr lvl="1"/>
            <a:r>
              <a:rPr lang="cs-CZ" altLang="cs-CZ" dirty="0" err="1"/>
              <a:t>vekr</a:t>
            </a:r>
            <a:r>
              <a:rPr lang="cs-CZ" altLang="cs-CZ" dirty="0"/>
              <a:t> (věk)</a:t>
            </a:r>
          </a:p>
          <a:p>
            <a:pPr lvl="1"/>
            <a:r>
              <a:rPr lang="cs-CZ" altLang="cs-CZ" dirty="0"/>
              <a:t>mat99 (známka z matematiky)</a:t>
            </a:r>
          </a:p>
          <a:p>
            <a:pPr lvl="1"/>
            <a:r>
              <a:rPr lang="cs-CZ" altLang="cs-CZ" dirty="0" err="1"/>
              <a:t>zdravi</a:t>
            </a:r>
            <a:r>
              <a:rPr lang="cs-CZ" altLang="cs-CZ" dirty="0"/>
              <a:t> (zdravotní potíže </a:t>
            </a:r>
            <a:r>
              <a:rPr lang="cs-CZ" altLang="cs-CZ"/>
              <a:t>psychosomatického rázu)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90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11439-F0D2-44D8-8FA3-AE58A848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2F939-04E2-49C1-8918-03966E5CA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98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E907F-9662-4ABC-A8A6-6540DBAC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8E04C-1508-4656-A72B-EA223E5ED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08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76733-C202-4B37-8913-117FA5FA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86401-4C21-40F8-A34B-E885132F9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F7FC50-1137-4C68-904D-94029674A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25" y="1825624"/>
            <a:ext cx="8764292" cy="368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4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C44BF-B6F3-4029-B7BD-446181BCA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FC3FC-7EA4-4E34-9F27-5EAE3ACAD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0BAA5F-0CFA-4CAA-8F0B-F55DAAD35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1866"/>
            <a:ext cx="7334895" cy="649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6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41187-AE76-4ECC-8B1B-8E1A7C76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92F5D0DF-3E8C-4CB9-BC28-ABECAF2B6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3" y="332883"/>
            <a:ext cx="9065634" cy="5750202"/>
          </a:xfrm>
        </p:spPr>
      </p:pic>
    </p:spTree>
    <p:extLst>
      <p:ext uri="{BB962C8B-B14F-4D97-AF65-F5344CB8AC3E}">
        <p14:creationId xmlns:p14="http://schemas.microsoft.com/office/powerpoint/2010/main" val="265785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EEACF-3E97-47CC-9DDD-7528ADD0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8808E-5DA2-4D35-9FAA-FA9DD877F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5C7B2A-1D31-43A3-9C3F-80D5FDC9E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825" y="26685"/>
            <a:ext cx="5897104" cy="677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12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36</Words>
  <Application>Microsoft Office PowerPoint</Application>
  <PresentationFormat>Předvádění na obrazovce (4:3)</PresentationFormat>
  <Paragraphs>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Modelování depresivity </vt:lpstr>
      <vt:lpstr>Prezentace aplikace PowerPoint</vt:lpstr>
      <vt:lpstr>Y: deprese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Standa Ježek</dc:creator>
  <cp:lastModifiedBy>Standa Ježek</cp:lastModifiedBy>
  <cp:revision>3</cp:revision>
  <dcterms:created xsi:type="dcterms:W3CDTF">2019-10-02T08:27:25Z</dcterms:created>
  <dcterms:modified xsi:type="dcterms:W3CDTF">2019-10-02T08:46:04Z</dcterms:modified>
</cp:coreProperties>
</file>