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64" r:id="rId5"/>
    <p:sldId id="262" r:id="rId6"/>
    <p:sldId id="259" r:id="rId7"/>
    <p:sldId id="260" r:id="rId8"/>
    <p:sldId id="258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5" d="100"/>
          <a:sy n="85" d="100"/>
        </p:scale>
        <p:origin x="68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71506-0EAF-4D31-B3E6-556A5081AC56}" type="datetimeFigureOut">
              <a:rPr lang="cs-CZ" smtClean="0"/>
              <a:t>02.10.2019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34DAF-498A-47DD-8F9E-C7860C0C45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9529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71506-0EAF-4D31-B3E6-556A5081AC56}" type="datetimeFigureOut">
              <a:rPr lang="cs-CZ" smtClean="0"/>
              <a:t>02.10.2019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34DAF-498A-47DD-8F9E-C7860C0C45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8139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71506-0EAF-4D31-B3E6-556A5081AC56}" type="datetimeFigureOut">
              <a:rPr lang="cs-CZ" smtClean="0"/>
              <a:t>02.10.2019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34DAF-498A-47DD-8F9E-C7860C0C45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5039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71506-0EAF-4D31-B3E6-556A5081AC56}" type="datetimeFigureOut">
              <a:rPr lang="cs-CZ" smtClean="0"/>
              <a:t>02.10.2019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34DAF-498A-47DD-8F9E-C7860C0C45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5144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71506-0EAF-4D31-B3E6-556A5081AC56}" type="datetimeFigureOut">
              <a:rPr lang="cs-CZ" smtClean="0"/>
              <a:t>02.10.2019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34DAF-498A-47DD-8F9E-C7860C0C45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1593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71506-0EAF-4D31-B3E6-556A5081AC56}" type="datetimeFigureOut">
              <a:rPr lang="cs-CZ" smtClean="0"/>
              <a:t>02.10.2019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34DAF-498A-47DD-8F9E-C7860C0C45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8387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71506-0EAF-4D31-B3E6-556A5081AC56}" type="datetimeFigureOut">
              <a:rPr lang="cs-CZ" smtClean="0"/>
              <a:t>02.10.2019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34DAF-498A-47DD-8F9E-C7860C0C45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968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71506-0EAF-4D31-B3E6-556A5081AC56}" type="datetimeFigureOut">
              <a:rPr lang="cs-CZ" smtClean="0"/>
              <a:t>02.10.2019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34DAF-498A-47DD-8F9E-C7860C0C45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0946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71506-0EAF-4D31-B3E6-556A5081AC56}" type="datetimeFigureOut">
              <a:rPr lang="cs-CZ" smtClean="0"/>
              <a:t>02.10.2019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34DAF-498A-47DD-8F9E-C7860C0C45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9275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71506-0EAF-4D31-B3E6-556A5081AC56}" type="datetimeFigureOut">
              <a:rPr lang="cs-CZ" smtClean="0"/>
              <a:t>02.10.2019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34DAF-498A-47DD-8F9E-C7860C0C45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6319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71506-0EAF-4D31-B3E6-556A5081AC56}" type="datetimeFigureOut">
              <a:rPr lang="cs-CZ" smtClean="0"/>
              <a:t>02.10.2019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834DAF-498A-47DD-8F9E-C7860C0C45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8705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71506-0EAF-4D31-B3E6-556A5081AC56}" type="datetimeFigureOut">
              <a:rPr lang="cs-CZ" smtClean="0"/>
              <a:t>02.10.2019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834DAF-498A-47DD-8F9E-C7860C0C45B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0700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AB7F54E-A3FC-4329-A375-DD6F9FFE0F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Modelování </a:t>
            </a:r>
            <a:r>
              <a:rPr lang="cs-CZ" dirty="0" err="1"/>
              <a:t>depresivity</a:t>
            </a:r>
            <a:r>
              <a:rPr lang="cs-CZ" dirty="0"/>
              <a:t>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8B3FDF7-64BC-447D-AE38-4104AC5B8AE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2484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0B22AC-E12E-4F74-B066-A15390592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4896AF2-D87C-415E-8DDA-BAD27E1F67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06FD7DA2-86A4-483D-83DD-0D97A89D03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8095" y="65470"/>
            <a:ext cx="6231142" cy="6645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340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C5ED5D-F6BA-4C8A-9C02-6CC1B5CFFF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Y: deprese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FD1CB8-6ADB-491D-9069-6B09D5063B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X: </a:t>
            </a:r>
          </a:p>
          <a:p>
            <a:pPr lvl="1"/>
            <a:r>
              <a:rPr lang="cs-CZ" altLang="cs-CZ" dirty="0" err="1"/>
              <a:t>selfe</a:t>
            </a:r>
            <a:r>
              <a:rPr lang="cs-CZ" altLang="cs-CZ" dirty="0"/>
              <a:t> (</a:t>
            </a:r>
            <a:r>
              <a:rPr lang="cs-CZ" altLang="cs-CZ" dirty="0" err="1"/>
              <a:t>self-esteem</a:t>
            </a:r>
            <a:r>
              <a:rPr lang="cs-CZ" altLang="cs-CZ" dirty="0"/>
              <a:t>),  </a:t>
            </a:r>
          </a:p>
          <a:p>
            <a:pPr lvl="1"/>
            <a:r>
              <a:rPr lang="cs-CZ" altLang="cs-CZ" dirty="0" err="1"/>
              <a:t>duv_v</a:t>
            </a:r>
            <a:r>
              <a:rPr lang="cs-CZ" altLang="cs-CZ" dirty="0"/>
              <a:t> (důvěra k vrstevníkům)</a:t>
            </a:r>
          </a:p>
          <a:p>
            <a:pPr lvl="1"/>
            <a:r>
              <a:rPr lang="cs-CZ" altLang="cs-CZ" dirty="0" err="1"/>
              <a:t>vekr</a:t>
            </a:r>
            <a:r>
              <a:rPr lang="cs-CZ" altLang="cs-CZ" dirty="0"/>
              <a:t> (věk)</a:t>
            </a:r>
          </a:p>
          <a:p>
            <a:pPr lvl="1"/>
            <a:r>
              <a:rPr lang="cs-CZ" altLang="cs-CZ" dirty="0"/>
              <a:t>mat99 (známka z matematiky)</a:t>
            </a:r>
          </a:p>
          <a:p>
            <a:pPr lvl="1"/>
            <a:r>
              <a:rPr lang="cs-CZ" altLang="cs-CZ" dirty="0" err="1"/>
              <a:t>zdravi</a:t>
            </a:r>
            <a:r>
              <a:rPr lang="cs-CZ" altLang="cs-CZ" dirty="0"/>
              <a:t> (zdravotní potíže </a:t>
            </a:r>
            <a:r>
              <a:rPr lang="cs-CZ" altLang="cs-CZ"/>
              <a:t>psychosomatického rázu)</a:t>
            </a:r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09013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C11439-F0D2-44D8-8FA3-AE58A8480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A2F939-04E2-49C1-8918-03966E5CA3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29870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BE907F-9662-4ABC-A8A6-6540DBACA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2D8E04C-1508-4656-A72B-EA223E5ED9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7080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476733-C202-4B37-8913-117FA5FA1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586401-4C21-40F8-A34B-E885132F9C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56F7FC50-1137-4C68-904D-94029674A2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225" y="1825624"/>
            <a:ext cx="8764292" cy="3684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8944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5C44BF-B6F3-4029-B7BD-446181BCAF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EBFC3FC-7EA4-4E34-9F27-5EAE3ACAD8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900BAA5F-0CFA-4CAA-8F0B-F55DAAD355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181866"/>
            <a:ext cx="7334895" cy="6494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766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A41187-AE76-4ECC-8B1B-8E1A7C763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obsah 4" descr="Obsah obrázku snímek obrazovky&#10;&#10;Popis byl vytvořen automaticky">
            <a:extLst>
              <a:ext uri="{FF2B5EF4-FFF2-40B4-BE49-F238E27FC236}">
                <a16:creationId xmlns:a16="http://schemas.microsoft.com/office/drawing/2014/main" id="{92F5D0DF-3E8C-4CB9-BC28-ABECAF2B674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93" y="332883"/>
            <a:ext cx="9065634" cy="5750202"/>
          </a:xfrm>
        </p:spPr>
      </p:pic>
    </p:spTree>
    <p:extLst>
      <p:ext uri="{BB962C8B-B14F-4D97-AF65-F5344CB8AC3E}">
        <p14:creationId xmlns:p14="http://schemas.microsoft.com/office/powerpoint/2010/main" val="26578544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0FEEACF-3E97-47CC-9DDD-7528ADD065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C8808E-5DA2-4D35-9FAA-FA9DD877F8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2B5C7B2A-1D31-43A3-9C3F-80D5FDC9E4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1825" y="26685"/>
            <a:ext cx="5897104" cy="67779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231287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36</Words>
  <Application>Microsoft Office PowerPoint</Application>
  <PresentationFormat>Předvádění na obrazovce (4:3)</PresentationFormat>
  <Paragraphs>8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Modelování depresivity </vt:lpstr>
      <vt:lpstr>Prezentace aplikace PowerPoint</vt:lpstr>
      <vt:lpstr>Y: deprese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Standa Ježek</dc:creator>
  <cp:lastModifiedBy>Standa Ježek</cp:lastModifiedBy>
  <cp:revision>3</cp:revision>
  <dcterms:created xsi:type="dcterms:W3CDTF">2019-10-02T08:27:25Z</dcterms:created>
  <dcterms:modified xsi:type="dcterms:W3CDTF">2019-10-02T08:46:04Z</dcterms:modified>
</cp:coreProperties>
</file>