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A904-BF5D-4884-A214-CCAB7C67FAA5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F003-38A9-4C33-917E-0E5A232BE0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6039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A904-BF5D-4884-A214-CCAB7C67FAA5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F003-38A9-4C33-917E-0E5A232BE0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0607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A904-BF5D-4884-A214-CCAB7C67FAA5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F003-38A9-4C33-917E-0E5A232BE0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5497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A904-BF5D-4884-A214-CCAB7C67FAA5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F003-38A9-4C33-917E-0E5A232BE0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315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A904-BF5D-4884-A214-CCAB7C67FAA5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F003-38A9-4C33-917E-0E5A232BE0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131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A904-BF5D-4884-A214-CCAB7C67FAA5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F003-38A9-4C33-917E-0E5A232BE0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A904-BF5D-4884-A214-CCAB7C67FAA5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F003-38A9-4C33-917E-0E5A232BE0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17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A904-BF5D-4884-A214-CCAB7C67FAA5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F003-38A9-4C33-917E-0E5A232BE0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6817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A904-BF5D-4884-A214-CCAB7C67FAA5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F003-38A9-4C33-917E-0E5A232BE0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309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A904-BF5D-4884-A214-CCAB7C67FAA5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F003-38A9-4C33-917E-0E5A232BE0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894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A904-BF5D-4884-A214-CCAB7C67FAA5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F003-38A9-4C33-917E-0E5A232BE0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76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DA904-BF5D-4884-A214-CCAB7C67FAA5}" type="datetimeFigureOut">
              <a:rPr lang="cs-CZ" smtClean="0"/>
              <a:t>20.11.2019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9F003-38A9-4C33-917E-0E5A232BE0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577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dx.edu/~newsomj/mlrclass/ho_randfixd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4305-FF9C-44DB-8BC7-929B3B017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Součty čtverců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766FD-19D0-45A2-A5C9-BD87A160C9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7857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6793A-F0C3-4370-A9EA-B4CE9710F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Tabulky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FD4FF-A0D8-4535-8AE1-3D38032FF3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9344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3CD2B1-573C-4CD3-9F6E-162FBD21A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One-way</a:t>
            </a:r>
            <a:r>
              <a:rPr lang="cs-CZ" dirty="0"/>
              <a:t> ANOVA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70666F-8A80-4AE4-8639-44212AA73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54" y="1950897"/>
            <a:ext cx="8094096" cy="352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99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3CD2B1-573C-4CD3-9F6E-162FBD21A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One-way</a:t>
            </a:r>
            <a:r>
              <a:rPr lang="cs-CZ" dirty="0"/>
              <a:t> ANOVA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B215F3-9030-457F-A53D-3999F3A9E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25" y="2356513"/>
            <a:ext cx="8347749" cy="337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34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89F2-4A0F-42D4-B2A2-8C6EF91B1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N-</a:t>
            </a:r>
            <a:r>
              <a:rPr lang="cs-CZ" dirty="0" err="1"/>
              <a:t>way</a:t>
            </a:r>
            <a:r>
              <a:rPr lang="cs-CZ" dirty="0"/>
              <a:t> ANOVA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5E9E54-C3B5-4953-999F-CEA71303B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" y="1979627"/>
            <a:ext cx="8330411" cy="348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44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89F2-4A0F-42D4-B2A2-8C6EF91B1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N-</a:t>
            </a:r>
            <a:r>
              <a:rPr lang="cs-CZ" dirty="0" err="1"/>
              <a:t>way</a:t>
            </a:r>
            <a:r>
              <a:rPr lang="cs-CZ" dirty="0"/>
              <a:t> ANOVA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31D3B2-0DB4-423F-81E8-ECC620B86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91" y="1818303"/>
            <a:ext cx="8057959" cy="386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78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7940C-B11C-4DE8-88B3-9A70C425C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Fixed</a:t>
            </a:r>
            <a:r>
              <a:rPr lang="cs-CZ" dirty="0"/>
              <a:t> vs </a:t>
            </a:r>
            <a:r>
              <a:rPr lang="cs-CZ" dirty="0" err="1"/>
              <a:t>Random</a:t>
            </a:r>
            <a:r>
              <a:rPr lang="cs-CZ" dirty="0"/>
              <a:t> </a:t>
            </a:r>
            <a:r>
              <a:rPr lang="cs-CZ" dirty="0" err="1"/>
              <a:t>Effects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A2856-8188-4B57-BF1E-CEA8ACF52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viz </a:t>
            </a:r>
            <a:r>
              <a:rPr lang="cs-CZ" dirty="0">
                <a:hlinkClick r:id="rId2"/>
              </a:rPr>
              <a:t>http://web.pdx.edu/~newsomj/mlrclass/ho_randfixd.pdf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5740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68DB7D-65A6-48D1-B5A2-14F7E6F23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603" y="0"/>
            <a:ext cx="5867682" cy="708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29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307276-8E70-4616-BD1D-A9C7FAFAF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752" y="1"/>
            <a:ext cx="5569182" cy="677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88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10383B-8EA1-4B7C-B7ED-0C49533F8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7539"/>
            <a:ext cx="9076041" cy="472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31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3EE88-8A28-4D72-ABB0-ECF8D7764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Kontrasty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0B8A7-C6A9-4A7B-9A19-271D94BADA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3284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9F0FF3-685F-4E76-B7F1-E4D89D865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07" y="0"/>
            <a:ext cx="81983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59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A91573-F6EC-4490-A31E-BB4C6FE99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124" y="0"/>
            <a:ext cx="7751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44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BFFFD-6F8C-4ED8-B220-9DD1ECF69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Post-hoc testy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222A0-DA7A-4ADB-B737-607967299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188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71D47A-1F33-46D0-AB53-4E834D4DF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9237"/>
            <a:ext cx="9144000" cy="529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28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">
      <a:majorFont>
        <a:latin typeface="Arial Black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36</Words>
  <Application>Microsoft Office PowerPoint</Application>
  <PresentationFormat>On-screen Show (4:3)</PresentationFormat>
  <Paragraphs>10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Roboto</vt:lpstr>
      <vt:lpstr>Office Theme</vt:lpstr>
      <vt:lpstr>Součty čtverců</vt:lpstr>
      <vt:lpstr>PowerPoint Presentation</vt:lpstr>
      <vt:lpstr>PowerPoint Presentation</vt:lpstr>
      <vt:lpstr>PowerPoint Presentation</vt:lpstr>
      <vt:lpstr>Kontrasty</vt:lpstr>
      <vt:lpstr>PowerPoint Presentation</vt:lpstr>
      <vt:lpstr>PowerPoint Presentation</vt:lpstr>
      <vt:lpstr>Post-hoc testy</vt:lpstr>
      <vt:lpstr>PowerPoint Presentation</vt:lpstr>
      <vt:lpstr>Tabulky</vt:lpstr>
      <vt:lpstr>One-way ANOVA</vt:lpstr>
      <vt:lpstr>One-way ANOVA</vt:lpstr>
      <vt:lpstr>N-way ANOVA</vt:lpstr>
      <vt:lpstr>N-way ANOVA</vt:lpstr>
      <vt:lpstr>Fixed vs Random Effects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Součty čtverců</dc:title>
  <dc:creator>Karel Rečka</dc:creator>
  <cp:lastModifiedBy>Karel Rečka</cp:lastModifiedBy>
  <cp:revision>8</cp:revision>
  <dcterms:created xsi:type="dcterms:W3CDTF">2019-11-20T08:18:08Z</dcterms:created>
  <dcterms:modified xsi:type="dcterms:W3CDTF">2019-11-20T08:50:51Z</dcterms:modified>
</cp:coreProperties>
</file>