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5448" autoAdjust="0"/>
  </p:normalViewPr>
  <p:slideViewPr>
    <p:cSldViewPr snapToGrid="0">
      <p:cViewPr varScale="1">
        <p:scale>
          <a:sx n="58" d="100"/>
          <a:sy n="58" d="100"/>
        </p:scale>
        <p:origin x="792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hiny.rstudio.com/galler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hiny.rstudio.com/tutorial/" TargetMode="External"/><Relationship Id="rId2" Type="http://schemas.openxmlformats.org/officeDocument/2006/relationships/hyperlink" Target="https://shiny.rstudio.com/gallery/widget-galler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mHh89VTanw?t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51AD5E-8698-446C-A570-8D199E2C9E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8C8F67-1922-438C-8F9A-90F1FEDCEA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05339F-64DF-4649-9F3B-C0F204C1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Shiny</a:t>
            </a:r>
            <a:r>
              <a:rPr lang="cs-CZ" dirty="0"/>
              <a:t> </a:t>
            </a:r>
            <a:r>
              <a:rPr lang="cs-CZ" dirty="0" err="1"/>
              <a:t>package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2859864-A64A-4FD2-B846-EEA4B5AC7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22696"/>
            <a:ext cx="11361600" cy="1912560"/>
          </a:xfrm>
        </p:spPr>
        <p:txBody>
          <a:bodyPr/>
          <a:lstStyle/>
          <a:p>
            <a:r>
              <a:rPr lang="cs-CZ" dirty="0"/>
              <a:t>R101 – Praktický úvod do používání statistického programu R</a:t>
            </a:r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David </a:t>
            </a:r>
            <a:r>
              <a:rPr lang="cs-CZ" dirty="0" err="1">
                <a:solidFill>
                  <a:schemeClr val="tx2"/>
                </a:solidFill>
              </a:rPr>
              <a:t>Kremeník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Gabriela Kalistová</a:t>
            </a:r>
          </a:p>
          <a:p>
            <a:r>
              <a:rPr lang="cs-CZ" dirty="0">
                <a:solidFill>
                  <a:schemeClr val="tx2"/>
                </a:solidFill>
              </a:rPr>
              <a:t>Tomáš Kotačka</a:t>
            </a:r>
          </a:p>
        </p:txBody>
      </p:sp>
    </p:spTree>
    <p:extLst>
      <p:ext uri="{BB962C8B-B14F-4D97-AF65-F5344CB8AC3E}">
        <p14:creationId xmlns:p14="http://schemas.microsoft.com/office/powerpoint/2010/main" val="177104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A02296-FDCC-4CBD-8617-7499BE7F20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3AAC0B-CAE4-4E15-A080-87ED46F9EE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900275-A284-4223-8543-73E6460F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F17914-B8A7-4081-872E-012057AA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 </a:t>
            </a:r>
            <a:r>
              <a:rPr lang="cs-CZ" dirty="0" err="1"/>
              <a:t>package</a:t>
            </a:r>
            <a:r>
              <a:rPr lang="cs-CZ" dirty="0"/>
              <a:t>, na který navazují další</a:t>
            </a:r>
          </a:p>
          <a:p>
            <a:r>
              <a:rPr lang="cs-CZ" dirty="0"/>
              <a:t>Interaktivní aplikace z prostředí R, webové aplikace, </a:t>
            </a:r>
            <a:r>
              <a:rPr lang="cs-CZ" dirty="0" err="1"/>
              <a:t>dashboards</a:t>
            </a:r>
            <a:endParaRPr lang="cs-CZ" dirty="0"/>
          </a:p>
          <a:p>
            <a:r>
              <a:rPr lang="cs-CZ"/>
              <a:t>Využití </a:t>
            </a:r>
            <a:r>
              <a:rPr lang="cs-CZ" dirty="0"/>
              <a:t>base R </a:t>
            </a:r>
            <a:r>
              <a:rPr lang="cs-CZ" dirty="0" err="1"/>
              <a:t>graphics</a:t>
            </a:r>
            <a:r>
              <a:rPr lang="cs-CZ" dirty="0"/>
              <a:t> a ggplot2</a:t>
            </a:r>
          </a:p>
          <a:p>
            <a:r>
              <a:rPr lang="cs-CZ" dirty="0"/>
              <a:t>Kombinace výpočtů v R a interaktivnost moderních webů</a:t>
            </a:r>
          </a:p>
        </p:txBody>
      </p:sp>
    </p:spTree>
    <p:extLst>
      <p:ext uri="{BB962C8B-B14F-4D97-AF65-F5344CB8AC3E}">
        <p14:creationId xmlns:p14="http://schemas.microsoft.com/office/powerpoint/2010/main" val="325417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deslaný screenshot obrázek">
            <a:extLst>
              <a:ext uri="{FF2B5EF4-FFF2-40B4-BE49-F238E27FC236}">
                <a16:creationId xmlns:a16="http://schemas.microsoft.com/office/drawing/2014/main" id="{A02F0E5C-1DED-46A4-AAB8-91A33BA80E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1"/>
          <a:stretch/>
        </p:blipFill>
        <p:spPr bwMode="auto">
          <a:xfrm>
            <a:off x="666000" y="4263654"/>
            <a:ext cx="4982330" cy="158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C04BA2-2DCE-45E8-9F30-DEB297364D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08BB04-8E2D-4D0D-B818-55F932E2C8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3C3CF7-A9A0-4B77-873B-35CDCD45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Jednoduchá funkce – R x HTML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973DC00-F4A9-4076-A06B-561744319CDE}"/>
              </a:ext>
            </a:extLst>
          </p:cNvPr>
          <p:cNvSpPr/>
          <p:nvPr/>
        </p:nvSpPr>
        <p:spPr>
          <a:xfrm>
            <a:off x="719999" y="1709220"/>
            <a:ext cx="4819563" cy="2132956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sliderInput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inputId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“n“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label =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Choose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value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25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min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max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EE61540-08EC-4029-8362-8DDEA613288F}"/>
              </a:ext>
            </a:extLst>
          </p:cNvPr>
          <p:cNvSpPr/>
          <p:nvPr/>
        </p:nvSpPr>
        <p:spPr>
          <a:xfrm>
            <a:off x="5539563" y="1709220"/>
            <a:ext cx="6290487" cy="4006290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&lt;div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form-group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shiny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-input-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container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“&gt;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&lt;label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control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-label“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for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“&gt;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Choose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&lt;/label&gt;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&lt;input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js-range-slider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 id=“n“ data-min=“1“ data-max=“100“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from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=“25“ data-step=“1“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grid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true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grid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=“9.9“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grid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snap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false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prettify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separator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=“,“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keyboard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=“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true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“ data-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keybord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-step= “1.01010101010101“/&gt;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78733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72BA7-ECBE-49ED-844C-BE6C331602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0DC50-0E76-4B71-A3AE-14F60A6B8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E2459-8ECE-46CE-92BC-B364DCBE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Template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AF0039-924E-4BA4-91F5-227FE88F4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User interface kód (</a:t>
            </a:r>
            <a:r>
              <a:rPr lang="cs-CZ" dirty="0" err="1"/>
              <a:t>ui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HTML, CSS – webové stránky</a:t>
            </a:r>
          </a:p>
          <a:p>
            <a:r>
              <a:rPr lang="cs-CZ" dirty="0"/>
              <a:t>Server kód (server)</a:t>
            </a:r>
          </a:p>
          <a:p>
            <a:pPr lvl="1"/>
            <a:r>
              <a:rPr lang="cs-CZ" dirty="0"/>
              <a:t>Analýzy, generování outputu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Příklad prázdné stránky:</a:t>
            </a:r>
          </a:p>
          <a:p>
            <a:pPr lvl="1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95529B9-CBEC-4637-A7B9-EBCD24B0E407}"/>
              </a:ext>
            </a:extLst>
          </p:cNvPr>
          <p:cNvSpPr/>
          <p:nvPr/>
        </p:nvSpPr>
        <p:spPr>
          <a:xfrm>
            <a:off x="4949099" y="3787557"/>
            <a:ext cx="5509351" cy="2564869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library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shiny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ui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&lt;-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fluidPage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server &lt;- </a:t>
            </a:r>
            <a:r>
              <a:rPr lang="cs-CZ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function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(input, output)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shinyApp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ui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ui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server = server)</a:t>
            </a:r>
          </a:p>
        </p:txBody>
      </p:sp>
    </p:spTree>
    <p:extLst>
      <p:ext uri="{BB962C8B-B14F-4D97-AF65-F5344CB8AC3E}">
        <p14:creationId xmlns:p14="http://schemas.microsoft.com/office/powerpoint/2010/main" val="68900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72BA7-ECBE-49ED-844C-BE6C331602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0DC50-0E76-4B71-A3AE-14F60A6B8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E2459-8ECE-46CE-92BC-B364DCBE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kód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95529B9-CBEC-4637-A7B9-EBCD24B0E407}"/>
              </a:ext>
            </a:extLst>
          </p:cNvPr>
          <p:cNvSpPr/>
          <p:nvPr/>
        </p:nvSpPr>
        <p:spPr>
          <a:xfrm>
            <a:off x="666000" y="1486853"/>
            <a:ext cx="10753200" cy="4189930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library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shiny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ui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&lt;-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basicPage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sliderInput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InputId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"n"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cs-CZ" sz="2000" dirty="0">
                <a:solidFill>
                  <a:srgbClr val="00B05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label =</a:t>
            </a:r>
            <a:r>
              <a:rPr lang="cs-CZ" sz="2000" dirty="0">
                <a:solidFill>
                  <a:srgbClr val="00B05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of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points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:"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min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			max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100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value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25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plotOutput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distPlot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server &lt;- </a:t>
            </a:r>
            <a:r>
              <a:rPr lang="cs-CZ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function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(input, output){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    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output$distPlot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&lt;-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renderPlot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({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       plot(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rnorm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input$n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), 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rnorm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input$n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     })}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shinyApp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ui</a:t>
            </a:r>
            <a:r>
              <a:rPr lang="cs-CZ" sz="20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server)</a:t>
            </a:r>
          </a:p>
        </p:txBody>
      </p:sp>
    </p:spTree>
    <p:extLst>
      <p:ext uri="{BB962C8B-B14F-4D97-AF65-F5344CB8AC3E}">
        <p14:creationId xmlns:p14="http://schemas.microsoft.com/office/powerpoint/2010/main" val="294578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72BA7-ECBE-49ED-844C-BE6C331602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0DC50-0E76-4B71-A3AE-14F60A6B8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E2459-8ECE-46CE-92BC-B364DCBE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výsledek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C19D00C-A618-4004-8993-3494CD9BA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6" b="-1"/>
          <a:stretch/>
        </p:blipFill>
        <p:spPr bwMode="auto">
          <a:xfrm>
            <a:off x="3335458" y="1417315"/>
            <a:ext cx="5521083" cy="50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20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72BA7-ECBE-49ED-844C-BE6C331602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0DC50-0E76-4B71-A3AE-14F60A6B8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E2459-8ECE-46CE-92BC-B364DCBE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Widgets</a:t>
            </a:r>
            <a:endParaRPr lang="cs-CZ" dirty="0"/>
          </a:p>
        </p:txBody>
      </p:sp>
      <p:pic>
        <p:nvPicPr>
          <p:cNvPr id="2050" name="Picture 2" descr="Odeslaný screenshot obrázek">
            <a:extLst>
              <a:ext uri="{FF2B5EF4-FFF2-40B4-BE49-F238E27FC236}">
                <a16:creationId xmlns:a16="http://schemas.microsoft.com/office/drawing/2014/main" id="{ED875DFC-D240-4990-98AD-4657B21B1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1546558"/>
            <a:ext cx="10144828" cy="440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ED81DB75-8393-4A90-B405-CB651EFB15F6}"/>
              </a:ext>
            </a:extLst>
          </p:cNvPr>
          <p:cNvSpPr/>
          <p:nvPr/>
        </p:nvSpPr>
        <p:spPr>
          <a:xfrm>
            <a:off x="666000" y="1267026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numericInput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99C315B-F464-45AD-B5CE-A20FF7CC6D20}"/>
              </a:ext>
            </a:extLst>
          </p:cNvPr>
          <p:cNvSpPr/>
          <p:nvPr/>
        </p:nvSpPr>
        <p:spPr>
          <a:xfrm>
            <a:off x="4054895" y="1267026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radioButtons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265609A-F8AE-4F79-9D5B-9D5EA4365919}"/>
              </a:ext>
            </a:extLst>
          </p:cNvPr>
          <p:cNvSpPr/>
          <p:nvPr/>
        </p:nvSpPr>
        <p:spPr>
          <a:xfrm>
            <a:off x="7484021" y="1267026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selectInput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6B579F6-6D81-4E1A-8399-CE73C840788D}"/>
              </a:ext>
            </a:extLst>
          </p:cNvPr>
          <p:cNvSpPr/>
          <p:nvPr/>
        </p:nvSpPr>
        <p:spPr>
          <a:xfrm>
            <a:off x="666000" y="5788141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sliderInput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D97B70F-5DEB-4C3A-ABEC-EFBBE11DDD63}"/>
              </a:ext>
            </a:extLst>
          </p:cNvPr>
          <p:cNvSpPr/>
          <p:nvPr/>
        </p:nvSpPr>
        <p:spPr>
          <a:xfrm>
            <a:off x="4054895" y="5788141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sliderInput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C11D8C91-5FB4-42E9-8259-7A767D6FF8FA}"/>
              </a:ext>
            </a:extLst>
          </p:cNvPr>
          <p:cNvSpPr/>
          <p:nvPr/>
        </p:nvSpPr>
        <p:spPr>
          <a:xfrm>
            <a:off x="7484021" y="5788141"/>
            <a:ext cx="2311958" cy="40530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textInput</a:t>
            </a:r>
            <a:r>
              <a:rPr lang="cs-CZ" sz="2000" dirty="0">
                <a:solidFill>
                  <a:schemeClr val="tx2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5293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72BA7-ECBE-49ED-844C-BE6C331602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A0DC50-0E76-4B71-A3AE-14F60A6B8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E2459-8ECE-46CE-92BC-B364DCBE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Galerie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89DBF6A7-CA96-4394-9B27-6162766B0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sz="2800" dirty="0">
                <a:hlinkClick r:id="rId2"/>
              </a:rPr>
              <a:t>https://shiny.rstudio.com/gallery/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520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D8C520-4277-4D51-9F8C-DBBBEE178A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Shiny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634F1-6C26-4A66-AD78-ADD6FD89C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43D948-7A1C-48BE-BF73-A775275A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Využité materiály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643B2D-8118-4E7A-987D-3AB9CBCF8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Shiny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RStudio</a:t>
            </a:r>
            <a:r>
              <a:rPr lang="cs-CZ" sz="2000" dirty="0"/>
              <a:t>. (</a:t>
            </a:r>
            <a:r>
              <a:rPr lang="cs-CZ" sz="2000" dirty="0" err="1"/>
              <a:t>n.d</a:t>
            </a:r>
            <a:r>
              <a:rPr lang="cs-CZ" sz="2000" dirty="0"/>
              <a:t>.). </a:t>
            </a:r>
            <a:r>
              <a:rPr lang="cs-CZ" sz="2000" dirty="0" err="1"/>
              <a:t>Shiny</a:t>
            </a:r>
            <a:r>
              <a:rPr lang="cs-CZ" sz="2000" dirty="0"/>
              <a:t> </a:t>
            </a:r>
            <a:r>
              <a:rPr lang="cs-CZ" sz="2000" dirty="0" err="1"/>
              <a:t>Widgets</a:t>
            </a:r>
            <a:r>
              <a:rPr lang="cs-CZ" sz="2000" dirty="0"/>
              <a:t> </a:t>
            </a:r>
            <a:r>
              <a:rPr lang="cs-CZ" sz="2000" dirty="0" err="1"/>
              <a:t>Gallery</a:t>
            </a:r>
            <a:r>
              <a:rPr lang="cs-CZ" sz="2000" dirty="0"/>
              <a:t>. </a:t>
            </a:r>
            <a:r>
              <a:rPr lang="cs-CZ" sz="2000" dirty="0" err="1"/>
              <a:t>Retrived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>
                <a:hlinkClick r:id="rId2"/>
              </a:rPr>
              <a:t>https://shiny.rstudio.com/gallery/widget-gallery.html</a:t>
            </a:r>
            <a:endParaRPr lang="cs-CZ" sz="2000" dirty="0"/>
          </a:p>
          <a:p>
            <a:r>
              <a:rPr lang="cs-CZ" sz="2000" dirty="0" err="1"/>
              <a:t>Shiny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RStudio</a:t>
            </a:r>
            <a:r>
              <a:rPr lang="cs-CZ" sz="2000" dirty="0"/>
              <a:t>. (</a:t>
            </a:r>
            <a:r>
              <a:rPr lang="cs-CZ" sz="2000" dirty="0" err="1"/>
              <a:t>n.d</a:t>
            </a:r>
            <a:r>
              <a:rPr lang="cs-CZ" sz="2000" dirty="0"/>
              <a:t>.). </a:t>
            </a:r>
            <a:r>
              <a:rPr lang="cs-CZ" sz="2000" dirty="0" err="1"/>
              <a:t>Learn</a:t>
            </a:r>
            <a:r>
              <a:rPr lang="cs-CZ" sz="2000" dirty="0"/>
              <a:t> </a:t>
            </a:r>
            <a:r>
              <a:rPr lang="cs-CZ" sz="2000" dirty="0" err="1"/>
              <a:t>Shiny</a:t>
            </a:r>
            <a:r>
              <a:rPr lang="cs-CZ" sz="2000" dirty="0"/>
              <a:t>. </a:t>
            </a:r>
            <a:r>
              <a:rPr lang="cs-CZ" sz="2000" dirty="0" err="1"/>
              <a:t>Retrived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>
                <a:hlinkClick r:id="rId3"/>
              </a:rPr>
              <a:t>https://shiny.rstudio.com/tutorial/</a:t>
            </a:r>
            <a:endParaRPr lang="cs-CZ" sz="2000" dirty="0"/>
          </a:p>
          <a:p>
            <a:r>
              <a:rPr lang="cs-CZ" sz="2000" dirty="0" err="1"/>
              <a:t>RStudio</a:t>
            </a:r>
            <a:r>
              <a:rPr lang="en-US" sz="2000" dirty="0"/>
              <a:t>. (201</a:t>
            </a:r>
            <a:r>
              <a:rPr lang="cs-CZ" sz="2000" dirty="0"/>
              <a:t>8</a:t>
            </a:r>
            <a:r>
              <a:rPr lang="en-US" sz="2000" dirty="0"/>
              <a:t>, </a:t>
            </a:r>
            <a:r>
              <a:rPr lang="cs-CZ" sz="2000" dirty="0"/>
              <a:t>June</a:t>
            </a:r>
            <a:r>
              <a:rPr lang="en-US" sz="2000" dirty="0"/>
              <a:t> </a:t>
            </a:r>
            <a:r>
              <a:rPr lang="cs-CZ" sz="2000" dirty="0"/>
              <a:t>13</a:t>
            </a:r>
            <a:r>
              <a:rPr lang="en-US" sz="2000" dirty="0"/>
              <a:t>). </a:t>
            </a:r>
            <a:r>
              <a:rPr lang="cs-CZ" sz="2000" i="1" dirty="0" err="1"/>
              <a:t>Shiny</a:t>
            </a:r>
            <a:r>
              <a:rPr lang="cs-CZ" sz="2000" i="1" dirty="0"/>
              <a:t> and R to Build </a:t>
            </a:r>
            <a:r>
              <a:rPr lang="cs-CZ" sz="2000" i="1" dirty="0" err="1"/>
              <a:t>Dynamic</a:t>
            </a:r>
            <a:r>
              <a:rPr lang="cs-CZ" sz="2000" i="1" dirty="0"/>
              <a:t> </a:t>
            </a:r>
            <a:r>
              <a:rPr lang="cs-CZ" sz="2000" i="1" dirty="0" err="1"/>
              <a:t>Dashboards</a:t>
            </a:r>
            <a:r>
              <a:rPr lang="cs-CZ" sz="2000" i="1" dirty="0"/>
              <a:t>. </a:t>
            </a:r>
            <a:r>
              <a:rPr lang="en-US" sz="2000" dirty="0"/>
              <a:t>[Video file]. Retrieve</a:t>
            </a:r>
            <a:r>
              <a:rPr lang="cs-CZ" sz="2000" dirty="0"/>
              <a:t>d </a:t>
            </a:r>
            <a:r>
              <a:rPr lang="en-US" sz="2000" dirty="0"/>
              <a:t>from </a:t>
            </a:r>
            <a:r>
              <a:rPr lang="cs-CZ" sz="2000" dirty="0">
                <a:hlinkClick r:id="rId4"/>
              </a:rPr>
              <a:t>https://youtu.be/tmHh89VTanw?t=1</a:t>
            </a: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0352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87</TotalTime>
  <Words>432</Words>
  <Application>Microsoft Office PowerPoint</Application>
  <PresentationFormat>Širokoúhlá obrazovka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Consolas</vt:lpstr>
      <vt:lpstr>Tahoma</vt:lpstr>
      <vt:lpstr>Wingdings</vt:lpstr>
      <vt:lpstr>Prezentace_MU_CZ</vt:lpstr>
      <vt:lpstr>Shiny package</vt:lpstr>
      <vt:lpstr>Základní informace</vt:lpstr>
      <vt:lpstr>Jednoduchá funkce – R x HTML</vt:lpstr>
      <vt:lpstr>Template</vt:lpstr>
      <vt:lpstr>Příklad – kód</vt:lpstr>
      <vt:lpstr>Příklad – výsledek</vt:lpstr>
      <vt:lpstr>Widgets</vt:lpstr>
      <vt:lpstr>Galerie</vt:lpstr>
      <vt:lpstr>Využité materiály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Shiny package</dc:title>
  <dc:creator>Wombat</dc:creator>
  <cp:lastModifiedBy>Wombat</cp:lastModifiedBy>
  <cp:revision>13</cp:revision>
  <cp:lastPrinted>1601-01-01T00:00:00Z</cp:lastPrinted>
  <dcterms:created xsi:type="dcterms:W3CDTF">2019-12-09T15:08:08Z</dcterms:created>
  <dcterms:modified xsi:type="dcterms:W3CDTF">2019-12-09T17:52:51Z</dcterms:modified>
</cp:coreProperties>
</file>