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88693238-86A5-4F3E-B5B0-2FF7487B7196}">
          <p14:sldIdLst>
            <p14:sldId id="256"/>
            <p14:sldId id="257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DA8E-0D91-4CDE-980C-27DD21EB12A2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F745-8A16-4165-9587-9DEC1BC49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20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DA8E-0D91-4CDE-980C-27DD21EB12A2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F745-8A16-4165-9587-9DEC1BC49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5265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DA8E-0D91-4CDE-980C-27DD21EB12A2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F745-8A16-4165-9587-9DEC1BC49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6499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DA8E-0D91-4CDE-980C-27DD21EB12A2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F745-8A16-4165-9587-9DEC1BC4950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8650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DA8E-0D91-4CDE-980C-27DD21EB12A2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F745-8A16-4165-9587-9DEC1BC49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16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DA8E-0D91-4CDE-980C-27DD21EB12A2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F745-8A16-4165-9587-9DEC1BC49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137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DA8E-0D91-4CDE-980C-27DD21EB12A2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F745-8A16-4165-9587-9DEC1BC49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604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DA8E-0D91-4CDE-980C-27DD21EB12A2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F745-8A16-4165-9587-9DEC1BC49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173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DA8E-0D91-4CDE-980C-27DD21EB12A2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F745-8A16-4165-9587-9DEC1BC49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34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DA8E-0D91-4CDE-980C-27DD21EB12A2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F745-8A16-4165-9587-9DEC1BC49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589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DA8E-0D91-4CDE-980C-27DD21EB12A2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F745-8A16-4165-9587-9DEC1BC49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00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DA8E-0D91-4CDE-980C-27DD21EB12A2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F745-8A16-4165-9587-9DEC1BC49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44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DA8E-0D91-4CDE-980C-27DD21EB12A2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F745-8A16-4165-9587-9DEC1BC49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72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DA8E-0D91-4CDE-980C-27DD21EB12A2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F745-8A16-4165-9587-9DEC1BC49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92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DA8E-0D91-4CDE-980C-27DD21EB12A2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F745-8A16-4165-9587-9DEC1BC49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21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DA8E-0D91-4CDE-980C-27DD21EB12A2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F745-8A16-4165-9587-9DEC1BC49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32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DA8E-0D91-4CDE-980C-27DD21EB12A2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F745-8A16-4165-9587-9DEC1BC49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93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048DA8E-0D91-4CDE-980C-27DD21EB12A2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1F745-8A16-4165-9587-9DEC1BC49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639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B53E4A-DEB7-43EE-8907-CBEE622C7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DataExplorer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B6C890F-4955-49F3-BBEC-F0009EDBA2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Jonáš Herec, David Vondráček</a:t>
            </a:r>
          </a:p>
        </p:txBody>
      </p:sp>
    </p:spTree>
    <p:extLst>
      <p:ext uri="{BB962C8B-B14F-4D97-AF65-F5344CB8AC3E}">
        <p14:creationId xmlns:p14="http://schemas.microsoft.com/office/powerpoint/2010/main" val="255935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FEC384-E180-45E4-9D34-5564C3D7D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FFE88E-0BA7-452C-9860-BD4189401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/>
              <a:t>Vytvořil </a:t>
            </a:r>
            <a:r>
              <a:rPr lang="cs-CZ" dirty="0" err="1"/>
              <a:t>Boxuan</a:t>
            </a:r>
            <a:r>
              <a:rPr lang="cs-CZ" dirty="0"/>
              <a:t> Cui</a:t>
            </a:r>
          </a:p>
          <a:p>
            <a:r>
              <a:rPr lang="cs-CZ" dirty="0" smtClean="0"/>
              <a:t>Usnadňuje explorační analýzu dat</a:t>
            </a:r>
            <a:endParaRPr lang="cs-CZ" dirty="0"/>
          </a:p>
          <a:p>
            <a:r>
              <a:rPr lang="cs-CZ" dirty="0" smtClean="0"/>
              <a:t>Jednoduchý </a:t>
            </a:r>
            <a:r>
              <a:rPr lang="cs-CZ" dirty="0"/>
              <a:t>a </a:t>
            </a:r>
            <a:r>
              <a:rPr lang="cs-CZ" dirty="0" smtClean="0"/>
              <a:t>přehledný (spoustu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	kódu na málo řádcích)</a:t>
            </a:r>
          </a:p>
          <a:p>
            <a:r>
              <a:rPr lang="cs-CZ" altLang="cs-CZ" dirty="0" smtClean="0">
                <a:latin typeface="Consolas" panose="020B0609020204030204" pitchFamily="49" charset="0"/>
              </a:rPr>
              <a:t>Př.</a:t>
            </a:r>
            <a:r>
              <a:rPr lang="cs-CZ" altLang="cs-CZ" b="1" dirty="0" smtClean="0">
                <a:latin typeface="Consolas" panose="020B0609020204030204" pitchFamily="49" charset="0"/>
              </a:rPr>
              <a:t> </a:t>
            </a:r>
            <a:r>
              <a:rPr lang="cs-CZ" altLang="cs-CZ" b="1" dirty="0" err="1" smtClean="0">
                <a:latin typeface="Consolas" panose="020B0609020204030204" pitchFamily="49" charset="0"/>
              </a:rPr>
              <a:t>plot_missing</a:t>
            </a:r>
            <a:r>
              <a:rPr lang="cs-CZ" altLang="cs-CZ" dirty="0" smtClean="0">
                <a:latin typeface="Consolas" panose="020B0609020204030204" pitchFamily="49" charset="0"/>
              </a:rPr>
              <a:t>(</a:t>
            </a:r>
            <a:r>
              <a:rPr lang="cs-CZ" altLang="cs-CZ" dirty="0" err="1" smtClean="0">
                <a:latin typeface="Consolas" panose="020B0609020204030204" pitchFamily="49" charset="0"/>
              </a:rPr>
              <a:t>final_data</a:t>
            </a:r>
            <a:r>
              <a:rPr lang="cs-CZ" altLang="cs-CZ" dirty="0">
                <a:latin typeface="Consolas" panose="020B0609020204030204" pitchFamily="49" charset="0"/>
              </a:rPr>
              <a:t>)</a:t>
            </a:r>
            <a:r>
              <a:rPr lang="cs-CZ" altLang="cs-CZ" dirty="0"/>
              <a:t> </a:t>
            </a:r>
            <a:endParaRPr lang="cs-CZ" altLang="cs-CZ" sz="5400" dirty="0">
              <a:latin typeface="Arial" panose="020B0604020202020204" pitchFamily="34" charset="0"/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785" y="1250461"/>
            <a:ext cx="5458472" cy="545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26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plot_str</a:t>
            </a:r>
            <a:r>
              <a:rPr lang="cs-CZ" dirty="0"/>
              <a:t>(iris)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" y="1152983"/>
            <a:ext cx="9508202" cy="5552831"/>
          </a:xfrm>
        </p:spPr>
      </p:pic>
    </p:spTree>
    <p:extLst>
      <p:ext uri="{BB962C8B-B14F-4D97-AF65-F5344CB8AC3E}">
        <p14:creationId xmlns:p14="http://schemas.microsoft.com/office/powerpoint/2010/main" val="3396607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/>
              <a:t>plot_str</a:t>
            </a:r>
            <a:r>
              <a:rPr lang="en-US" sz="3600" dirty="0"/>
              <a:t>(list("original" = iris,"</a:t>
            </a:r>
            <a:r>
              <a:rPr lang="en-US" sz="3600" dirty="0" err="1"/>
              <a:t>dummified</a:t>
            </a:r>
            <a:r>
              <a:rPr lang="en-US" sz="3600" dirty="0"/>
              <a:t>" = </a:t>
            </a:r>
            <a:r>
              <a:rPr lang="en-US" sz="3600" b="1" dirty="0" err="1"/>
              <a:t>dummify</a:t>
            </a:r>
            <a:r>
              <a:rPr lang="en-US" sz="3600" dirty="0"/>
              <a:t>(iris, </a:t>
            </a:r>
            <a:r>
              <a:rPr lang="en-US" sz="3600" dirty="0" err="1"/>
              <a:t>maxcat</a:t>
            </a:r>
            <a:r>
              <a:rPr lang="en-US" sz="3600" dirty="0"/>
              <a:t> = 5)))</a:t>
            </a:r>
            <a:br>
              <a:rPr lang="en-US" sz="3600" dirty="0"/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3418"/>
            <a:ext cx="8151446" cy="528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07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plot_histogram</a:t>
            </a:r>
            <a:r>
              <a:rPr lang="cs-CZ" dirty="0"/>
              <a:t>(iris)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84" y="1162050"/>
            <a:ext cx="9694263" cy="5695950"/>
          </a:xfrm>
        </p:spPr>
      </p:pic>
    </p:spTree>
    <p:extLst>
      <p:ext uri="{BB962C8B-B14F-4D97-AF65-F5344CB8AC3E}">
        <p14:creationId xmlns:p14="http://schemas.microsoft.com/office/powerpoint/2010/main" val="867707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plot_correlation</a:t>
            </a:r>
            <a:r>
              <a:rPr lang="cs-CZ" dirty="0"/>
              <a:t>(</a:t>
            </a:r>
            <a:r>
              <a:rPr lang="cs-CZ" dirty="0" err="1"/>
              <a:t>na.omit</a:t>
            </a:r>
            <a:r>
              <a:rPr lang="cs-CZ" dirty="0"/>
              <a:t>(iris))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46" y="1415187"/>
            <a:ext cx="9167603" cy="5442813"/>
          </a:xfrm>
        </p:spPr>
      </p:pic>
    </p:spTree>
    <p:extLst>
      <p:ext uri="{BB962C8B-B14F-4D97-AF65-F5344CB8AC3E}">
        <p14:creationId xmlns:p14="http://schemas.microsoft.com/office/powerpoint/2010/main" val="2964883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c</a:t>
            </a:r>
            <a:r>
              <a:rPr lang="cs-CZ" b="1" dirty="0" err="1" smtClean="0"/>
              <a:t>reate_report</a:t>
            </a:r>
            <a:r>
              <a:rPr lang="cs-CZ" dirty="0" smtClean="0"/>
              <a:t>(iris)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Vytvoří output – histogramy, korelace, </a:t>
            </a:r>
            <a:r>
              <a:rPr lang="cs-CZ" dirty="0" err="1" smtClean="0"/>
              <a:t>intoduction</a:t>
            </a:r>
            <a:r>
              <a:rPr lang="cs-CZ" dirty="0" smtClean="0"/>
              <a:t> atd.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68964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54</Words>
  <Application>Microsoft Office PowerPoint</Application>
  <PresentationFormat>Širokoúhlá obrazovka</PresentationFormat>
  <Paragraphs>15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Consolas</vt:lpstr>
      <vt:lpstr>Wingdings 3</vt:lpstr>
      <vt:lpstr>Ion</vt:lpstr>
      <vt:lpstr>DataExplorer</vt:lpstr>
      <vt:lpstr>Úvod</vt:lpstr>
      <vt:lpstr>plot_str(iris)</vt:lpstr>
      <vt:lpstr>plot_str(list("original" = iris,"dummified" = dummify(iris, maxcat = 5))) </vt:lpstr>
      <vt:lpstr>plot_histogram(iris)</vt:lpstr>
      <vt:lpstr>plot_correlation(na.omit(iris))</vt:lpstr>
      <vt:lpstr>create_report(iris)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DataExplorer</dc:title>
  <dc:creator>David Vondráček</dc:creator>
  <cp:lastModifiedBy>David Vondráček</cp:lastModifiedBy>
  <cp:revision>7</cp:revision>
  <dcterms:created xsi:type="dcterms:W3CDTF">2019-12-09T15:25:05Z</dcterms:created>
  <dcterms:modified xsi:type="dcterms:W3CDTF">2019-12-09T17:26:20Z</dcterms:modified>
</cp:coreProperties>
</file>