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61" r:id="rId3"/>
    <p:sldId id="257" r:id="rId4"/>
    <p:sldId id="259" r:id="rId5"/>
    <p:sldId id="258" r:id="rId6"/>
    <p:sldId id="263" r:id="rId7"/>
    <p:sldId id="260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AAFA849-2ECD-40E0-A2EC-F46B7BECF5F5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3703134-3E08-45A6-B10F-8A9320CDB5FE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39734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FA849-2ECD-40E0-A2EC-F46B7BECF5F5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3134-3E08-45A6-B10F-8A9320CDB5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297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FA849-2ECD-40E0-A2EC-F46B7BECF5F5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3134-3E08-45A6-B10F-8A9320CDB5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3689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FA849-2ECD-40E0-A2EC-F46B7BECF5F5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3134-3E08-45A6-B10F-8A9320CDB5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6588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AAFA849-2ECD-40E0-A2EC-F46B7BECF5F5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3703134-3E08-45A6-B10F-8A9320CDB5FE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7900333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FA849-2ECD-40E0-A2EC-F46B7BECF5F5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3134-3E08-45A6-B10F-8A9320CDB5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2906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FA849-2ECD-40E0-A2EC-F46B7BECF5F5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3134-3E08-45A6-B10F-8A9320CDB5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48772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FA849-2ECD-40E0-A2EC-F46B7BECF5F5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3134-3E08-45A6-B10F-8A9320CDB5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8116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FA849-2ECD-40E0-A2EC-F46B7BECF5F5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3134-3E08-45A6-B10F-8A9320CDB5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3233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8AAFA849-2ECD-40E0-A2EC-F46B7BECF5F5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23703134-3E08-45A6-B10F-8A9320CDB5F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7827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8AAFA849-2ECD-40E0-A2EC-F46B7BECF5F5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23703134-3E08-45A6-B10F-8A9320CDB5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3465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AAFA849-2ECD-40E0-A2EC-F46B7BECF5F5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3703134-3E08-45A6-B10F-8A9320CDB5FE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0582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C0F44FEF-AE29-4081-8BF3-A37E778ACBC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4875" t="18000" r="30375" b="35666"/>
          <a:stretch/>
        </p:blipFill>
        <p:spPr>
          <a:xfrm>
            <a:off x="3717047" y="742950"/>
            <a:ext cx="5141818" cy="5141818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31146A68-43A5-4DC5-9FE4-D36628C3991A}"/>
              </a:ext>
            </a:extLst>
          </p:cNvPr>
          <p:cNvSpPr txBox="1"/>
          <p:nvPr/>
        </p:nvSpPr>
        <p:spPr>
          <a:xfrm>
            <a:off x="1261783" y="3313859"/>
            <a:ext cx="2524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Andrej </a:t>
            </a:r>
            <a:r>
              <a:rPr lang="cs-CZ" sz="2800" dirty="0" err="1"/>
              <a:t>Bilik</a:t>
            </a:r>
            <a:endParaRPr lang="cs-CZ" sz="28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6AD4B55-4BB0-4E3E-82CA-3877B365D2D9}"/>
              </a:ext>
            </a:extLst>
          </p:cNvPr>
          <p:cNvSpPr txBox="1"/>
          <p:nvPr/>
        </p:nvSpPr>
        <p:spPr>
          <a:xfrm>
            <a:off x="9138958" y="3313859"/>
            <a:ext cx="2524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Lucie</a:t>
            </a:r>
            <a:r>
              <a:rPr lang="cs-CZ" sz="2400" dirty="0"/>
              <a:t> </a:t>
            </a:r>
            <a:r>
              <a:rPr lang="cs-CZ" sz="2800" dirty="0"/>
              <a:t>Návratová</a:t>
            </a:r>
          </a:p>
        </p:txBody>
      </p:sp>
    </p:spTree>
    <p:extLst>
      <p:ext uri="{BB962C8B-B14F-4D97-AF65-F5344CB8AC3E}">
        <p14:creationId xmlns:p14="http://schemas.microsoft.com/office/powerpoint/2010/main" val="3026925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0851669-7281-49C2-8BF0-67BA70EC1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F5B4149-D90B-4AA1-983A-8FDAEDAC5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382385"/>
            <a:ext cx="8534399" cy="1413758"/>
          </a:xfrm>
        </p:spPr>
        <p:txBody>
          <a:bodyPr anchor="b">
            <a:normAutofit/>
          </a:bodyPr>
          <a:lstStyle/>
          <a:p>
            <a:pPr algn="ctr"/>
            <a:r>
              <a:rPr lang="cs-CZ" sz="4400"/>
              <a:t>autoři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6992B13-74C4-4370-93C5-F5403D944D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" y="0"/>
            <a:ext cx="2275119" cy="6858000"/>
          </a:xfrm>
          <a:custGeom>
            <a:avLst/>
            <a:gdLst>
              <a:gd name="connsiteX0" fmla="*/ 0 w 2275119"/>
              <a:gd name="connsiteY0" fmla="*/ 0 h 6858000"/>
              <a:gd name="connsiteX1" fmla="*/ 1389294 w 2275119"/>
              <a:gd name="connsiteY1" fmla="*/ 0 h 6858000"/>
              <a:gd name="connsiteX2" fmla="*/ 1556068 w 2275119"/>
              <a:gd name="connsiteY2" fmla="*/ 0 h 6858000"/>
              <a:gd name="connsiteX3" fmla="*/ 2098907 w 2275119"/>
              <a:gd name="connsiteY3" fmla="*/ 0 h 6858000"/>
              <a:gd name="connsiteX4" fmla="*/ 2100494 w 2275119"/>
              <a:gd name="connsiteY4" fmla="*/ 68263 h 6858000"/>
              <a:gd name="connsiteX5" fmla="*/ 2108432 w 2275119"/>
              <a:gd name="connsiteY5" fmla="*/ 128588 h 6858000"/>
              <a:gd name="connsiteX6" fmla="*/ 2119544 w 2275119"/>
              <a:gd name="connsiteY6" fmla="*/ 180975 h 6858000"/>
              <a:gd name="connsiteX7" fmla="*/ 2133832 w 2275119"/>
              <a:gd name="connsiteY7" fmla="*/ 227013 h 6858000"/>
              <a:gd name="connsiteX8" fmla="*/ 2149707 w 2275119"/>
              <a:gd name="connsiteY8" fmla="*/ 268288 h 6858000"/>
              <a:gd name="connsiteX9" fmla="*/ 2168757 w 2275119"/>
              <a:gd name="connsiteY9" fmla="*/ 304800 h 6858000"/>
              <a:gd name="connsiteX10" fmla="*/ 2187807 w 2275119"/>
              <a:gd name="connsiteY10" fmla="*/ 342900 h 6858000"/>
              <a:gd name="connsiteX11" fmla="*/ 2206857 w 2275119"/>
              <a:gd name="connsiteY11" fmla="*/ 381000 h 6858000"/>
              <a:gd name="connsiteX12" fmla="*/ 2222732 w 2275119"/>
              <a:gd name="connsiteY12" fmla="*/ 417513 h 6858000"/>
              <a:gd name="connsiteX13" fmla="*/ 2238607 w 2275119"/>
              <a:gd name="connsiteY13" fmla="*/ 458788 h 6858000"/>
              <a:gd name="connsiteX14" fmla="*/ 2254482 w 2275119"/>
              <a:gd name="connsiteY14" fmla="*/ 504825 h 6858000"/>
              <a:gd name="connsiteX15" fmla="*/ 2265594 w 2275119"/>
              <a:gd name="connsiteY15" fmla="*/ 557213 h 6858000"/>
              <a:gd name="connsiteX16" fmla="*/ 2271944 w 2275119"/>
              <a:gd name="connsiteY16" fmla="*/ 617538 h 6858000"/>
              <a:gd name="connsiteX17" fmla="*/ 2275119 w 2275119"/>
              <a:gd name="connsiteY17" fmla="*/ 685800 h 6858000"/>
              <a:gd name="connsiteX18" fmla="*/ 2271944 w 2275119"/>
              <a:gd name="connsiteY18" fmla="*/ 754063 h 6858000"/>
              <a:gd name="connsiteX19" fmla="*/ 2265594 w 2275119"/>
              <a:gd name="connsiteY19" fmla="*/ 814388 h 6858000"/>
              <a:gd name="connsiteX20" fmla="*/ 2254482 w 2275119"/>
              <a:gd name="connsiteY20" fmla="*/ 866775 h 6858000"/>
              <a:gd name="connsiteX21" fmla="*/ 2238607 w 2275119"/>
              <a:gd name="connsiteY21" fmla="*/ 912813 h 6858000"/>
              <a:gd name="connsiteX22" fmla="*/ 2222732 w 2275119"/>
              <a:gd name="connsiteY22" fmla="*/ 954088 h 6858000"/>
              <a:gd name="connsiteX23" fmla="*/ 2206857 w 2275119"/>
              <a:gd name="connsiteY23" fmla="*/ 990600 h 6858000"/>
              <a:gd name="connsiteX24" fmla="*/ 2187807 w 2275119"/>
              <a:gd name="connsiteY24" fmla="*/ 1028700 h 6858000"/>
              <a:gd name="connsiteX25" fmla="*/ 2168757 w 2275119"/>
              <a:gd name="connsiteY25" fmla="*/ 1066800 h 6858000"/>
              <a:gd name="connsiteX26" fmla="*/ 2149707 w 2275119"/>
              <a:gd name="connsiteY26" fmla="*/ 1103313 h 6858000"/>
              <a:gd name="connsiteX27" fmla="*/ 2133832 w 2275119"/>
              <a:gd name="connsiteY27" fmla="*/ 1144588 h 6858000"/>
              <a:gd name="connsiteX28" fmla="*/ 2119544 w 2275119"/>
              <a:gd name="connsiteY28" fmla="*/ 1190625 h 6858000"/>
              <a:gd name="connsiteX29" fmla="*/ 2108432 w 2275119"/>
              <a:gd name="connsiteY29" fmla="*/ 1243013 h 6858000"/>
              <a:gd name="connsiteX30" fmla="*/ 2100494 w 2275119"/>
              <a:gd name="connsiteY30" fmla="*/ 1303338 h 6858000"/>
              <a:gd name="connsiteX31" fmla="*/ 2098907 w 2275119"/>
              <a:gd name="connsiteY31" fmla="*/ 1371600 h 6858000"/>
              <a:gd name="connsiteX32" fmla="*/ 2100494 w 2275119"/>
              <a:gd name="connsiteY32" fmla="*/ 1439863 h 6858000"/>
              <a:gd name="connsiteX33" fmla="*/ 2108432 w 2275119"/>
              <a:gd name="connsiteY33" fmla="*/ 1500188 h 6858000"/>
              <a:gd name="connsiteX34" fmla="*/ 2119544 w 2275119"/>
              <a:gd name="connsiteY34" fmla="*/ 1552575 h 6858000"/>
              <a:gd name="connsiteX35" fmla="*/ 2133832 w 2275119"/>
              <a:gd name="connsiteY35" fmla="*/ 1598613 h 6858000"/>
              <a:gd name="connsiteX36" fmla="*/ 2149707 w 2275119"/>
              <a:gd name="connsiteY36" fmla="*/ 1639888 h 6858000"/>
              <a:gd name="connsiteX37" fmla="*/ 2168757 w 2275119"/>
              <a:gd name="connsiteY37" fmla="*/ 1676400 h 6858000"/>
              <a:gd name="connsiteX38" fmla="*/ 2187807 w 2275119"/>
              <a:gd name="connsiteY38" fmla="*/ 1714500 h 6858000"/>
              <a:gd name="connsiteX39" fmla="*/ 2206857 w 2275119"/>
              <a:gd name="connsiteY39" fmla="*/ 1752600 h 6858000"/>
              <a:gd name="connsiteX40" fmla="*/ 2222732 w 2275119"/>
              <a:gd name="connsiteY40" fmla="*/ 1789113 h 6858000"/>
              <a:gd name="connsiteX41" fmla="*/ 2238607 w 2275119"/>
              <a:gd name="connsiteY41" fmla="*/ 1830388 h 6858000"/>
              <a:gd name="connsiteX42" fmla="*/ 2254482 w 2275119"/>
              <a:gd name="connsiteY42" fmla="*/ 1876425 h 6858000"/>
              <a:gd name="connsiteX43" fmla="*/ 2265594 w 2275119"/>
              <a:gd name="connsiteY43" fmla="*/ 1928813 h 6858000"/>
              <a:gd name="connsiteX44" fmla="*/ 2271944 w 2275119"/>
              <a:gd name="connsiteY44" fmla="*/ 1989138 h 6858000"/>
              <a:gd name="connsiteX45" fmla="*/ 2275119 w 2275119"/>
              <a:gd name="connsiteY45" fmla="*/ 2057400 h 6858000"/>
              <a:gd name="connsiteX46" fmla="*/ 2271944 w 2275119"/>
              <a:gd name="connsiteY46" fmla="*/ 2125663 h 6858000"/>
              <a:gd name="connsiteX47" fmla="*/ 2265594 w 2275119"/>
              <a:gd name="connsiteY47" fmla="*/ 2185988 h 6858000"/>
              <a:gd name="connsiteX48" fmla="*/ 2254482 w 2275119"/>
              <a:gd name="connsiteY48" fmla="*/ 2238375 h 6858000"/>
              <a:gd name="connsiteX49" fmla="*/ 2238607 w 2275119"/>
              <a:gd name="connsiteY49" fmla="*/ 2284413 h 6858000"/>
              <a:gd name="connsiteX50" fmla="*/ 2222732 w 2275119"/>
              <a:gd name="connsiteY50" fmla="*/ 2325688 h 6858000"/>
              <a:gd name="connsiteX51" fmla="*/ 2206857 w 2275119"/>
              <a:gd name="connsiteY51" fmla="*/ 2362200 h 6858000"/>
              <a:gd name="connsiteX52" fmla="*/ 2187807 w 2275119"/>
              <a:gd name="connsiteY52" fmla="*/ 2400300 h 6858000"/>
              <a:gd name="connsiteX53" fmla="*/ 2168757 w 2275119"/>
              <a:gd name="connsiteY53" fmla="*/ 2438400 h 6858000"/>
              <a:gd name="connsiteX54" fmla="*/ 2149707 w 2275119"/>
              <a:gd name="connsiteY54" fmla="*/ 2474913 h 6858000"/>
              <a:gd name="connsiteX55" fmla="*/ 2133832 w 2275119"/>
              <a:gd name="connsiteY55" fmla="*/ 2516188 h 6858000"/>
              <a:gd name="connsiteX56" fmla="*/ 2119544 w 2275119"/>
              <a:gd name="connsiteY56" fmla="*/ 2562225 h 6858000"/>
              <a:gd name="connsiteX57" fmla="*/ 2108432 w 2275119"/>
              <a:gd name="connsiteY57" fmla="*/ 2614613 h 6858000"/>
              <a:gd name="connsiteX58" fmla="*/ 2100494 w 2275119"/>
              <a:gd name="connsiteY58" fmla="*/ 2674938 h 6858000"/>
              <a:gd name="connsiteX59" fmla="*/ 2098907 w 2275119"/>
              <a:gd name="connsiteY59" fmla="*/ 2743200 h 6858000"/>
              <a:gd name="connsiteX60" fmla="*/ 2100494 w 2275119"/>
              <a:gd name="connsiteY60" fmla="*/ 2811463 h 6858000"/>
              <a:gd name="connsiteX61" fmla="*/ 2108432 w 2275119"/>
              <a:gd name="connsiteY61" fmla="*/ 2871788 h 6858000"/>
              <a:gd name="connsiteX62" fmla="*/ 2119544 w 2275119"/>
              <a:gd name="connsiteY62" fmla="*/ 2924175 h 6858000"/>
              <a:gd name="connsiteX63" fmla="*/ 2133832 w 2275119"/>
              <a:gd name="connsiteY63" fmla="*/ 2970213 h 6858000"/>
              <a:gd name="connsiteX64" fmla="*/ 2149707 w 2275119"/>
              <a:gd name="connsiteY64" fmla="*/ 3011488 h 6858000"/>
              <a:gd name="connsiteX65" fmla="*/ 2168757 w 2275119"/>
              <a:gd name="connsiteY65" fmla="*/ 3048000 h 6858000"/>
              <a:gd name="connsiteX66" fmla="*/ 2187807 w 2275119"/>
              <a:gd name="connsiteY66" fmla="*/ 3086100 h 6858000"/>
              <a:gd name="connsiteX67" fmla="*/ 2206857 w 2275119"/>
              <a:gd name="connsiteY67" fmla="*/ 3124200 h 6858000"/>
              <a:gd name="connsiteX68" fmla="*/ 2222732 w 2275119"/>
              <a:gd name="connsiteY68" fmla="*/ 3160713 h 6858000"/>
              <a:gd name="connsiteX69" fmla="*/ 2238607 w 2275119"/>
              <a:gd name="connsiteY69" fmla="*/ 3201988 h 6858000"/>
              <a:gd name="connsiteX70" fmla="*/ 2254482 w 2275119"/>
              <a:gd name="connsiteY70" fmla="*/ 3248025 h 6858000"/>
              <a:gd name="connsiteX71" fmla="*/ 2265594 w 2275119"/>
              <a:gd name="connsiteY71" fmla="*/ 3300413 h 6858000"/>
              <a:gd name="connsiteX72" fmla="*/ 2271944 w 2275119"/>
              <a:gd name="connsiteY72" fmla="*/ 3360738 h 6858000"/>
              <a:gd name="connsiteX73" fmla="*/ 2275119 w 2275119"/>
              <a:gd name="connsiteY73" fmla="*/ 3427413 h 6858000"/>
              <a:gd name="connsiteX74" fmla="*/ 2271944 w 2275119"/>
              <a:gd name="connsiteY74" fmla="*/ 3497263 h 6858000"/>
              <a:gd name="connsiteX75" fmla="*/ 2265594 w 2275119"/>
              <a:gd name="connsiteY75" fmla="*/ 3557588 h 6858000"/>
              <a:gd name="connsiteX76" fmla="*/ 2254482 w 2275119"/>
              <a:gd name="connsiteY76" fmla="*/ 3609975 h 6858000"/>
              <a:gd name="connsiteX77" fmla="*/ 2238607 w 2275119"/>
              <a:gd name="connsiteY77" fmla="*/ 3656013 h 6858000"/>
              <a:gd name="connsiteX78" fmla="*/ 2222732 w 2275119"/>
              <a:gd name="connsiteY78" fmla="*/ 3697288 h 6858000"/>
              <a:gd name="connsiteX79" fmla="*/ 2206857 w 2275119"/>
              <a:gd name="connsiteY79" fmla="*/ 3733800 h 6858000"/>
              <a:gd name="connsiteX80" fmla="*/ 2187807 w 2275119"/>
              <a:gd name="connsiteY80" fmla="*/ 3771900 h 6858000"/>
              <a:gd name="connsiteX81" fmla="*/ 2168757 w 2275119"/>
              <a:gd name="connsiteY81" fmla="*/ 3810000 h 6858000"/>
              <a:gd name="connsiteX82" fmla="*/ 2149707 w 2275119"/>
              <a:gd name="connsiteY82" fmla="*/ 3846513 h 6858000"/>
              <a:gd name="connsiteX83" fmla="*/ 2133832 w 2275119"/>
              <a:gd name="connsiteY83" fmla="*/ 3887788 h 6858000"/>
              <a:gd name="connsiteX84" fmla="*/ 2119544 w 2275119"/>
              <a:gd name="connsiteY84" fmla="*/ 3933825 h 6858000"/>
              <a:gd name="connsiteX85" fmla="*/ 2108432 w 2275119"/>
              <a:gd name="connsiteY85" fmla="*/ 3986213 h 6858000"/>
              <a:gd name="connsiteX86" fmla="*/ 2100494 w 2275119"/>
              <a:gd name="connsiteY86" fmla="*/ 4046538 h 6858000"/>
              <a:gd name="connsiteX87" fmla="*/ 2098907 w 2275119"/>
              <a:gd name="connsiteY87" fmla="*/ 4114800 h 6858000"/>
              <a:gd name="connsiteX88" fmla="*/ 2100494 w 2275119"/>
              <a:gd name="connsiteY88" fmla="*/ 4183063 h 6858000"/>
              <a:gd name="connsiteX89" fmla="*/ 2108432 w 2275119"/>
              <a:gd name="connsiteY89" fmla="*/ 4243388 h 6858000"/>
              <a:gd name="connsiteX90" fmla="*/ 2119544 w 2275119"/>
              <a:gd name="connsiteY90" fmla="*/ 4295775 h 6858000"/>
              <a:gd name="connsiteX91" fmla="*/ 2133832 w 2275119"/>
              <a:gd name="connsiteY91" fmla="*/ 4341813 h 6858000"/>
              <a:gd name="connsiteX92" fmla="*/ 2149707 w 2275119"/>
              <a:gd name="connsiteY92" fmla="*/ 4383088 h 6858000"/>
              <a:gd name="connsiteX93" fmla="*/ 2168757 w 2275119"/>
              <a:gd name="connsiteY93" fmla="*/ 4419600 h 6858000"/>
              <a:gd name="connsiteX94" fmla="*/ 2206857 w 2275119"/>
              <a:gd name="connsiteY94" fmla="*/ 4495800 h 6858000"/>
              <a:gd name="connsiteX95" fmla="*/ 2222732 w 2275119"/>
              <a:gd name="connsiteY95" fmla="*/ 4532313 h 6858000"/>
              <a:gd name="connsiteX96" fmla="*/ 2238607 w 2275119"/>
              <a:gd name="connsiteY96" fmla="*/ 4573588 h 6858000"/>
              <a:gd name="connsiteX97" fmla="*/ 2254482 w 2275119"/>
              <a:gd name="connsiteY97" fmla="*/ 4619625 h 6858000"/>
              <a:gd name="connsiteX98" fmla="*/ 2265594 w 2275119"/>
              <a:gd name="connsiteY98" fmla="*/ 4672013 h 6858000"/>
              <a:gd name="connsiteX99" fmla="*/ 2271944 w 2275119"/>
              <a:gd name="connsiteY99" fmla="*/ 4732338 h 6858000"/>
              <a:gd name="connsiteX100" fmla="*/ 2275119 w 2275119"/>
              <a:gd name="connsiteY100" fmla="*/ 4800600 h 6858000"/>
              <a:gd name="connsiteX101" fmla="*/ 2271944 w 2275119"/>
              <a:gd name="connsiteY101" fmla="*/ 4868863 h 6858000"/>
              <a:gd name="connsiteX102" fmla="*/ 2265594 w 2275119"/>
              <a:gd name="connsiteY102" fmla="*/ 4929188 h 6858000"/>
              <a:gd name="connsiteX103" fmla="*/ 2254482 w 2275119"/>
              <a:gd name="connsiteY103" fmla="*/ 4981575 h 6858000"/>
              <a:gd name="connsiteX104" fmla="*/ 2238607 w 2275119"/>
              <a:gd name="connsiteY104" fmla="*/ 5027613 h 6858000"/>
              <a:gd name="connsiteX105" fmla="*/ 2222732 w 2275119"/>
              <a:gd name="connsiteY105" fmla="*/ 5068888 h 6858000"/>
              <a:gd name="connsiteX106" fmla="*/ 2206857 w 2275119"/>
              <a:gd name="connsiteY106" fmla="*/ 5105400 h 6858000"/>
              <a:gd name="connsiteX107" fmla="*/ 2187807 w 2275119"/>
              <a:gd name="connsiteY107" fmla="*/ 5143500 h 6858000"/>
              <a:gd name="connsiteX108" fmla="*/ 2168757 w 2275119"/>
              <a:gd name="connsiteY108" fmla="*/ 5181600 h 6858000"/>
              <a:gd name="connsiteX109" fmla="*/ 2149707 w 2275119"/>
              <a:gd name="connsiteY109" fmla="*/ 5218113 h 6858000"/>
              <a:gd name="connsiteX110" fmla="*/ 2133832 w 2275119"/>
              <a:gd name="connsiteY110" fmla="*/ 5259388 h 6858000"/>
              <a:gd name="connsiteX111" fmla="*/ 2119544 w 2275119"/>
              <a:gd name="connsiteY111" fmla="*/ 5305425 h 6858000"/>
              <a:gd name="connsiteX112" fmla="*/ 2108432 w 2275119"/>
              <a:gd name="connsiteY112" fmla="*/ 5357813 h 6858000"/>
              <a:gd name="connsiteX113" fmla="*/ 2100494 w 2275119"/>
              <a:gd name="connsiteY113" fmla="*/ 5418138 h 6858000"/>
              <a:gd name="connsiteX114" fmla="*/ 2098907 w 2275119"/>
              <a:gd name="connsiteY114" fmla="*/ 5486400 h 6858000"/>
              <a:gd name="connsiteX115" fmla="*/ 2100494 w 2275119"/>
              <a:gd name="connsiteY115" fmla="*/ 5554663 h 6858000"/>
              <a:gd name="connsiteX116" fmla="*/ 2108432 w 2275119"/>
              <a:gd name="connsiteY116" fmla="*/ 5614988 h 6858000"/>
              <a:gd name="connsiteX117" fmla="*/ 2119544 w 2275119"/>
              <a:gd name="connsiteY117" fmla="*/ 5667375 h 6858000"/>
              <a:gd name="connsiteX118" fmla="*/ 2133832 w 2275119"/>
              <a:gd name="connsiteY118" fmla="*/ 5713413 h 6858000"/>
              <a:gd name="connsiteX119" fmla="*/ 2149707 w 2275119"/>
              <a:gd name="connsiteY119" fmla="*/ 5754688 h 6858000"/>
              <a:gd name="connsiteX120" fmla="*/ 2168757 w 2275119"/>
              <a:gd name="connsiteY120" fmla="*/ 5791200 h 6858000"/>
              <a:gd name="connsiteX121" fmla="*/ 2187807 w 2275119"/>
              <a:gd name="connsiteY121" fmla="*/ 5829300 h 6858000"/>
              <a:gd name="connsiteX122" fmla="*/ 2206857 w 2275119"/>
              <a:gd name="connsiteY122" fmla="*/ 5867400 h 6858000"/>
              <a:gd name="connsiteX123" fmla="*/ 2222732 w 2275119"/>
              <a:gd name="connsiteY123" fmla="*/ 5903913 h 6858000"/>
              <a:gd name="connsiteX124" fmla="*/ 2238607 w 2275119"/>
              <a:gd name="connsiteY124" fmla="*/ 5945188 h 6858000"/>
              <a:gd name="connsiteX125" fmla="*/ 2254482 w 2275119"/>
              <a:gd name="connsiteY125" fmla="*/ 5991225 h 6858000"/>
              <a:gd name="connsiteX126" fmla="*/ 2265594 w 2275119"/>
              <a:gd name="connsiteY126" fmla="*/ 6043613 h 6858000"/>
              <a:gd name="connsiteX127" fmla="*/ 2271944 w 2275119"/>
              <a:gd name="connsiteY127" fmla="*/ 6103938 h 6858000"/>
              <a:gd name="connsiteX128" fmla="*/ 2275119 w 2275119"/>
              <a:gd name="connsiteY128" fmla="*/ 6172200 h 6858000"/>
              <a:gd name="connsiteX129" fmla="*/ 2271944 w 2275119"/>
              <a:gd name="connsiteY129" fmla="*/ 6240463 h 6858000"/>
              <a:gd name="connsiteX130" fmla="*/ 2265594 w 2275119"/>
              <a:gd name="connsiteY130" fmla="*/ 6300788 h 6858000"/>
              <a:gd name="connsiteX131" fmla="*/ 2254482 w 2275119"/>
              <a:gd name="connsiteY131" fmla="*/ 6353175 h 6858000"/>
              <a:gd name="connsiteX132" fmla="*/ 2238607 w 2275119"/>
              <a:gd name="connsiteY132" fmla="*/ 6399213 h 6858000"/>
              <a:gd name="connsiteX133" fmla="*/ 2222732 w 2275119"/>
              <a:gd name="connsiteY133" fmla="*/ 6440488 h 6858000"/>
              <a:gd name="connsiteX134" fmla="*/ 2206857 w 2275119"/>
              <a:gd name="connsiteY134" fmla="*/ 6477000 h 6858000"/>
              <a:gd name="connsiteX135" fmla="*/ 2187807 w 2275119"/>
              <a:gd name="connsiteY135" fmla="*/ 6515100 h 6858000"/>
              <a:gd name="connsiteX136" fmla="*/ 2168757 w 2275119"/>
              <a:gd name="connsiteY136" fmla="*/ 6553200 h 6858000"/>
              <a:gd name="connsiteX137" fmla="*/ 2149707 w 2275119"/>
              <a:gd name="connsiteY137" fmla="*/ 6589713 h 6858000"/>
              <a:gd name="connsiteX138" fmla="*/ 2133832 w 2275119"/>
              <a:gd name="connsiteY138" fmla="*/ 6630988 h 6858000"/>
              <a:gd name="connsiteX139" fmla="*/ 2119544 w 2275119"/>
              <a:gd name="connsiteY139" fmla="*/ 6677025 h 6858000"/>
              <a:gd name="connsiteX140" fmla="*/ 2108432 w 2275119"/>
              <a:gd name="connsiteY140" fmla="*/ 6729413 h 6858000"/>
              <a:gd name="connsiteX141" fmla="*/ 2100494 w 2275119"/>
              <a:gd name="connsiteY141" fmla="*/ 6789738 h 6858000"/>
              <a:gd name="connsiteX142" fmla="*/ 2098907 w 2275119"/>
              <a:gd name="connsiteY142" fmla="*/ 6858000 h 6858000"/>
              <a:gd name="connsiteX143" fmla="*/ 1556068 w 2275119"/>
              <a:gd name="connsiteY143" fmla="*/ 6858000 h 6858000"/>
              <a:gd name="connsiteX144" fmla="*/ 1389294 w 2275119"/>
              <a:gd name="connsiteY144" fmla="*/ 6858000 h 6858000"/>
              <a:gd name="connsiteX145" fmla="*/ 0 w 2275119"/>
              <a:gd name="connsiteY14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2275119" h="6858000">
                <a:moveTo>
                  <a:pt x="0" y="0"/>
                </a:moveTo>
                <a:lnTo>
                  <a:pt x="1389294" y="0"/>
                </a:lnTo>
                <a:lnTo>
                  <a:pt x="1556068" y="0"/>
                </a:lnTo>
                <a:lnTo>
                  <a:pt x="2098907" y="0"/>
                </a:lnTo>
                <a:lnTo>
                  <a:pt x="2100494" y="68263"/>
                </a:lnTo>
                <a:lnTo>
                  <a:pt x="2108432" y="128588"/>
                </a:lnTo>
                <a:lnTo>
                  <a:pt x="2119544" y="180975"/>
                </a:lnTo>
                <a:lnTo>
                  <a:pt x="2133832" y="227013"/>
                </a:lnTo>
                <a:lnTo>
                  <a:pt x="2149707" y="268288"/>
                </a:lnTo>
                <a:lnTo>
                  <a:pt x="2168757" y="304800"/>
                </a:lnTo>
                <a:lnTo>
                  <a:pt x="2187807" y="342900"/>
                </a:lnTo>
                <a:lnTo>
                  <a:pt x="2206857" y="381000"/>
                </a:lnTo>
                <a:lnTo>
                  <a:pt x="2222732" y="417513"/>
                </a:lnTo>
                <a:lnTo>
                  <a:pt x="2238607" y="458788"/>
                </a:lnTo>
                <a:lnTo>
                  <a:pt x="2254482" y="504825"/>
                </a:lnTo>
                <a:lnTo>
                  <a:pt x="2265594" y="557213"/>
                </a:lnTo>
                <a:lnTo>
                  <a:pt x="2271944" y="617538"/>
                </a:lnTo>
                <a:lnTo>
                  <a:pt x="2275119" y="685800"/>
                </a:lnTo>
                <a:lnTo>
                  <a:pt x="2271944" y="754063"/>
                </a:lnTo>
                <a:lnTo>
                  <a:pt x="2265594" y="814388"/>
                </a:lnTo>
                <a:lnTo>
                  <a:pt x="2254482" y="866775"/>
                </a:lnTo>
                <a:lnTo>
                  <a:pt x="2238607" y="912813"/>
                </a:lnTo>
                <a:lnTo>
                  <a:pt x="2222732" y="954088"/>
                </a:lnTo>
                <a:lnTo>
                  <a:pt x="2206857" y="990600"/>
                </a:lnTo>
                <a:lnTo>
                  <a:pt x="2187807" y="1028700"/>
                </a:lnTo>
                <a:lnTo>
                  <a:pt x="2168757" y="1066800"/>
                </a:lnTo>
                <a:lnTo>
                  <a:pt x="2149707" y="1103313"/>
                </a:lnTo>
                <a:lnTo>
                  <a:pt x="2133832" y="1144588"/>
                </a:lnTo>
                <a:lnTo>
                  <a:pt x="2119544" y="1190625"/>
                </a:lnTo>
                <a:lnTo>
                  <a:pt x="2108432" y="1243013"/>
                </a:lnTo>
                <a:lnTo>
                  <a:pt x="2100494" y="1303338"/>
                </a:lnTo>
                <a:lnTo>
                  <a:pt x="2098907" y="1371600"/>
                </a:lnTo>
                <a:lnTo>
                  <a:pt x="2100494" y="1439863"/>
                </a:lnTo>
                <a:lnTo>
                  <a:pt x="2108432" y="1500188"/>
                </a:lnTo>
                <a:lnTo>
                  <a:pt x="2119544" y="1552575"/>
                </a:lnTo>
                <a:lnTo>
                  <a:pt x="2133832" y="1598613"/>
                </a:lnTo>
                <a:lnTo>
                  <a:pt x="2149707" y="1639888"/>
                </a:lnTo>
                <a:lnTo>
                  <a:pt x="2168757" y="1676400"/>
                </a:lnTo>
                <a:lnTo>
                  <a:pt x="2187807" y="1714500"/>
                </a:lnTo>
                <a:lnTo>
                  <a:pt x="2206857" y="1752600"/>
                </a:lnTo>
                <a:lnTo>
                  <a:pt x="2222732" y="1789113"/>
                </a:lnTo>
                <a:lnTo>
                  <a:pt x="2238607" y="1830388"/>
                </a:lnTo>
                <a:lnTo>
                  <a:pt x="2254482" y="1876425"/>
                </a:lnTo>
                <a:lnTo>
                  <a:pt x="2265594" y="1928813"/>
                </a:lnTo>
                <a:lnTo>
                  <a:pt x="2271944" y="1989138"/>
                </a:lnTo>
                <a:lnTo>
                  <a:pt x="2275119" y="2057400"/>
                </a:lnTo>
                <a:lnTo>
                  <a:pt x="2271944" y="2125663"/>
                </a:lnTo>
                <a:lnTo>
                  <a:pt x="2265594" y="2185988"/>
                </a:lnTo>
                <a:lnTo>
                  <a:pt x="2254482" y="2238375"/>
                </a:lnTo>
                <a:lnTo>
                  <a:pt x="2238607" y="2284413"/>
                </a:lnTo>
                <a:lnTo>
                  <a:pt x="2222732" y="2325688"/>
                </a:lnTo>
                <a:lnTo>
                  <a:pt x="2206857" y="2362200"/>
                </a:lnTo>
                <a:lnTo>
                  <a:pt x="2187807" y="2400300"/>
                </a:lnTo>
                <a:lnTo>
                  <a:pt x="2168757" y="2438400"/>
                </a:lnTo>
                <a:lnTo>
                  <a:pt x="2149707" y="2474913"/>
                </a:lnTo>
                <a:lnTo>
                  <a:pt x="2133832" y="2516188"/>
                </a:lnTo>
                <a:lnTo>
                  <a:pt x="2119544" y="2562225"/>
                </a:lnTo>
                <a:lnTo>
                  <a:pt x="2108432" y="2614613"/>
                </a:lnTo>
                <a:lnTo>
                  <a:pt x="2100494" y="2674938"/>
                </a:lnTo>
                <a:lnTo>
                  <a:pt x="2098907" y="2743200"/>
                </a:lnTo>
                <a:lnTo>
                  <a:pt x="2100494" y="2811463"/>
                </a:lnTo>
                <a:lnTo>
                  <a:pt x="2108432" y="2871788"/>
                </a:lnTo>
                <a:lnTo>
                  <a:pt x="2119544" y="2924175"/>
                </a:lnTo>
                <a:lnTo>
                  <a:pt x="2133832" y="2970213"/>
                </a:lnTo>
                <a:lnTo>
                  <a:pt x="2149707" y="3011488"/>
                </a:lnTo>
                <a:lnTo>
                  <a:pt x="2168757" y="3048000"/>
                </a:lnTo>
                <a:lnTo>
                  <a:pt x="2187807" y="3086100"/>
                </a:lnTo>
                <a:lnTo>
                  <a:pt x="2206857" y="3124200"/>
                </a:lnTo>
                <a:lnTo>
                  <a:pt x="2222732" y="3160713"/>
                </a:lnTo>
                <a:lnTo>
                  <a:pt x="2238607" y="3201988"/>
                </a:lnTo>
                <a:lnTo>
                  <a:pt x="2254482" y="3248025"/>
                </a:lnTo>
                <a:lnTo>
                  <a:pt x="2265594" y="3300413"/>
                </a:lnTo>
                <a:lnTo>
                  <a:pt x="2271944" y="3360738"/>
                </a:lnTo>
                <a:lnTo>
                  <a:pt x="2275119" y="3427413"/>
                </a:lnTo>
                <a:lnTo>
                  <a:pt x="2271944" y="3497263"/>
                </a:lnTo>
                <a:lnTo>
                  <a:pt x="2265594" y="3557588"/>
                </a:lnTo>
                <a:lnTo>
                  <a:pt x="2254482" y="3609975"/>
                </a:lnTo>
                <a:lnTo>
                  <a:pt x="2238607" y="3656013"/>
                </a:lnTo>
                <a:lnTo>
                  <a:pt x="2222732" y="3697288"/>
                </a:lnTo>
                <a:lnTo>
                  <a:pt x="2206857" y="3733800"/>
                </a:lnTo>
                <a:lnTo>
                  <a:pt x="2187807" y="3771900"/>
                </a:lnTo>
                <a:lnTo>
                  <a:pt x="2168757" y="3810000"/>
                </a:lnTo>
                <a:lnTo>
                  <a:pt x="2149707" y="3846513"/>
                </a:lnTo>
                <a:lnTo>
                  <a:pt x="2133832" y="3887788"/>
                </a:lnTo>
                <a:lnTo>
                  <a:pt x="2119544" y="3933825"/>
                </a:lnTo>
                <a:lnTo>
                  <a:pt x="2108432" y="3986213"/>
                </a:lnTo>
                <a:lnTo>
                  <a:pt x="2100494" y="4046538"/>
                </a:lnTo>
                <a:lnTo>
                  <a:pt x="2098907" y="4114800"/>
                </a:lnTo>
                <a:lnTo>
                  <a:pt x="2100494" y="4183063"/>
                </a:lnTo>
                <a:lnTo>
                  <a:pt x="2108432" y="4243388"/>
                </a:lnTo>
                <a:lnTo>
                  <a:pt x="2119544" y="4295775"/>
                </a:lnTo>
                <a:lnTo>
                  <a:pt x="2133832" y="4341813"/>
                </a:lnTo>
                <a:lnTo>
                  <a:pt x="2149707" y="4383088"/>
                </a:lnTo>
                <a:lnTo>
                  <a:pt x="2168757" y="4419600"/>
                </a:lnTo>
                <a:lnTo>
                  <a:pt x="2206857" y="4495800"/>
                </a:lnTo>
                <a:lnTo>
                  <a:pt x="2222732" y="4532313"/>
                </a:lnTo>
                <a:lnTo>
                  <a:pt x="2238607" y="4573588"/>
                </a:lnTo>
                <a:lnTo>
                  <a:pt x="2254482" y="4619625"/>
                </a:lnTo>
                <a:lnTo>
                  <a:pt x="2265594" y="4672013"/>
                </a:lnTo>
                <a:lnTo>
                  <a:pt x="2271944" y="4732338"/>
                </a:lnTo>
                <a:lnTo>
                  <a:pt x="2275119" y="4800600"/>
                </a:lnTo>
                <a:lnTo>
                  <a:pt x="2271944" y="4868863"/>
                </a:lnTo>
                <a:lnTo>
                  <a:pt x="2265594" y="4929188"/>
                </a:lnTo>
                <a:lnTo>
                  <a:pt x="2254482" y="4981575"/>
                </a:lnTo>
                <a:lnTo>
                  <a:pt x="2238607" y="5027613"/>
                </a:lnTo>
                <a:lnTo>
                  <a:pt x="2222732" y="5068888"/>
                </a:lnTo>
                <a:lnTo>
                  <a:pt x="2206857" y="5105400"/>
                </a:lnTo>
                <a:lnTo>
                  <a:pt x="2187807" y="5143500"/>
                </a:lnTo>
                <a:lnTo>
                  <a:pt x="2168757" y="5181600"/>
                </a:lnTo>
                <a:lnTo>
                  <a:pt x="2149707" y="5218113"/>
                </a:lnTo>
                <a:lnTo>
                  <a:pt x="2133832" y="5259388"/>
                </a:lnTo>
                <a:lnTo>
                  <a:pt x="2119544" y="5305425"/>
                </a:lnTo>
                <a:lnTo>
                  <a:pt x="2108432" y="5357813"/>
                </a:lnTo>
                <a:lnTo>
                  <a:pt x="2100494" y="5418138"/>
                </a:lnTo>
                <a:lnTo>
                  <a:pt x="2098907" y="5486400"/>
                </a:lnTo>
                <a:lnTo>
                  <a:pt x="2100494" y="5554663"/>
                </a:lnTo>
                <a:lnTo>
                  <a:pt x="2108432" y="5614988"/>
                </a:lnTo>
                <a:lnTo>
                  <a:pt x="2119544" y="5667375"/>
                </a:lnTo>
                <a:lnTo>
                  <a:pt x="2133832" y="5713413"/>
                </a:lnTo>
                <a:lnTo>
                  <a:pt x="2149707" y="5754688"/>
                </a:lnTo>
                <a:lnTo>
                  <a:pt x="2168757" y="5791200"/>
                </a:lnTo>
                <a:lnTo>
                  <a:pt x="2187807" y="5829300"/>
                </a:lnTo>
                <a:lnTo>
                  <a:pt x="2206857" y="5867400"/>
                </a:lnTo>
                <a:lnTo>
                  <a:pt x="2222732" y="5903913"/>
                </a:lnTo>
                <a:lnTo>
                  <a:pt x="2238607" y="5945188"/>
                </a:lnTo>
                <a:lnTo>
                  <a:pt x="2254482" y="5991225"/>
                </a:lnTo>
                <a:lnTo>
                  <a:pt x="2265594" y="6043613"/>
                </a:lnTo>
                <a:lnTo>
                  <a:pt x="2271944" y="6103938"/>
                </a:lnTo>
                <a:lnTo>
                  <a:pt x="2275119" y="6172200"/>
                </a:lnTo>
                <a:lnTo>
                  <a:pt x="2271944" y="6240463"/>
                </a:lnTo>
                <a:lnTo>
                  <a:pt x="2265594" y="6300788"/>
                </a:lnTo>
                <a:lnTo>
                  <a:pt x="2254482" y="6353175"/>
                </a:lnTo>
                <a:lnTo>
                  <a:pt x="2238607" y="6399213"/>
                </a:lnTo>
                <a:lnTo>
                  <a:pt x="2222732" y="6440488"/>
                </a:lnTo>
                <a:lnTo>
                  <a:pt x="2206857" y="6477000"/>
                </a:lnTo>
                <a:lnTo>
                  <a:pt x="2187807" y="6515100"/>
                </a:lnTo>
                <a:lnTo>
                  <a:pt x="2168757" y="6553200"/>
                </a:lnTo>
                <a:lnTo>
                  <a:pt x="2149707" y="6589713"/>
                </a:lnTo>
                <a:lnTo>
                  <a:pt x="2133832" y="6630988"/>
                </a:lnTo>
                <a:lnTo>
                  <a:pt x="2119544" y="6677025"/>
                </a:lnTo>
                <a:lnTo>
                  <a:pt x="2108432" y="6729413"/>
                </a:lnTo>
                <a:lnTo>
                  <a:pt x="2100494" y="6789738"/>
                </a:lnTo>
                <a:lnTo>
                  <a:pt x="2098907" y="6858000"/>
                </a:lnTo>
                <a:lnTo>
                  <a:pt x="1556068" y="6858000"/>
                </a:lnTo>
                <a:lnTo>
                  <a:pt x="138929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3AE1F77-1EC8-47BA-A381-B6618A2FCD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AC6CDA-1371-414C-BBC2-ACC1A23D5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5600" y="2178528"/>
            <a:ext cx="8534400" cy="3701065"/>
          </a:xfrm>
        </p:spPr>
        <p:txBody>
          <a:bodyPr>
            <a:normAutofit/>
          </a:bodyPr>
          <a:lstStyle/>
          <a:p>
            <a:r>
              <a:rPr lang="cs-CZ" dirty="0"/>
              <a:t>Stephane </a:t>
            </a:r>
            <a:r>
              <a:rPr lang="cs-CZ" dirty="0" err="1"/>
              <a:t>Champely</a:t>
            </a:r>
            <a:r>
              <a:rPr lang="cs-CZ" dirty="0"/>
              <a:t>,</a:t>
            </a:r>
          </a:p>
          <a:p>
            <a:pPr lvl="1"/>
            <a:r>
              <a:rPr lang="cs-CZ" dirty="0" err="1"/>
              <a:t>based</a:t>
            </a:r>
            <a:r>
              <a:rPr lang="cs-CZ" dirty="0"/>
              <a:t> on </a:t>
            </a:r>
            <a:r>
              <a:rPr lang="cs-CZ" dirty="0" err="1"/>
              <a:t>previous</a:t>
            </a:r>
            <a:r>
              <a:rPr lang="cs-CZ" dirty="0"/>
              <a:t> </a:t>
            </a:r>
            <a:r>
              <a:rPr lang="cs-CZ" dirty="0" err="1"/>
              <a:t>works</a:t>
            </a:r>
            <a:r>
              <a:rPr lang="cs-CZ" dirty="0"/>
              <a:t> by </a:t>
            </a:r>
            <a:r>
              <a:rPr lang="cs-CZ" dirty="0" err="1"/>
              <a:t>Claus</a:t>
            </a:r>
            <a:r>
              <a:rPr lang="cs-CZ" dirty="0"/>
              <a:t> </a:t>
            </a:r>
            <a:r>
              <a:rPr lang="cs-CZ" dirty="0" err="1"/>
              <a:t>Ekstrom</a:t>
            </a:r>
            <a:r>
              <a:rPr lang="cs-CZ" dirty="0"/>
              <a:t> and Peter </a:t>
            </a:r>
            <a:r>
              <a:rPr lang="cs-CZ" dirty="0" err="1"/>
              <a:t>Dalgaard</a:t>
            </a:r>
            <a:r>
              <a:rPr lang="cs-CZ" dirty="0"/>
              <a:t>,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contri-butions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Jeffrey</a:t>
            </a:r>
            <a:r>
              <a:rPr lang="cs-CZ" dirty="0"/>
              <a:t> Gill, Stephan </a:t>
            </a:r>
            <a:r>
              <a:rPr lang="cs-CZ" dirty="0" err="1"/>
              <a:t>Weibelzahl</a:t>
            </a:r>
            <a:r>
              <a:rPr lang="cs-CZ" dirty="0"/>
              <a:t>, </a:t>
            </a:r>
            <a:r>
              <a:rPr lang="cs-CZ" dirty="0" err="1"/>
              <a:t>Clay</a:t>
            </a:r>
            <a:r>
              <a:rPr lang="cs-CZ" dirty="0"/>
              <a:t> Ford, </a:t>
            </a:r>
            <a:r>
              <a:rPr lang="cs-CZ" dirty="0" err="1"/>
              <a:t>Aditya</a:t>
            </a:r>
            <a:r>
              <a:rPr lang="cs-CZ" dirty="0"/>
              <a:t> </a:t>
            </a:r>
            <a:r>
              <a:rPr lang="cs-CZ" dirty="0" err="1"/>
              <a:t>Anandkumar</a:t>
            </a:r>
            <a:r>
              <a:rPr lang="cs-CZ" dirty="0"/>
              <a:t> and Robert </a:t>
            </a:r>
            <a:r>
              <a:rPr lang="cs-CZ" dirty="0" err="1"/>
              <a:t>Volcic</a:t>
            </a:r>
            <a:r>
              <a:rPr lang="cs-CZ" dirty="0"/>
              <a:t>.</a:t>
            </a:r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13BEC104-3662-43CE-B185-7C1DE3B52ED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4875" t="18000" r="30375" b="35666"/>
          <a:stretch/>
        </p:blipFill>
        <p:spPr>
          <a:xfrm>
            <a:off x="313114" y="2604554"/>
            <a:ext cx="1648891" cy="164889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:p14="http://schemas.microsoft.com/office/powerpoint/2010/main" val="1593769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0851669-7281-49C2-8BF0-67BA70EC1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80B5E1F-9080-4C4C-9C27-F0DC80DD5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382385"/>
            <a:ext cx="8534399" cy="1413758"/>
          </a:xfrm>
        </p:spPr>
        <p:txBody>
          <a:bodyPr anchor="b">
            <a:normAutofit/>
          </a:bodyPr>
          <a:lstStyle/>
          <a:p>
            <a:pPr algn="ctr"/>
            <a:r>
              <a:rPr lang="cs-CZ" sz="4400"/>
              <a:t>K čemu slouží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6992B13-74C4-4370-93C5-F5403D944D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" y="0"/>
            <a:ext cx="2275119" cy="6858000"/>
          </a:xfrm>
          <a:custGeom>
            <a:avLst/>
            <a:gdLst>
              <a:gd name="connsiteX0" fmla="*/ 0 w 2275119"/>
              <a:gd name="connsiteY0" fmla="*/ 0 h 6858000"/>
              <a:gd name="connsiteX1" fmla="*/ 1389294 w 2275119"/>
              <a:gd name="connsiteY1" fmla="*/ 0 h 6858000"/>
              <a:gd name="connsiteX2" fmla="*/ 1556068 w 2275119"/>
              <a:gd name="connsiteY2" fmla="*/ 0 h 6858000"/>
              <a:gd name="connsiteX3" fmla="*/ 2098907 w 2275119"/>
              <a:gd name="connsiteY3" fmla="*/ 0 h 6858000"/>
              <a:gd name="connsiteX4" fmla="*/ 2100494 w 2275119"/>
              <a:gd name="connsiteY4" fmla="*/ 68263 h 6858000"/>
              <a:gd name="connsiteX5" fmla="*/ 2108432 w 2275119"/>
              <a:gd name="connsiteY5" fmla="*/ 128588 h 6858000"/>
              <a:gd name="connsiteX6" fmla="*/ 2119544 w 2275119"/>
              <a:gd name="connsiteY6" fmla="*/ 180975 h 6858000"/>
              <a:gd name="connsiteX7" fmla="*/ 2133832 w 2275119"/>
              <a:gd name="connsiteY7" fmla="*/ 227013 h 6858000"/>
              <a:gd name="connsiteX8" fmla="*/ 2149707 w 2275119"/>
              <a:gd name="connsiteY8" fmla="*/ 268288 h 6858000"/>
              <a:gd name="connsiteX9" fmla="*/ 2168757 w 2275119"/>
              <a:gd name="connsiteY9" fmla="*/ 304800 h 6858000"/>
              <a:gd name="connsiteX10" fmla="*/ 2187807 w 2275119"/>
              <a:gd name="connsiteY10" fmla="*/ 342900 h 6858000"/>
              <a:gd name="connsiteX11" fmla="*/ 2206857 w 2275119"/>
              <a:gd name="connsiteY11" fmla="*/ 381000 h 6858000"/>
              <a:gd name="connsiteX12" fmla="*/ 2222732 w 2275119"/>
              <a:gd name="connsiteY12" fmla="*/ 417513 h 6858000"/>
              <a:gd name="connsiteX13" fmla="*/ 2238607 w 2275119"/>
              <a:gd name="connsiteY13" fmla="*/ 458788 h 6858000"/>
              <a:gd name="connsiteX14" fmla="*/ 2254482 w 2275119"/>
              <a:gd name="connsiteY14" fmla="*/ 504825 h 6858000"/>
              <a:gd name="connsiteX15" fmla="*/ 2265594 w 2275119"/>
              <a:gd name="connsiteY15" fmla="*/ 557213 h 6858000"/>
              <a:gd name="connsiteX16" fmla="*/ 2271944 w 2275119"/>
              <a:gd name="connsiteY16" fmla="*/ 617538 h 6858000"/>
              <a:gd name="connsiteX17" fmla="*/ 2275119 w 2275119"/>
              <a:gd name="connsiteY17" fmla="*/ 685800 h 6858000"/>
              <a:gd name="connsiteX18" fmla="*/ 2271944 w 2275119"/>
              <a:gd name="connsiteY18" fmla="*/ 754063 h 6858000"/>
              <a:gd name="connsiteX19" fmla="*/ 2265594 w 2275119"/>
              <a:gd name="connsiteY19" fmla="*/ 814388 h 6858000"/>
              <a:gd name="connsiteX20" fmla="*/ 2254482 w 2275119"/>
              <a:gd name="connsiteY20" fmla="*/ 866775 h 6858000"/>
              <a:gd name="connsiteX21" fmla="*/ 2238607 w 2275119"/>
              <a:gd name="connsiteY21" fmla="*/ 912813 h 6858000"/>
              <a:gd name="connsiteX22" fmla="*/ 2222732 w 2275119"/>
              <a:gd name="connsiteY22" fmla="*/ 954088 h 6858000"/>
              <a:gd name="connsiteX23" fmla="*/ 2206857 w 2275119"/>
              <a:gd name="connsiteY23" fmla="*/ 990600 h 6858000"/>
              <a:gd name="connsiteX24" fmla="*/ 2187807 w 2275119"/>
              <a:gd name="connsiteY24" fmla="*/ 1028700 h 6858000"/>
              <a:gd name="connsiteX25" fmla="*/ 2168757 w 2275119"/>
              <a:gd name="connsiteY25" fmla="*/ 1066800 h 6858000"/>
              <a:gd name="connsiteX26" fmla="*/ 2149707 w 2275119"/>
              <a:gd name="connsiteY26" fmla="*/ 1103313 h 6858000"/>
              <a:gd name="connsiteX27" fmla="*/ 2133832 w 2275119"/>
              <a:gd name="connsiteY27" fmla="*/ 1144588 h 6858000"/>
              <a:gd name="connsiteX28" fmla="*/ 2119544 w 2275119"/>
              <a:gd name="connsiteY28" fmla="*/ 1190625 h 6858000"/>
              <a:gd name="connsiteX29" fmla="*/ 2108432 w 2275119"/>
              <a:gd name="connsiteY29" fmla="*/ 1243013 h 6858000"/>
              <a:gd name="connsiteX30" fmla="*/ 2100494 w 2275119"/>
              <a:gd name="connsiteY30" fmla="*/ 1303338 h 6858000"/>
              <a:gd name="connsiteX31" fmla="*/ 2098907 w 2275119"/>
              <a:gd name="connsiteY31" fmla="*/ 1371600 h 6858000"/>
              <a:gd name="connsiteX32" fmla="*/ 2100494 w 2275119"/>
              <a:gd name="connsiteY32" fmla="*/ 1439863 h 6858000"/>
              <a:gd name="connsiteX33" fmla="*/ 2108432 w 2275119"/>
              <a:gd name="connsiteY33" fmla="*/ 1500188 h 6858000"/>
              <a:gd name="connsiteX34" fmla="*/ 2119544 w 2275119"/>
              <a:gd name="connsiteY34" fmla="*/ 1552575 h 6858000"/>
              <a:gd name="connsiteX35" fmla="*/ 2133832 w 2275119"/>
              <a:gd name="connsiteY35" fmla="*/ 1598613 h 6858000"/>
              <a:gd name="connsiteX36" fmla="*/ 2149707 w 2275119"/>
              <a:gd name="connsiteY36" fmla="*/ 1639888 h 6858000"/>
              <a:gd name="connsiteX37" fmla="*/ 2168757 w 2275119"/>
              <a:gd name="connsiteY37" fmla="*/ 1676400 h 6858000"/>
              <a:gd name="connsiteX38" fmla="*/ 2187807 w 2275119"/>
              <a:gd name="connsiteY38" fmla="*/ 1714500 h 6858000"/>
              <a:gd name="connsiteX39" fmla="*/ 2206857 w 2275119"/>
              <a:gd name="connsiteY39" fmla="*/ 1752600 h 6858000"/>
              <a:gd name="connsiteX40" fmla="*/ 2222732 w 2275119"/>
              <a:gd name="connsiteY40" fmla="*/ 1789113 h 6858000"/>
              <a:gd name="connsiteX41" fmla="*/ 2238607 w 2275119"/>
              <a:gd name="connsiteY41" fmla="*/ 1830388 h 6858000"/>
              <a:gd name="connsiteX42" fmla="*/ 2254482 w 2275119"/>
              <a:gd name="connsiteY42" fmla="*/ 1876425 h 6858000"/>
              <a:gd name="connsiteX43" fmla="*/ 2265594 w 2275119"/>
              <a:gd name="connsiteY43" fmla="*/ 1928813 h 6858000"/>
              <a:gd name="connsiteX44" fmla="*/ 2271944 w 2275119"/>
              <a:gd name="connsiteY44" fmla="*/ 1989138 h 6858000"/>
              <a:gd name="connsiteX45" fmla="*/ 2275119 w 2275119"/>
              <a:gd name="connsiteY45" fmla="*/ 2057400 h 6858000"/>
              <a:gd name="connsiteX46" fmla="*/ 2271944 w 2275119"/>
              <a:gd name="connsiteY46" fmla="*/ 2125663 h 6858000"/>
              <a:gd name="connsiteX47" fmla="*/ 2265594 w 2275119"/>
              <a:gd name="connsiteY47" fmla="*/ 2185988 h 6858000"/>
              <a:gd name="connsiteX48" fmla="*/ 2254482 w 2275119"/>
              <a:gd name="connsiteY48" fmla="*/ 2238375 h 6858000"/>
              <a:gd name="connsiteX49" fmla="*/ 2238607 w 2275119"/>
              <a:gd name="connsiteY49" fmla="*/ 2284413 h 6858000"/>
              <a:gd name="connsiteX50" fmla="*/ 2222732 w 2275119"/>
              <a:gd name="connsiteY50" fmla="*/ 2325688 h 6858000"/>
              <a:gd name="connsiteX51" fmla="*/ 2206857 w 2275119"/>
              <a:gd name="connsiteY51" fmla="*/ 2362200 h 6858000"/>
              <a:gd name="connsiteX52" fmla="*/ 2187807 w 2275119"/>
              <a:gd name="connsiteY52" fmla="*/ 2400300 h 6858000"/>
              <a:gd name="connsiteX53" fmla="*/ 2168757 w 2275119"/>
              <a:gd name="connsiteY53" fmla="*/ 2438400 h 6858000"/>
              <a:gd name="connsiteX54" fmla="*/ 2149707 w 2275119"/>
              <a:gd name="connsiteY54" fmla="*/ 2474913 h 6858000"/>
              <a:gd name="connsiteX55" fmla="*/ 2133832 w 2275119"/>
              <a:gd name="connsiteY55" fmla="*/ 2516188 h 6858000"/>
              <a:gd name="connsiteX56" fmla="*/ 2119544 w 2275119"/>
              <a:gd name="connsiteY56" fmla="*/ 2562225 h 6858000"/>
              <a:gd name="connsiteX57" fmla="*/ 2108432 w 2275119"/>
              <a:gd name="connsiteY57" fmla="*/ 2614613 h 6858000"/>
              <a:gd name="connsiteX58" fmla="*/ 2100494 w 2275119"/>
              <a:gd name="connsiteY58" fmla="*/ 2674938 h 6858000"/>
              <a:gd name="connsiteX59" fmla="*/ 2098907 w 2275119"/>
              <a:gd name="connsiteY59" fmla="*/ 2743200 h 6858000"/>
              <a:gd name="connsiteX60" fmla="*/ 2100494 w 2275119"/>
              <a:gd name="connsiteY60" fmla="*/ 2811463 h 6858000"/>
              <a:gd name="connsiteX61" fmla="*/ 2108432 w 2275119"/>
              <a:gd name="connsiteY61" fmla="*/ 2871788 h 6858000"/>
              <a:gd name="connsiteX62" fmla="*/ 2119544 w 2275119"/>
              <a:gd name="connsiteY62" fmla="*/ 2924175 h 6858000"/>
              <a:gd name="connsiteX63" fmla="*/ 2133832 w 2275119"/>
              <a:gd name="connsiteY63" fmla="*/ 2970213 h 6858000"/>
              <a:gd name="connsiteX64" fmla="*/ 2149707 w 2275119"/>
              <a:gd name="connsiteY64" fmla="*/ 3011488 h 6858000"/>
              <a:gd name="connsiteX65" fmla="*/ 2168757 w 2275119"/>
              <a:gd name="connsiteY65" fmla="*/ 3048000 h 6858000"/>
              <a:gd name="connsiteX66" fmla="*/ 2187807 w 2275119"/>
              <a:gd name="connsiteY66" fmla="*/ 3086100 h 6858000"/>
              <a:gd name="connsiteX67" fmla="*/ 2206857 w 2275119"/>
              <a:gd name="connsiteY67" fmla="*/ 3124200 h 6858000"/>
              <a:gd name="connsiteX68" fmla="*/ 2222732 w 2275119"/>
              <a:gd name="connsiteY68" fmla="*/ 3160713 h 6858000"/>
              <a:gd name="connsiteX69" fmla="*/ 2238607 w 2275119"/>
              <a:gd name="connsiteY69" fmla="*/ 3201988 h 6858000"/>
              <a:gd name="connsiteX70" fmla="*/ 2254482 w 2275119"/>
              <a:gd name="connsiteY70" fmla="*/ 3248025 h 6858000"/>
              <a:gd name="connsiteX71" fmla="*/ 2265594 w 2275119"/>
              <a:gd name="connsiteY71" fmla="*/ 3300413 h 6858000"/>
              <a:gd name="connsiteX72" fmla="*/ 2271944 w 2275119"/>
              <a:gd name="connsiteY72" fmla="*/ 3360738 h 6858000"/>
              <a:gd name="connsiteX73" fmla="*/ 2275119 w 2275119"/>
              <a:gd name="connsiteY73" fmla="*/ 3427413 h 6858000"/>
              <a:gd name="connsiteX74" fmla="*/ 2271944 w 2275119"/>
              <a:gd name="connsiteY74" fmla="*/ 3497263 h 6858000"/>
              <a:gd name="connsiteX75" fmla="*/ 2265594 w 2275119"/>
              <a:gd name="connsiteY75" fmla="*/ 3557588 h 6858000"/>
              <a:gd name="connsiteX76" fmla="*/ 2254482 w 2275119"/>
              <a:gd name="connsiteY76" fmla="*/ 3609975 h 6858000"/>
              <a:gd name="connsiteX77" fmla="*/ 2238607 w 2275119"/>
              <a:gd name="connsiteY77" fmla="*/ 3656013 h 6858000"/>
              <a:gd name="connsiteX78" fmla="*/ 2222732 w 2275119"/>
              <a:gd name="connsiteY78" fmla="*/ 3697288 h 6858000"/>
              <a:gd name="connsiteX79" fmla="*/ 2206857 w 2275119"/>
              <a:gd name="connsiteY79" fmla="*/ 3733800 h 6858000"/>
              <a:gd name="connsiteX80" fmla="*/ 2187807 w 2275119"/>
              <a:gd name="connsiteY80" fmla="*/ 3771900 h 6858000"/>
              <a:gd name="connsiteX81" fmla="*/ 2168757 w 2275119"/>
              <a:gd name="connsiteY81" fmla="*/ 3810000 h 6858000"/>
              <a:gd name="connsiteX82" fmla="*/ 2149707 w 2275119"/>
              <a:gd name="connsiteY82" fmla="*/ 3846513 h 6858000"/>
              <a:gd name="connsiteX83" fmla="*/ 2133832 w 2275119"/>
              <a:gd name="connsiteY83" fmla="*/ 3887788 h 6858000"/>
              <a:gd name="connsiteX84" fmla="*/ 2119544 w 2275119"/>
              <a:gd name="connsiteY84" fmla="*/ 3933825 h 6858000"/>
              <a:gd name="connsiteX85" fmla="*/ 2108432 w 2275119"/>
              <a:gd name="connsiteY85" fmla="*/ 3986213 h 6858000"/>
              <a:gd name="connsiteX86" fmla="*/ 2100494 w 2275119"/>
              <a:gd name="connsiteY86" fmla="*/ 4046538 h 6858000"/>
              <a:gd name="connsiteX87" fmla="*/ 2098907 w 2275119"/>
              <a:gd name="connsiteY87" fmla="*/ 4114800 h 6858000"/>
              <a:gd name="connsiteX88" fmla="*/ 2100494 w 2275119"/>
              <a:gd name="connsiteY88" fmla="*/ 4183063 h 6858000"/>
              <a:gd name="connsiteX89" fmla="*/ 2108432 w 2275119"/>
              <a:gd name="connsiteY89" fmla="*/ 4243388 h 6858000"/>
              <a:gd name="connsiteX90" fmla="*/ 2119544 w 2275119"/>
              <a:gd name="connsiteY90" fmla="*/ 4295775 h 6858000"/>
              <a:gd name="connsiteX91" fmla="*/ 2133832 w 2275119"/>
              <a:gd name="connsiteY91" fmla="*/ 4341813 h 6858000"/>
              <a:gd name="connsiteX92" fmla="*/ 2149707 w 2275119"/>
              <a:gd name="connsiteY92" fmla="*/ 4383088 h 6858000"/>
              <a:gd name="connsiteX93" fmla="*/ 2168757 w 2275119"/>
              <a:gd name="connsiteY93" fmla="*/ 4419600 h 6858000"/>
              <a:gd name="connsiteX94" fmla="*/ 2206857 w 2275119"/>
              <a:gd name="connsiteY94" fmla="*/ 4495800 h 6858000"/>
              <a:gd name="connsiteX95" fmla="*/ 2222732 w 2275119"/>
              <a:gd name="connsiteY95" fmla="*/ 4532313 h 6858000"/>
              <a:gd name="connsiteX96" fmla="*/ 2238607 w 2275119"/>
              <a:gd name="connsiteY96" fmla="*/ 4573588 h 6858000"/>
              <a:gd name="connsiteX97" fmla="*/ 2254482 w 2275119"/>
              <a:gd name="connsiteY97" fmla="*/ 4619625 h 6858000"/>
              <a:gd name="connsiteX98" fmla="*/ 2265594 w 2275119"/>
              <a:gd name="connsiteY98" fmla="*/ 4672013 h 6858000"/>
              <a:gd name="connsiteX99" fmla="*/ 2271944 w 2275119"/>
              <a:gd name="connsiteY99" fmla="*/ 4732338 h 6858000"/>
              <a:gd name="connsiteX100" fmla="*/ 2275119 w 2275119"/>
              <a:gd name="connsiteY100" fmla="*/ 4800600 h 6858000"/>
              <a:gd name="connsiteX101" fmla="*/ 2271944 w 2275119"/>
              <a:gd name="connsiteY101" fmla="*/ 4868863 h 6858000"/>
              <a:gd name="connsiteX102" fmla="*/ 2265594 w 2275119"/>
              <a:gd name="connsiteY102" fmla="*/ 4929188 h 6858000"/>
              <a:gd name="connsiteX103" fmla="*/ 2254482 w 2275119"/>
              <a:gd name="connsiteY103" fmla="*/ 4981575 h 6858000"/>
              <a:gd name="connsiteX104" fmla="*/ 2238607 w 2275119"/>
              <a:gd name="connsiteY104" fmla="*/ 5027613 h 6858000"/>
              <a:gd name="connsiteX105" fmla="*/ 2222732 w 2275119"/>
              <a:gd name="connsiteY105" fmla="*/ 5068888 h 6858000"/>
              <a:gd name="connsiteX106" fmla="*/ 2206857 w 2275119"/>
              <a:gd name="connsiteY106" fmla="*/ 5105400 h 6858000"/>
              <a:gd name="connsiteX107" fmla="*/ 2187807 w 2275119"/>
              <a:gd name="connsiteY107" fmla="*/ 5143500 h 6858000"/>
              <a:gd name="connsiteX108" fmla="*/ 2168757 w 2275119"/>
              <a:gd name="connsiteY108" fmla="*/ 5181600 h 6858000"/>
              <a:gd name="connsiteX109" fmla="*/ 2149707 w 2275119"/>
              <a:gd name="connsiteY109" fmla="*/ 5218113 h 6858000"/>
              <a:gd name="connsiteX110" fmla="*/ 2133832 w 2275119"/>
              <a:gd name="connsiteY110" fmla="*/ 5259388 h 6858000"/>
              <a:gd name="connsiteX111" fmla="*/ 2119544 w 2275119"/>
              <a:gd name="connsiteY111" fmla="*/ 5305425 h 6858000"/>
              <a:gd name="connsiteX112" fmla="*/ 2108432 w 2275119"/>
              <a:gd name="connsiteY112" fmla="*/ 5357813 h 6858000"/>
              <a:gd name="connsiteX113" fmla="*/ 2100494 w 2275119"/>
              <a:gd name="connsiteY113" fmla="*/ 5418138 h 6858000"/>
              <a:gd name="connsiteX114" fmla="*/ 2098907 w 2275119"/>
              <a:gd name="connsiteY114" fmla="*/ 5486400 h 6858000"/>
              <a:gd name="connsiteX115" fmla="*/ 2100494 w 2275119"/>
              <a:gd name="connsiteY115" fmla="*/ 5554663 h 6858000"/>
              <a:gd name="connsiteX116" fmla="*/ 2108432 w 2275119"/>
              <a:gd name="connsiteY116" fmla="*/ 5614988 h 6858000"/>
              <a:gd name="connsiteX117" fmla="*/ 2119544 w 2275119"/>
              <a:gd name="connsiteY117" fmla="*/ 5667375 h 6858000"/>
              <a:gd name="connsiteX118" fmla="*/ 2133832 w 2275119"/>
              <a:gd name="connsiteY118" fmla="*/ 5713413 h 6858000"/>
              <a:gd name="connsiteX119" fmla="*/ 2149707 w 2275119"/>
              <a:gd name="connsiteY119" fmla="*/ 5754688 h 6858000"/>
              <a:gd name="connsiteX120" fmla="*/ 2168757 w 2275119"/>
              <a:gd name="connsiteY120" fmla="*/ 5791200 h 6858000"/>
              <a:gd name="connsiteX121" fmla="*/ 2187807 w 2275119"/>
              <a:gd name="connsiteY121" fmla="*/ 5829300 h 6858000"/>
              <a:gd name="connsiteX122" fmla="*/ 2206857 w 2275119"/>
              <a:gd name="connsiteY122" fmla="*/ 5867400 h 6858000"/>
              <a:gd name="connsiteX123" fmla="*/ 2222732 w 2275119"/>
              <a:gd name="connsiteY123" fmla="*/ 5903913 h 6858000"/>
              <a:gd name="connsiteX124" fmla="*/ 2238607 w 2275119"/>
              <a:gd name="connsiteY124" fmla="*/ 5945188 h 6858000"/>
              <a:gd name="connsiteX125" fmla="*/ 2254482 w 2275119"/>
              <a:gd name="connsiteY125" fmla="*/ 5991225 h 6858000"/>
              <a:gd name="connsiteX126" fmla="*/ 2265594 w 2275119"/>
              <a:gd name="connsiteY126" fmla="*/ 6043613 h 6858000"/>
              <a:gd name="connsiteX127" fmla="*/ 2271944 w 2275119"/>
              <a:gd name="connsiteY127" fmla="*/ 6103938 h 6858000"/>
              <a:gd name="connsiteX128" fmla="*/ 2275119 w 2275119"/>
              <a:gd name="connsiteY128" fmla="*/ 6172200 h 6858000"/>
              <a:gd name="connsiteX129" fmla="*/ 2271944 w 2275119"/>
              <a:gd name="connsiteY129" fmla="*/ 6240463 h 6858000"/>
              <a:gd name="connsiteX130" fmla="*/ 2265594 w 2275119"/>
              <a:gd name="connsiteY130" fmla="*/ 6300788 h 6858000"/>
              <a:gd name="connsiteX131" fmla="*/ 2254482 w 2275119"/>
              <a:gd name="connsiteY131" fmla="*/ 6353175 h 6858000"/>
              <a:gd name="connsiteX132" fmla="*/ 2238607 w 2275119"/>
              <a:gd name="connsiteY132" fmla="*/ 6399213 h 6858000"/>
              <a:gd name="connsiteX133" fmla="*/ 2222732 w 2275119"/>
              <a:gd name="connsiteY133" fmla="*/ 6440488 h 6858000"/>
              <a:gd name="connsiteX134" fmla="*/ 2206857 w 2275119"/>
              <a:gd name="connsiteY134" fmla="*/ 6477000 h 6858000"/>
              <a:gd name="connsiteX135" fmla="*/ 2187807 w 2275119"/>
              <a:gd name="connsiteY135" fmla="*/ 6515100 h 6858000"/>
              <a:gd name="connsiteX136" fmla="*/ 2168757 w 2275119"/>
              <a:gd name="connsiteY136" fmla="*/ 6553200 h 6858000"/>
              <a:gd name="connsiteX137" fmla="*/ 2149707 w 2275119"/>
              <a:gd name="connsiteY137" fmla="*/ 6589713 h 6858000"/>
              <a:gd name="connsiteX138" fmla="*/ 2133832 w 2275119"/>
              <a:gd name="connsiteY138" fmla="*/ 6630988 h 6858000"/>
              <a:gd name="connsiteX139" fmla="*/ 2119544 w 2275119"/>
              <a:gd name="connsiteY139" fmla="*/ 6677025 h 6858000"/>
              <a:gd name="connsiteX140" fmla="*/ 2108432 w 2275119"/>
              <a:gd name="connsiteY140" fmla="*/ 6729413 h 6858000"/>
              <a:gd name="connsiteX141" fmla="*/ 2100494 w 2275119"/>
              <a:gd name="connsiteY141" fmla="*/ 6789738 h 6858000"/>
              <a:gd name="connsiteX142" fmla="*/ 2098907 w 2275119"/>
              <a:gd name="connsiteY142" fmla="*/ 6858000 h 6858000"/>
              <a:gd name="connsiteX143" fmla="*/ 1556068 w 2275119"/>
              <a:gd name="connsiteY143" fmla="*/ 6858000 h 6858000"/>
              <a:gd name="connsiteX144" fmla="*/ 1389294 w 2275119"/>
              <a:gd name="connsiteY144" fmla="*/ 6858000 h 6858000"/>
              <a:gd name="connsiteX145" fmla="*/ 0 w 2275119"/>
              <a:gd name="connsiteY14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2275119" h="6858000">
                <a:moveTo>
                  <a:pt x="0" y="0"/>
                </a:moveTo>
                <a:lnTo>
                  <a:pt x="1389294" y="0"/>
                </a:lnTo>
                <a:lnTo>
                  <a:pt x="1556068" y="0"/>
                </a:lnTo>
                <a:lnTo>
                  <a:pt x="2098907" y="0"/>
                </a:lnTo>
                <a:lnTo>
                  <a:pt x="2100494" y="68263"/>
                </a:lnTo>
                <a:lnTo>
                  <a:pt x="2108432" y="128588"/>
                </a:lnTo>
                <a:lnTo>
                  <a:pt x="2119544" y="180975"/>
                </a:lnTo>
                <a:lnTo>
                  <a:pt x="2133832" y="227013"/>
                </a:lnTo>
                <a:lnTo>
                  <a:pt x="2149707" y="268288"/>
                </a:lnTo>
                <a:lnTo>
                  <a:pt x="2168757" y="304800"/>
                </a:lnTo>
                <a:lnTo>
                  <a:pt x="2187807" y="342900"/>
                </a:lnTo>
                <a:lnTo>
                  <a:pt x="2206857" y="381000"/>
                </a:lnTo>
                <a:lnTo>
                  <a:pt x="2222732" y="417513"/>
                </a:lnTo>
                <a:lnTo>
                  <a:pt x="2238607" y="458788"/>
                </a:lnTo>
                <a:lnTo>
                  <a:pt x="2254482" y="504825"/>
                </a:lnTo>
                <a:lnTo>
                  <a:pt x="2265594" y="557213"/>
                </a:lnTo>
                <a:lnTo>
                  <a:pt x="2271944" y="617538"/>
                </a:lnTo>
                <a:lnTo>
                  <a:pt x="2275119" y="685800"/>
                </a:lnTo>
                <a:lnTo>
                  <a:pt x="2271944" y="754063"/>
                </a:lnTo>
                <a:lnTo>
                  <a:pt x="2265594" y="814388"/>
                </a:lnTo>
                <a:lnTo>
                  <a:pt x="2254482" y="866775"/>
                </a:lnTo>
                <a:lnTo>
                  <a:pt x="2238607" y="912813"/>
                </a:lnTo>
                <a:lnTo>
                  <a:pt x="2222732" y="954088"/>
                </a:lnTo>
                <a:lnTo>
                  <a:pt x="2206857" y="990600"/>
                </a:lnTo>
                <a:lnTo>
                  <a:pt x="2187807" y="1028700"/>
                </a:lnTo>
                <a:lnTo>
                  <a:pt x="2168757" y="1066800"/>
                </a:lnTo>
                <a:lnTo>
                  <a:pt x="2149707" y="1103313"/>
                </a:lnTo>
                <a:lnTo>
                  <a:pt x="2133832" y="1144588"/>
                </a:lnTo>
                <a:lnTo>
                  <a:pt x="2119544" y="1190625"/>
                </a:lnTo>
                <a:lnTo>
                  <a:pt x="2108432" y="1243013"/>
                </a:lnTo>
                <a:lnTo>
                  <a:pt x="2100494" y="1303338"/>
                </a:lnTo>
                <a:lnTo>
                  <a:pt x="2098907" y="1371600"/>
                </a:lnTo>
                <a:lnTo>
                  <a:pt x="2100494" y="1439863"/>
                </a:lnTo>
                <a:lnTo>
                  <a:pt x="2108432" y="1500188"/>
                </a:lnTo>
                <a:lnTo>
                  <a:pt x="2119544" y="1552575"/>
                </a:lnTo>
                <a:lnTo>
                  <a:pt x="2133832" y="1598613"/>
                </a:lnTo>
                <a:lnTo>
                  <a:pt x="2149707" y="1639888"/>
                </a:lnTo>
                <a:lnTo>
                  <a:pt x="2168757" y="1676400"/>
                </a:lnTo>
                <a:lnTo>
                  <a:pt x="2187807" y="1714500"/>
                </a:lnTo>
                <a:lnTo>
                  <a:pt x="2206857" y="1752600"/>
                </a:lnTo>
                <a:lnTo>
                  <a:pt x="2222732" y="1789113"/>
                </a:lnTo>
                <a:lnTo>
                  <a:pt x="2238607" y="1830388"/>
                </a:lnTo>
                <a:lnTo>
                  <a:pt x="2254482" y="1876425"/>
                </a:lnTo>
                <a:lnTo>
                  <a:pt x="2265594" y="1928813"/>
                </a:lnTo>
                <a:lnTo>
                  <a:pt x="2271944" y="1989138"/>
                </a:lnTo>
                <a:lnTo>
                  <a:pt x="2275119" y="2057400"/>
                </a:lnTo>
                <a:lnTo>
                  <a:pt x="2271944" y="2125663"/>
                </a:lnTo>
                <a:lnTo>
                  <a:pt x="2265594" y="2185988"/>
                </a:lnTo>
                <a:lnTo>
                  <a:pt x="2254482" y="2238375"/>
                </a:lnTo>
                <a:lnTo>
                  <a:pt x="2238607" y="2284413"/>
                </a:lnTo>
                <a:lnTo>
                  <a:pt x="2222732" y="2325688"/>
                </a:lnTo>
                <a:lnTo>
                  <a:pt x="2206857" y="2362200"/>
                </a:lnTo>
                <a:lnTo>
                  <a:pt x="2187807" y="2400300"/>
                </a:lnTo>
                <a:lnTo>
                  <a:pt x="2168757" y="2438400"/>
                </a:lnTo>
                <a:lnTo>
                  <a:pt x="2149707" y="2474913"/>
                </a:lnTo>
                <a:lnTo>
                  <a:pt x="2133832" y="2516188"/>
                </a:lnTo>
                <a:lnTo>
                  <a:pt x="2119544" y="2562225"/>
                </a:lnTo>
                <a:lnTo>
                  <a:pt x="2108432" y="2614613"/>
                </a:lnTo>
                <a:lnTo>
                  <a:pt x="2100494" y="2674938"/>
                </a:lnTo>
                <a:lnTo>
                  <a:pt x="2098907" y="2743200"/>
                </a:lnTo>
                <a:lnTo>
                  <a:pt x="2100494" y="2811463"/>
                </a:lnTo>
                <a:lnTo>
                  <a:pt x="2108432" y="2871788"/>
                </a:lnTo>
                <a:lnTo>
                  <a:pt x="2119544" y="2924175"/>
                </a:lnTo>
                <a:lnTo>
                  <a:pt x="2133832" y="2970213"/>
                </a:lnTo>
                <a:lnTo>
                  <a:pt x="2149707" y="3011488"/>
                </a:lnTo>
                <a:lnTo>
                  <a:pt x="2168757" y="3048000"/>
                </a:lnTo>
                <a:lnTo>
                  <a:pt x="2187807" y="3086100"/>
                </a:lnTo>
                <a:lnTo>
                  <a:pt x="2206857" y="3124200"/>
                </a:lnTo>
                <a:lnTo>
                  <a:pt x="2222732" y="3160713"/>
                </a:lnTo>
                <a:lnTo>
                  <a:pt x="2238607" y="3201988"/>
                </a:lnTo>
                <a:lnTo>
                  <a:pt x="2254482" y="3248025"/>
                </a:lnTo>
                <a:lnTo>
                  <a:pt x="2265594" y="3300413"/>
                </a:lnTo>
                <a:lnTo>
                  <a:pt x="2271944" y="3360738"/>
                </a:lnTo>
                <a:lnTo>
                  <a:pt x="2275119" y="3427413"/>
                </a:lnTo>
                <a:lnTo>
                  <a:pt x="2271944" y="3497263"/>
                </a:lnTo>
                <a:lnTo>
                  <a:pt x="2265594" y="3557588"/>
                </a:lnTo>
                <a:lnTo>
                  <a:pt x="2254482" y="3609975"/>
                </a:lnTo>
                <a:lnTo>
                  <a:pt x="2238607" y="3656013"/>
                </a:lnTo>
                <a:lnTo>
                  <a:pt x="2222732" y="3697288"/>
                </a:lnTo>
                <a:lnTo>
                  <a:pt x="2206857" y="3733800"/>
                </a:lnTo>
                <a:lnTo>
                  <a:pt x="2187807" y="3771900"/>
                </a:lnTo>
                <a:lnTo>
                  <a:pt x="2168757" y="3810000"/>
                </a:lnTo>
                <a:lnTo>
                  <a:pt x="2149707" y="3846513"/>
                </a:lnTo>
                <a:lnTo>
                  <a:pt x="2133832" y="3887788"/>
                </a:lnTo>
                <a:lnTo>
                  <a:pt x="2119544" y="3933825"/>
                </a:lnTo>
                <a:lnTo>
                  <a:pt x="2108432" y="3986213"/>
                </a:lnTo>
                <a:lnTo>
                  <a:pt x="2100494" y="4046538"/>
                </a:lnTo>
                <a:lnTo>
                  <a:pt x="2098907" y="4114800"/>
                </a:lnTo>
                <a:lnTo>
                  <a:pt x="2100494" y="4183063"/>
                </a:lnTo>
                <a:lnTo>
                  <a:pt x="2108432" y="4243388"/>
                </a:lnTo>
                <a:lnTo>
                  <a:pt x="2119544" y="4295775"/>
                </a:lnTo>
                <a:lnTo>
                  <a:pt x="2133832" y="4341813"/>
                </a:lnTo>
                <a:lnTo>
                  <a:pt x="2149707" y="4383088"/>
                </a:lnTo>
                <a:lnTo>
                  <a:pt x="2168757" y="4419600"/>
                </a:lnTo>
                <a:lnTo>
                  <a:pt x="2206857" y="4495800"/>
                </a:lnTo>
                <a:lnTo>
                  <a:pt x="2222732" y="4532313"/>
                </a:lnTo>
                <a:lnTo>
                  <a:pt x="2238607" y="4573588"/>
                </a:lnTo>
                <a:lnTo>
                  <a:pt x="2254482" y="4619625"/>
                </a:lnTo>
                <a:lnTo>
                  <a:pt x="2265594" y="4672013"/>
                </a:lnTo>
                <a:lnTo>
                  <a:pt x="2271944" y="4732338"/>
                </a:lnTo>
                <a:lnTo>
                  <a:pt x="2275119" y="4800600"/>
                </a:lnTo>
                <a:lnTo>
                  <a:pt x="2271944" y="4868863"/>
                </a:lnTo>
                <a:lnTo>
                  <a:pt x="2265594" y="4929188"/>
                </a:lnTo>
                <a:lnTo>
                  <a:pt x="2254482" y="4981575"/>
                </a:lnTo>
                <a:lnTo>
                  <a:pt x="2238607" y="5027613"/>
                </a:lnTo>
                <a:lnTo>
                  <a:pt x="2222732" y="5068888"/>
                </a:lnTo>
                <a:lnTo>
                  <a:pt x="2206857" y="5105400"/>
                </a:lnTo>
                <a:lnTo>
                  <a:pt x="2187807" y="5143500"/>
                </a:lnTo>
                <a:lnTo>
                  <a:pt x="2168757" y="5181600"/>
                </a:lnTo>
                <a:lnTo>
                  <a:pt x="2149707" y="5218113"/>
                </a:lnTo>
                <a:lnTo>
                  <a:pt x="2133832" y="5259388"/>
                </a:lnTo>
                <a:lnTo>
                  <a:pt x="2119544" y="5305425"/>
                </a:lnTo>
                <a:lnTo>
                  <a:pt x="2108432" y="5357813"/>
                </a:lnTo>
                <a:lnTo>
                  <a:pt x="2100494" y="5418138"/>
                </a:lnTo>
                <a:lnTo>
                  <a:pt x="2098907" y="5486400"/>
                </a:lnTo>
                <a:lnTo>
                  <a:pt x="2100494" y="5554663"/>
                </a:lnTo>
                <a:lnTo>
                  <a:pt x="2108432" y="5614988"/>
                </a:lnTo>
                <a:lnTo>
                  <a:pt x="2119544" y="5667375"/>
                </a:lnTo>
                <a:lnTo>
                  <a:pt x="2133832" y="5713413"/>
                </a:lnTo>
                <a:lnTo>
                  <a:pt x="2149707" y="5754688"/>
                </a:lnTo>
                <a:lnTo>
                  <a:pt x="2168757" y="5791200"/>
                </a:lnTo>
                <a:lnTo>
                  <a:pt x="2187807" y="5829300"/>
                </a:lnTo>
                <a:lnTo>
                  <a:pt x="2206857" y="5867400"/>
                </a:lnTo>
                <a:lnTo>
                  <a:pt x="2222732" y="5903913"/>
                </a:lnTo>
                <a:lnTo>
                  <a:pt x="2238607" y="5945188"/>
                </a:lnTo>
                <a:lnTo>
                  <a:pt x="2254482" y="5991225"/>
                </a:lnTo>
                <a:lnTo>
                  <a:pt x="2265594" y="6043613"/>
                </a:lnTo>
                <a:lnTo>
                  <a:pt x="2271944" y="6103938"/>
                </a:lnTo>
                <a:lnTo>
                  <a:pt x="2275119" y="6172200"/>
                </a:lnTo>
                <a:lnTo>
                  <a:pt x="2271944" y="6240463"/>
                </a:lnTo>
                <a:lnTo>
                  <a:pt x="2265594" y="6300788"/>
                </a:lnTo>
                <a:lnTo>
                  <a:pt x="2254482" y="6353175"/>
                </a:lnTo>
                <a:lnTo>
                  <a:pt x="2238607" y="6399213"/>
                </a:lnTo>
                <a:lnTo>
                  <a:pt x="2222732" y="6440488"/>
                </a:lnTo>
                <a:lnTo>
                  <a:pt x="2206857" y="6477000"/>
                </a:lnTo>
                <a:lnTo>
                  <a:pt x="2187807" y="6515100"/>
                </a:lnTo>
                <a:lnTo>
                  <a:pt x="2168757" y="6553200"/>
                </a:lnTo>
                <a:lnTo>
                  <a:pt x="2149707" y="6589713"/>
                </a:lnTo>
                <a:lnTo>
                  <a:pt x="2133832" y="6630988"/>
                </a:lnTo>
                <a:lnTo>
                  <a:pt x="2119544" y="6677025"/>
                </a:lnTo>
                <a:lnTo>
                  <a:pt x="2108432" y="6729413"/>
                </a:lnTo>
                <a:lnTo>
                  <a:pt x="2100494" y="6789738"/>
                </a:lnTo>
                <a:lnTo>
                  <a:pt x="2098907" y="6858000"/>
                </a:lnTo>
                <a:lnTo>
                  <a:pt x="1556068" y="6858000"/>
                </a:lnTo>
                <a:lnTo>
                  <a:pt x="138929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3AE1F77-1EC8-47BA-A381-B6618A2FCD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06F781-27ED-4B21-82C0-E5EC9BC2C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5600" y="2178528"/>
            <a:ext cx="8534400" cy="3701065"/>
          </a:xfrm>
        </p:spPr>
        <p:txBody>
          <a:bodyPr>
            <a:normAutofit/>
          </a:bodyPr>
          <a:lstStyle/>
          <a:p>
            <a:r>
              <a:rPr lang="cs-CZ" dirty="0"/>
              <a:t>K </a:t>
            </a:r>
            <a:r>
              <a:rPr lang="cs-CZ" dirty="0" err="1"/>
              <a:t>power</a:t>
            </a:r>
            <a:r>
              <a:rPr lang="cs-CZ" dirty="0"/>
              <a:t> analýze a zjišťování </a:t>
            </a:r>
            <a:r>
              <a:rPr lang="cs-CZ" dirty="0" err="1"/>
              <a:t>effect</a:t>
            </a:r>
            <a:r>
              <a:rPr lang="cs-CZ" dirty="0"/>
              <a:t> </a:t>
            </a:r>
            <a:r>
              <a:rPr lang="cs-CZ" dirty="0" err="1"/>
              <a:t>size</a:t>
            </a:r>
            <a:endParaRPr lang="cs-CZ" dirty="0"/>
          </a:p>
          <a:p>
            <a:r>
              <a:rPr lang="cs-CZ" dirty="0"/>
              <a:t>Alternativa k G </a:t>
            </a:r>
            <a:r>
              <a:rPr lang="cs-CZ" dirty="0" err="1"/>
              <a:t>power</a:t>
            </a:r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0BDBFB1A-1249-447E-A1E3-C85DFB3E84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4875" t="18000" r="30375" b="35666"/>
          <a:stretch/>
        </p:blipFill>
        <p:spPr>
          <a:xfrm>
            <a:off x="313114" y="2604554"/>
            <a:ext cx="1648891" cy="164889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:p14="http://schemas.microsoft.com/office/powerpoint/2010/main" val="1466609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0851669-7281-49C2-8BF0-67BA70EC1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D5D0D06-6460-4C6E-8B3C-B58E7CB2F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382385"/>
            <a:ext cx="8534399" cy="1413758"/>
          </a:xfrm>
        </p:spPr>
        <p:txBody>
          <a:bodyPr anchor="b">
            <a:normAutofit/>
          </a:bodyPr>
          <a:lstStyle/>
          <a:p>
            <a:pPr algn="ctr"/>
            <a:r>
              <a:rPr lang="cs-CZ" sz="4400"/>
              <a:t>princip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6992B13-74C4-4370-93C5-F5403D944D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" y="0"/>
            <a:ext cx="2275119" cy="6858000"/>
          </a:xfrm>
          <a:custGeom>
            <a:avLst/>
            <a:gdLst>
              <a:gd name="connsiteX0" fmla="*/ 0 w 2275119"/>
              <a:gd name="connsiteY0" fmla="*/ 0 h 6858000"/>
              <a:gd name="connsiteX1" fmla="*/ 1389294 w 2275119"/>
              <a:gd name="connsiteY1" fmla="*/ 0 h 6858000"/>
              <a:gd name="connsiteX2" fmla="*/ 1556068 w 2275119"/>
              <a:gd name="connsiteY2" fmla="*/ 0 h 6858000"/>
              <a:gd name="connsiteX3" fmla="*/ 2098907 w 2275119"/>
              <a:gd name="connsiteY3" fmla="*/ 0 h 6858000"/>
              <a:gd name="connsiteX4" fmla="*/ 2100494 w 2275119"/>
              <a:gd name="connsiteY4" fmla="*/ 68263 h 6858000"/>
              <a:gd name="connsiteX5" fmla="*/ 2108432 w 2275119"/>
              <a:gd name="connsiteY5" fmla="*/ 128588 h 6858000"/>
              <a:gd name="connsiteX6" fmla="*/ 2119544 w 2275119"/>
              <a:gd name="connsiteY6" fmla="*/ 180975 h 6858000"/>
              <a:gd name="connsiteX7" fmla="*/ 2133832 w 2275119"/>
              <a:gd name="connsiteY7" fmla="*/ 227013 h 6858000"/>
              <a:gd name="connsiteX8" fmla="*/ 2149707 w 2275119"/>
              <a:gd name="connsiteY8" fmla="*/ 268288 h 6858000"/>
              <a:gd name="connsiteX9" fmla="*/ 2168757 w 2275119"/>
              <a:gd name="connsiteY9" fmla="*/ 304800 h 6858000"/>
              <a:gd name="connsiteX10" fmla="*/ 2187807 w 2275119"/>
              <a:gd name="connsiteY10" fmla="*/ 342900 h 6858000"/>
              <a:gd name="connsiteX11" fmla="*/ 2206857 w 2275119"/>
              <a:gd name="connsiteY11" fmla="*/ 381000 h 6858000"/>
              <a:gd name="connsiteX12" fmla="*/ 2222732 w 2275119"/>
              <a:gd name="connsiteY12" fmla="*/ 417513 h 6858000"/>
              <a:gd name="connsiteX13" fmla="*/ 2238607 w 2275119"/>
              <a:gd name="connsiteY13" fmla="*/ 458788 h 6858000"/>
              <a:gd name="connsiteX14" fmla="*/ 2254482 w 2275119"/>
              <a:gd name="connsiteY14" fmla="*/ 504825 h 6858000"/>
              <a:gd name="connsiteX15" fmla="*/ 2265594 w 2275119"/>
              <a:gd name="connsiteY15" fmla="*/ 557213 h 6858000"/>
              <a:gd name="connsiteX16" fmla="*/ 2271944 w 2275119"/>
              <a:gd name="connsiteY16" fmla="*/ 617538 h 6858000"/>
              <a:gd name="connsiteX17" fmla="*/ 2275119 w 2275119"/>
              <a:gd name="connsiteY17" fmla="*/ 685800 h 6858000"/>
              <a:gd name="connsiteX18" fmla="*/ 2271944 w 2275119"/>
              <a:gd name="connsiteY18" fmla="*/ 754063 h 6858000"/>
              <a:gd name="connsiteX19" fmla="*/ 2265594 w 2275119"/>
              <a:gd name="connsiteY19" fmla="*/ 814388 h 6858000"/>
              <a:gd name="connsiteX20" fmla="*/ 2254482 w 2275119"/>
              <a:gd name="connsiteY20" fmla="*/ 866775 h 6858000"/>
              <a:gd name="connsiteX21" fmla="*/ 2238607 w 2275119"/>
              <a:gd name="connsiteY21" fmla="*/ 912813 h 6858000"/>
              <a:gd name="connsiteX22" fmla="*/ 2222732 w 2275119"/>
              <a:gd name="connsiteY22" fmla="*/ 954088 h 6858000"/>
              <a:gd name="connsiteX23" fmla="*/ 2206857 w 2275119"/>
              <a:gd name="connsiteY23" fmla="*/ 990600 h 6858000"/>
              <a:gd name="connsiteX24" fmla="*/ 2187807 w 2275119"/>
              <a:gd name="connsiteY24" fmla="*/ 1028700 h 6858000"/>
              <a:gd name="connsiteX25" fmla="*/ 2168757 w 2275119"/>
              <a:gd name="connsiteY25" fmla="*/ 1066800 h 6858000"/>
              <a:gd name="connsiteX26" fmla="*/ 2149707 w 2275119"/>
              <a:gd name="connsiteY26" fmla="*/ 1103313 h 6858000"/>
              <a:gd name="connsiteX27" fmla="*/ 2133832 w 2275119"/>
              <a:gd name="connsiteY27" fmla="*/ 1144588 h 6858000"/>
              <a:gd name="connsiteX28" fmla="*/ 2119544 w 2275119"/>
              <a:gd name="connsiteY28" fmla="*/ 1190625 h 6858000"/>
              <a:gd name="connsiteX29" fmla="*/ 2108432 w 2275119"/>
              <a:gd name="connsiteY29" fmla="*/ 1243013 h 6858000"/>
              <a:gd name="connsiteX30" fmla="*/ 2100494 w 2275119"/>
              <a:gd name="connsiteY30" fmla="*/ 1303338 h 6858000"/>
              <a:gd name="connsiteX31" fmla="*/ 2098907 w 2275119"/>
              <a:gd name="connsiteY31" fmla="*/ 1371600 h 6858000"/>
              <a:gd name="connsiteX32" fmla="*/ 2100494 w 2275119"/>
              <a:gd name="connsiteY32" fmla="*/ 1439863 h 6858000"/>
              <a:gd name="connsiteX33" fmla="*/ 2108432 w 2275119"/>
              <a:gd name="connsiteY33" fmla="*/ 1500188 h 6858000"/>
              <a:gd name="connsiteX34" fmla="*/ 2119544 w 2275119"/>
              <a:gd name="connsiteY34" fmla="*/ 1552575 h 6858000"/>
              <a:gd name="connsiteX35" fmla="*/ 2133832 w 2275119"/>
              <a:gd name="connsiteY35" fmla="*/ 1598613 h 6858000"/>
              <a:gd name="connsiteX36" fmla="*/ 2149707 w 2275119"/>
              <a:gd name="connsiteY36" fmla="*/ 1639888 h 6858000"/>
              <a:gd name="connsiteX37" fmla="*/ 2168757 w 2275119"/>
              <a:gd name="connsiteY37" fmla="*/ 1676400 h 6858000"/>
              <a:gd name="connsiteX38" fmla="*/ 2187807 w 2275119"/>
              <a:gd name="connsiteY38" fmla="*/ 1714500 h 6858000"/>
              <a:gd name="connsiteX39" fmla="*/ 2206857 w 2275119"/>
              <a:gd name="connsiteY39" fmla="*/ 1752600 h 6858000"/>
              <a:gd name="connsiteX40" fmla="*/ 2222732 w 2275119"/>
              <a:gd name="connsiteY40" fmla="*/ 1789113 h 6858000"/>
              <a:gd name="connsiteX41" fmla="*/ 2238607 w 2275119"/>
              <a:gd name="connsiteY41" fmla="*/ 1830388 h 6858000"/>
              <a:gd name="connsiteX42" fmla="*/ 2254482 w 2275119"/>
              <a:gd name="connsiteY42" fmla="*/ 1876425 h 6858000"/>
              <a:gd name="connsiteX43" fmla="*/ 2265594 w 2275119"/>
              <a:gd name="connsiteY43" fmla="*/ 1928813 h 6858000"/>
              <a:gd name="connsiteX44" fmla="*/ 2271944 w 2275119"/>
              <a:gd name="connsiteY44" fmla="*/ 1989138 h 6858000"/>
              <a:gd name="connsiteX45" fmla="*/ 2275119 w 2275119"/>
              <a:gd name="connsiteY45" fmla="*/ 2057400 h 6858000"/>
              <a:gd name="connsiteX46" fmla="*/ 2271944 w 2275119"/>
              <a:gd name="connsiteY46" fmla="*/ 2125663 h 6858000"/>
              <a:gd name="connsiteX47" fmla="*/ 2265594 w 2275119"/>
              <a:gd name="connsiteY47" fmla="*/ 2185988 h 6858000"/>
              <a:gd name="connsiteX48" fmla="*/ 2254482 w 2275119"/>
              <a:gd name="connsiteY48" fmla="*/ 2238375 h 6858000"/>
              <a:gd name="connsiteX49" fmla="*/ 2238607 w 2275119"/>
              <a:gd name="connsiteY49" fmla="*/ 2284413 h 6858000"/>
              <a:gd name="connsiteX50" fmla="*/ 2222732 w 2275119"/>
              <a:gd name="connsiteY50" fmla="*/ 2325688 h 6858000"/>
              <a:gd name="connsiteX51" fmla="*/ 2206857 w 2275119"/>
              <a:gd name="connsiteY51" fmla="*/ 2362200 h 6858000"/>
              <a:gd name="connsiteX52" fmla="*/ 2187807 w 2275119"/>
              <a:gd name="connsiteY52" fmla="*/ 2400300 h 6858000"/>
              <a:gd name="connsiteX53" fmla="*/ 2168757 w 2275119"/>
              <a:gd name="connsiteY53" fmla="*/ 2438400 h 6858000"/>
              <a:gd name="connsiteX54" fmla="*/ 2149707 w 2275119"/>
              <a:gd name="connsiteY54" fmla="*/ 2474913 h 6858000"/>
              <a:gd name="connsiteX55" fmla="*/ 2133832 w 2275119"/>
              <a:gd name="connsiteY55" fmla="*/ 2516188 h 6858000"/>
              <a:gd name="connsiteX56" fmla="*/ 2119544 w 2275119"/>
              <a:gd name="connsiteY56" fmla="*/ 2562225 h 6858000"/>
              <a:gd name="connsiteX57" fmla="*/ 2108432 w 2275119"/>
              <a:gd name="connsiteY57" fmla="*/ 2614613 h 6858000"/>
              <a:gd name="connsiteX58" fmla="*/ 2100494 w 2275119"/>
              <a:gd name="connsiteY58" fmla="*/ 2674938 h 6858000"/>
              <a:gd name="connsiteX59" fmla="*/ 2098907 w 2275119"/>
              <a:gd name="connsiteY59" fmla="*/ 2743200 h 6858000"/>
              <a:gd name="connsiteX60" fmla="*/ 2100494 w 2275119"/>
              <a:gd name="connsiteY60" fmla="*/ 2811463 h 6858000"/>
              <a:gd name="connsiteX61" fmla="*/ 2108432 w 2275119"/>
              <a:gd name="connsiteY61" fmla="*/ 2871788 h 6858000"/>
              <a:gd name="connsiteX62" fmla="*/ 2119544 w 2275119"/>
              <a:gd name="connsiteY62" fmla="*/ 2924175 h 6858000"/>
              <a:gd name="connsiteX63" fmla="*/ 2133832 w 2275119"/>
              <a:gd name="connsiteY63" fmla="*/ 2970213 h 6858000"/>
              <a:gd name="connsiteX64" fmla="*/ 2149707 w 2275119"/>
              <a:gd name="connsiteY64" fmla="*/ 3011488 h 6858000"/>
              <a:gd name="connsiteX65" fmla="*/ 2168757 w 2275119"/>
              <a:gd name="connsiteY65" fmla="*/ 3048000 h 6858000"/>
              <a:gd name="connsiteX66" fmla="*/ 2187807 w 2275119"/>
              <a:gd name="connsiteY66" fmla="*/ 3086100 h 6858000"/>
              <a:gd name="connsiteX67" fmla="*/ 2206857 w 2275119"/>
              <a:gd name="connsiteY67" fmla="*/ 3124200 h 6858000"/>
              <a:gd name="connsiteX68" fmla="*/ 2222732 w 2275119"/>
              <a:gd name="connsiteY68" fmla="*/ 3160713 h 6858000"/>
              <a:gd name="connsiteX69" fmla="*/ 2238607 w 2275119"/>
              <a:gd name="connsiteY69" fmla="*/ 3201988 h 6858000"/>
              <a:gd name="connsiteX70" fmla="*/ 2254482 w 2275119"/>
              <a:gd name="connsiteY70" fmla="*/ 3248025 h 6858000"/>
              <a:gd name="connsiteX71" fmla="*/ 2265594 w 2275119"/>
              <a:gd name="connsiteY71" fmla="*/ 3300413 h 6858000"/>
              <a:gd name="connsiteX72" fmla="*/ 2271944 w 2275119"/>
              <a:gd name="connsiteY72" fmla="*/ 3360738 h 6858000"/>
              <a:gd name="connsiteX73" fmla="*/ 2275119 w 2275119"/>
              <a:gd name="connsiteY73" fmla="*/ 3427413 h 6858000"/>
              <a:gd name="connsiteX74" fmla="*/ 2271944 w 2275119"/>
              <a:gd name="connsiteY74" fmla="*/ 3497263 h 6858000"/>
              <a:gd name="connsiteX75" fmla="*/ 2265594 w 2275119"/>
              <a:gd name="connsiteY75" fmla="*/ 3557588 h 6858000"/>
              <a:gd name="connsiteX76" fmla="*/ 2254482 w 2275119"/>
              <a:gd name="connsiteY76" fmla="*/ 3609975 h 6858000"/>
              <a:gd name="connsiteX77" fmla="*/ 2238607 w 2275119"/>
              <a:gd name="connsiteY77" fmla="*/ 3656013 h 6858000"/>
              <a:gd name="connsiteX78" fmla="*/ 2222732 w 2275119"/>
              <a:gd name="connsiteY78" fmla="*/ 3697288 h 6858000"/>
              <a:gd name="connsiteX79" fmla="*/ 2206857 w 2275119"/>
              <a:gd name="connsiteY79" fmla="*/ 3733800 h 6858000"/>
              <a:gd name="connsiteX80" fmla="*/ 2187807 w 2275119"/>
              <a:gd name="connsiteY80" fmla="*/ 3771900 h 6858000"/>
              <a:gd name="connsiteX81" fmla="*/ 2168757 w 2275119"/>
              <a:gd name="connsiteY81" fmla="*/ 3810000 h 6858000"/>
              <a:gd name="connsiteX82" fmla="*/ 2149707 w 2275119"/>
              <a:gd name="connsiteY82" fmla="*/ 3846513 h 6858000"/>
              <a:gd name="connsiteX83" fmla="*/ 2133832 w 2275119"/>
              <a:gd name="connsiteY83" fmla="*/ 3887788 h 6858000"/>
              <a:gd name="connsiteX84" fmla="*/ 2119544 w 2275119"/>
              <a:gd name="connsiteY84" fmla="*/ 3933825 h 6858000"/>
              <a:gd name="connsiteX85" fmla="*/ 2108432 w 2275119"/>
              <a:gd name="connsiteY85" fmla="*/ 3986213 h 6858000"/>
              <a:gd name="connsiteX86" fmla="*/ 2100494 w 2275119"/>
              <a:gd name="connsiteY86" fmla="*/ 4046538 h 6858000"/>
              <a:gd name="connsiteX87" fmla="*/ 2098907 w 2275119"/>
              <a:gd name="connsiteY87" fmla="*/ 4114800 h 6858000"/>
              <a:gd name="connsiteX88" fmla="*/ 2100494 w 2275119"/>
              <a:gd name="connsiteY88" fmla="*/ 4183063 h 6858000"/>
              <a:gd name="connsiteX89" fmla="*/ 2108432 w 2275119"/>
              <a:gd name="connsiteY89" fmla="*/ 4243388 h 6858000"/>
              <a:gd name="connsiteX90" fmla="*/ 2119544 w 2275119"/>
              <a:gd name="connsiteY90" fmla="*/ 4295775 h 6858000"/>
              <a:gd name="connsiteX91" fmla="*/ 2133832 w 2275119"/>
              <a:gd name="connsiteY91" fmla="*/ 4341813 h 6858000"/>
              <a:gd name="connsiteX92" fmla="*/ 2149707 w 2275119"/>
              <a:gd name="connsiteY92" fmla="*/ 4383088 h 6858000"/>
              <a:gd name="connsiteX93" fmla="*/ 2168757 w 2275119"/>
              <a:gd name="connsiteY93" fmla="*/ 4419600 h 6858000"/>
              <a:gd name="connsiteX94" fmla="*/ 2206857 w 2275119"/>
              <a:gd name="connsiteY94" fmla="*/ 4495800 h 6858000"/>
              <a:gd name="connsiteX95" fmla="*/ 2222732 w 2275119"/>
              <a:gd name="connsiteY95" fmla="*/ 4532313 h 6858000"/>
              <a:gd name="connsiteX96" fmla="*/ 2238607 w 2275119"/>
              <a:gd name="connsiteY96" fmla="*/ 4573588 h 6858000"/>
              <a:gd name="connsiteX97" fmla="*/ 2254482 w 2275119"/>
              <a:gd name="connsiteY97" fmla="*/ 4619625 h 6858000"/>
              <a:gd name="connsiteX98" fmla="*/ 2265594 w 2275119"/>
              <a:gd name="connsiteY98" fmla="*/ 4672013 h 6858000"/>
              <a:gd name="connsiteX99" fmla="*/ 2271944 w 2275119"/>
              <a:gd name="connsiteY99" fmla="*/ 4732338 h 6858000"/>
              <a:gd name="connsiteX100" fmla="*/ 2275119 w 2275119"/>
              <a:gd name="connsiteY100" fmla="*/ 4800600 h 6858000"/>
              <a:gd name="connsiteX101" fmla="*/ 2271944 w 2275119"/>
              <a:gd name="connsiteY101" fmla="*/ 4868863 h 6858000"/>
              <a:gd name="connsiteX102" fmla="*/ 2265594 w 2275119"/>
              <a:gd name="connsiteY102" fmla="*/ 4929188 h 6858000"/>
              <a:gd name="connsiteX103" fmla="*/ 2254482 w 2275119"/>
              <a:gd name="connsiteY103" fmla="*/ 4981575 h 6858000"/>
              <a:gd name="connsiteX104" fmla="*/ 2238607 w 2275119"/>
              <a:gd name="connsiteY104" fmla="*/ 5027613 h 6858000"/>
              <a:gd name="connsiteX105" fmla="*/ 2222732 w 2275119"/>
              <a:gd name="connsiteY105" fmla="*/ 5068888 h 6858000"/>
              <a:gd name="connsiteX106" fmla="*/ 2206857 w 2275119"/>
              <a:gd name="connsiteY106" fmla="*/ 5105400 h 6858000"/>
              <a:gd name="connsiteX107" fmla="*/ 2187807 w 2275119"/>
              <a:gd name="connsiteY107" fmla="*/ 5143500 h 6858000"/>
              <a:gd name="connsiteX108" fmla="*/ 2168757 w 2275119"/>
              <a:gd name="connsiteY108" fmla="*/ 5181600 h 6858000"/>
              <a:gd name="connsiteX109" fmla="*/ 2149707 w 2275119"/>
              <a:gd name="connsiteY109" fmla="*/ 5218113 h 6858000"/>
              <a:gd name="connsiteX110" fmla="*/ 2133832 w 2275119"/>
              <a:gd name="connsiteY110" fmla="*/ 5259388 h 6858000"/>
              <a:gd name="connsiteX111" fmla="*/ 2119544 w 2275119"/>
              <a:gd name="connsiteY111" fmla="*/ 5305425 h 6858000"/>
              <a:gd name="connsiteX112" fmla="*/ 2108432 w 2275119"/>
              <a:gd name="connsiteY112" fmla="*/ 5357813 h 6858000"/>
              <a:gd name="connsiteX113" fmla="*/ 2100494 w 2275119"/>
              <a:gd name="connsiteY113" fmla="*/ 5418138 h 6858000"/>
              <a:gd name="connsiteX114" fmla="*/ 2098907 w 2275119"/>
              <a:gd name="connsiteY114" fmla="*/ 5486400 h 6858000"/>
              <a:gd name="connsiteX115" fmla="*/ 2100494 w 2275119"/>
              <a:gd name="connsiteY115" fmla="*/ 5554663 h 6858000"/>
              <a:gd name="connsiteX116" fmla="*/ 2108432 w 2275119"/>
              <a:gd name="connsiteY116" fmla="*/ 5614988 h 6858000"/>
              <a:gd name="connsiteX117" fmla="*/ 2119544 w 2275119"/>
              <a:gd name="connsiteY117" fmla="*/ 5667375 h 6858000"/>
              <a:gd name="connsiteX118" fmla="*/ 2133832 w 2275119"/>
              <a:gd name="connsiteY118" fmla="*/ 5713413 h 6858000"/>
              <a:gd name="connsiteX119" fmla="*/ 2149707 w 2275119"/>
              <a:gd name="connsiteY119" fmla="*/ 5754688 h 6858000"/>
              <a:gd name="connsiteX120" fmla="*/ 2168757 w 2275119"/>
              <a:gd name="connsiteY120" fmla="*/ 5791200 h 6858000"/>
              <a:gd name="connsiteX121" fmla="*/ 2187807 w 2275119"/>
              <a:gd name="connsiteY121" fmla="*/ 5829300 h 6858000"/>
              <a:gd name="connsiteX122" fmla="*/ 2206857 w 2275119"/>
              <a:gd name="connsiteY122" fmla="*/ 5867400 h 6858000"/>
              <a:gd name="connsiteX123" fmla="*/ 2222732 w 2275119"/>
              <a:gd name="connsiteY123" fmla="*/ 5903913 h 6858000"/>
              <a:gd name="connsiteX124" fmla="*/ 2238607 w 2275119"/>
              <a:gd name="connsiteY124" fmla="*/ 5945188 h 6858000"/>
              <a:gd name="connsiteX125" fmla="*/ 2254482 w 2275119"/>
              <a:gd name="connsiteY125" fmla="*/ 5991225 h 6858000"/>
              <a:gd name="connsiteX126" fmla="*/ 2265594 w 2275119"/>
              <a:gd name="connsiteY126" fmla="*/ 6043613 h 6858000"/>
              <a:gd name="connsiteX127" fmla="*/ 2271944 w 2275119"/>
              <a:gd name="connsiteY127" fmla="*/ 6103938 h 6858000"/>
              <a:gd name="connsiteX128" fmla="*/ 2275119 w 2275119"/>
              <a:gd name="connsiteY128" fmla="*/ 6172200 h 6858000"/>
              <a:gd name="connsiteX129" fmla="*/ 2271944 w 2275119"/>
              <a:gd name="connsiteY129" fmla="*/ 6240463 h 6858000"/>
              <a:gd name="connsiteX130" fmla="*/ 2265594 w 2275119"/>
              <a:gd name="connsiteY130" fmla="*/ 6300788 h 6858000"/>
              <a:gd name="connsiteX131" fmla="*/ 2254482 w 2275119"/>
              <a:gd name="connsiteY131" fmla="*/ 6353175 h 6858000"/>
              <a:gd name="connsiteX132" fmla="*/ 2238607 w 2275119"/>
              <a:gd name="connsiteY132" fmla="*/ 6399213 h 6858000"/>
              <a:gd name="connsiteX133" fmla="*/ 2222732 w 2275119"/>
              <a:gd name="connsiteY133" fmla="*/ 6440488 h 6858000"/>
              <a:gd name="connsiteX134" fmla="*/ 2206857 w 2275119"/>
              <a:gd name="connsiteY134" fmla="*/ 6477000 h 6858000"/>
              <a:gd name="connsiteX135" fmla="*/ 2187807 w 2275119"/>
              <a:gd name="connsiteY135" fmla="*/ 6515100 h 6858000"/>
              <a:gd name="connsiteX136" fmla="*/ 2168757 w 2275119"/>
              <a:gd name="connsiteY136" fmla="*/ 6553200 h 6858000"/>
              <a:gd name="connsiteX137" fmla="*/ 2149707 w 2275119"/>
              <a:gd name="connsiteY137" fmla="*/ 6589713 h 6858000"/>
              <a:gd name="connsiteX138" fmla="*/ 2133832 w 2275119"/>
              <a:gd name="connsiteY138" fmla="*/ 6630988 h 6858000"/>
              <a:gd name="connsiteX139" fmla="*/ 2119544 w 2275119"/>
              <a:gd name="connsiteY139" fmla="*/ 6677025 h 6858000"/>
              <a:gd name="connsiteX140" fmla="*/ 2108432 w 2275119"/>
              <a:gd name="connsiteY140" fmla="*/ 6729413 h 6858000"/>
              <a:gd name="connsiteX141" fmla="*/ 2100494 w 2275119"/>
              <a:gd name="connsiteY141" fmla="*/ 6789738 h 6858000"/>
              <a:gd name="connsiteX142" fmla="*/ 2098907 w 2275119"/>
              <a:gd name="connsiteY142" fmla="*/ 6858000 h 6858000"/>
              <a:gd name="connsiteX143" fmla="*/ 1556068 w 2275119"/>
              <a:gd name="connsiteY143" fmla="*/ 6858000 h 6858000"/>
              <a:gd name="connsiteX144" fmla="*/ 1389294 w 2275119"/>
              <a:gd name="connsiteY144" fmla="*/ 6858000 h 6858000"/>
              <a:gd name="connsiteX145" fmla="*/ 0 w 2275119"/>
              <a:gd name="connsiteY14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2275119" h="6858000">
                <a:moveTo>
                  <a:pt x="0" y="0"/>
                </a:moveTo>
                <a:lnTo>
                  <a:pt x="1389294" y="0"/>
                </a:lnTo>
                <a:lnTo>
                  <a:pt x="1556068" y="0"/>
                </a:lnTo>
                <a:lnTo>
                  <a:pt x="2098907" y="0"/>
                </a:lnTo>
                <a:lnTo>
                  <a:pt x="2100494" y="68263"/>
                </a:lnTo>
                <a:lnTo>
                  <a:pt x="2108432" y="128588"/>
                </a:lnTo>
                <a:lnTo>
                  <a:pt x="2119544" y="180975"/>
                </a:lnTo>
                <a:lnTo>
                  <a:pt x="2133832" y="227013"/>
                </a:lnTo>
                <a:lnTo>
                  <a:pt x="2149707" y="268288"/>
                </a:lnTo>
                <a:lnTo>
                  <a:pt x="2168757" y="304800"/>
                </a:lnTo>
                <a:lnTo>
                  <a:pt x="2187807" y="342900"/>
                </a:lnTo>
                <a:lnTo>
                  <a:pt x="2206857" y="381000"/>
                </a:lnTo>
                <a:lnTo>
                  <a:pt x="2222732" y="417513"/>
                </a:lnTo>
                <a:lnTo>
                  <a:pt x="2238607" y="458788"/>
                </a:lnTo>
                <a:lnTo>
                  <a:pt x="2254482" y="504825"/>
                </a:lnTo>
                <a:lnTo>
                  <a:pt x="2265594" y="557213"/>
                </a:lnTo>
                <a:lnTo>
                  <a:pt x="2271944" y="617538"/>
                </a:lnTo>
                <a:lnTo>
                  <a:pt x="2275119" y="685800"/>
                </a:lnTo>
                <a:lnTo>
                  <a:pt x="2271944" y="754063"/>
                </a:lnTo>
                <a:lnTo>
                  <a:pt x="2265594" y="814388"/>
                </a:lnTo>
                <a:lnTo>
                  <a:pt x="2254482" y="866775"/>
                </a:lnTo>
                <a:lnTo>
                  <a:pt x="2238607" y="912813"/>
                </a:lnTo>
                <a:lnTo>
                  <a:pt x="2222732" y="954088"/>
                </a:lnTo>
                <a:lnTo>
                  <a:pt x="2206857" y="990600"/>
                </a:lnTo>
                <a:lnTo>
                  <a:pt x="2187807" y="1028700"/>
                </a:lnTo>
                <a:lnTo>
                  <a:pt x="2168757" y="1066800"/>
                </a:lnTo>
                <a:lnTo>
                  <a:pt x="2149707" y="1103313"/>
                </a:lnTo>
                <a:lnTo>
                  <a:pt x="2133832" y="1144588"/>
                </a:lnTo>
                <a:lnTo>
                  <a:pt x="2119544" y="1190625"/>
                </a:lnTo>
                <a:lnTo>
                  <a:pt x="2108432" y="1243013"/>
                </a:lnTo>
                <a:lnTo>
                  <a:pt x="2100494" y="1303338"/>
                </a:lnTo>
                <a:lnTo>
                  <a:pt x="2098907" y="1371600"/>
                </a:lnTo>
                <a:lnTo>
                  <a:pt x="2100494" y="1439863"/>
                </a:lnTo>
                <a:lnTo>
                  <a:pt x="2108432" y="1500188"/>
                </a:lnTo>
                <a:lnTo>
                  <a:pt x="2119544" y="1552575"/>
                </a:lnTo>
                <a:lnTo>
                  <a:pt x="2133832" y="1598613"/>
                </a:lnTo>
                <a:lnTo>
                  <a:pt x="2149707" y="1639888"/>
                </a:lnTo>
                <a:lnTo>
                  <a:pt x="2168757" y="1676400"/>
                </a:lnTo>
                <a:lnTo>
                  <a:pt x="2187807" y="1714500"/>
                </a:lnTo>
                <a:lnTo>
                  <a:pt x="2206857" y="1752600"/>
                </a:lnTo>
                <a:lnTo>
                  <a:pt x="2222732" y="1789113"/>
                </a:lnTo>
                <a:lnTo>
                  <a:pt x="2238607" y="1830388"/>
                </a:lnTo>
                <a:lnTo>
                  <a:pt x="2254482" y="1876425"/>
                </a:lnTo>
                <a:lnTo>
                  <a:pt x="2265594" y="1928813"/>
                </a:lnTo>
                <a:lnTo>
                  <a:pt x="2271944" y="1989138"/>
                </a:lnTo>
                <a:lnTo>
                  <a:pt x="2275119" y="2057400"/>
                </a:lnTo>
                <a:lnTo>
                  <a:pt x="2271944" y="2125663"/>
                </a:lnTo>
                <a:lnTo>
                  <a:pt x="2265594" y="2185988"/>
                </a:lnTo>
                <a:lnTo>
                  <a:pt x="2254482" y="2238375"/>
                </a:lnTo>
                <a:lnTo>
                  <a:pt x="2238607" y="2284413"/>
                </a:lnTo>
                <a:lnTo>
                  <a:pt x="2222732" y="2325688"/>
                </a:lnTo>
                <a:lnTo>
                  <a:pt x="2206857" y="2362200"/>
                </a:lnTo>
                <a:lnTo>
                  <a:pt x="2187807" y="2400300"/>
                </a:lnTo>
                <a:lnTo>
                  <a:pt x="2168757" y="2438400"/>
                </a:lnTo>
                <a:lnTo>
                  <a:pt x="2149707" y="2474913"/>
                </a:lnTo>
                <a:lnTo>
                  <a:pt x="2133832" y="2516188"/>
                </a:lnTo>
                <a:lnTo>
                  <a:pt x="2119544" y="2562225"/>
                </a:lnTo>
                <a:lnTo>
                  <a:pt x="2108432" y="2614613"/>
                </a:lnTo>
                <a:lnTo>
                  <a:pt x="2100494" y="2674938"/>
                </a:lnTo>
                <a:lnTo>
                  <a:pt x="2098907" y="2743200"/>
                </a:lnTo>
                <a:lnTo>
                  <a:pt x="2100494" y="2811463"/>
                </a:lnTo>
                <a:lnTo>
                  <a:pt x="2108432" y="2871788"/>
                </a:lnTo>
                <a:lnTo>
                  <a:pt x="2119544" y="2924175"/>
                </a:lnTo>
                <a:lnTo>
                  <a:pt x="2133832" y="2970213"/>
                </a:lnTo>
                <a:lnTo>
                  <a:pt x="2149707" y="3011488"/>
                </a:lnTo>
                <a:lnTo>
                  <a:pt x="2168757" y="3048000"/>
                </a:lnTo>
                <a:lnTo>
                  <a:pt x="2187807" y="3086100"/>
                </a:lnTo>
                <a:lnTo>
                  <a:pt x="2206857" y="3124200"/>
                </a:lnTo>
                <a:lnTo>
                  <a:pt x="2222732" y="3160713"/>
                </a:lnTo>
                <a:lnTo>
                  <a:pt x="2238607" y="3201988"/>
                </a:lnTo>
                <a:lnTo>
                  <a:pt x="2254482" y="3248025"/>
                </a:lnTo>
                <a:lnTo>
                  <a:pt x="2265594" y="3300413"/>
                </a:lnTo>
                <a:lnTo>
                  <a:pt x="2271944" y="3360738"/>
                </a:lnTo>
                <a:lnTo>
                  <a:pt x="2275119" y="3427413"/>
                </a:lnTo>
                <a:lnTo>
                  <a:pt x="2271944" y="3497263"/>
                </a:lnTo>
                <a:lnTo>
                  <a:pt x="2265594" y="3557588"/>
                </a:lnTo>
                <a:lnTo>
                  <a:pt x="2254482" y="3609975"/>
                </a:lnTo>
                <a:lnTo>
                  <a:pt x="2238607" y="3656013"/>
                </a:lnTo>
                <a:lnTo>
                  <a:pt x="2222732" y="3697288"/>
                </a:lnTo>
                <a:lnTo>
                  <a:pt x="2206857" y="3733800"/>
                </a:lnTo>
                <a:lnTo>
                  <a:pt x="2187807" y="3771900"/>
                </a:lnTo>
                <a:lnTo>
                  <a:pt x="2168757" y="3810000"/>
                </a:lnTo>
                <a:lnTo>
                  <a:pt x="2149707" y="3846513"/>
                </a:lnTo>
                <a:lnTo>
                  <a:pt x="2133832" y="3887788"/>
                </a:lnTo>
                <a:lnTo>
                  <a:pt x="2119544" y="3933825"/>
                </a:lnTo>
                <a:lnTo>
                  <a:pt x="2108432" y="3986213"/>
                </a:lnTo>
                <a:lnTo>
                  <a:pt x="2100494" y="4046538"/>
                </a:lnTo>
                <a:lnTo>
                  <a:pt x="2098907" y="4114800"/>
                </a:lnTo>
                <a:lnTo>
                  <a:pt x="2100494" y="4183063"/>
                </a:lnTo>
                <a:lnTo>
                  <a:pt x="2108432" y="4243388"/>
                </a:lnTo>
                <a:lnTo>
                  <a:pt x="2119544" y="4295775"/>
                </a:lnTo>
                <a:lnTo>
                  <a:pt x="2133832" y="4341813"/>
                </a:lnTo>
                <a:lnTo>
                  <a:pt x="2149707" y="4383088"/>
                </a:lnTo>
                <a:lnTo>
                  <a:pt x="2168757" y="4419600"/>
                </a:lnTo>
                <a:lnTo>
                  <a:pt x="2206857" y="4495800"/>
                </a:lnTo>
                <a:lnTo>
                  <a:pt x="2222732" y="4532313"/>
                </a:lnTo>
                <a:lnTo>
                  <a:pt x="2238607" y="4573588"/>
                </a:lnTo>
                <a:lnTo>
                  <a:pt x="2254482" y="4619625"/>
                </a:lnTo>
                <a:lnTo>
                  <a:pt x="2265594" y="4672013"/>
                </a:lnTo>
                <a:lnTo>
                  <a:pt x="2271944" y="4732338"/>
                </a:lnTo>
                <a:lnTo>
                  <a:pt x="2275119" y="4800600"/>
                </a:lnTo>
                <a:lnTo>
                  <a:pt x="2271944" y="4868863"/>
                </a:lnTo>
                <a:lnTo>
                  <a:pt x="2265594" y="4929188"/>
                </a:lnTo>
                <a:lnTo>
                  <a:pt x="2254482" y="4981575"/>
                </a:lnTo>
                <a:lnTo>
                  <a:pt x="2238607" y="5027613"/>
                </a:lnTo>
                <a:lnTo>
                  <a:pt x="2222732" y="5068888"/>
                </a:lnTo>
                <a:lnTo>
                  <a:pt x="2206857" y="5105400"/>
                </a:lnTo>
                <a:lnTo>
                  <a:pt x="2187807" y="5143500"/>
                </a:lnTo>
                <a:lnTo>
                  <a:pt x="2168757" y="5181600"/>
                </a:lnTo>
                <a:lnTo>
                  <a:pt x="2149707" y="5218113"/>
                </a:lnTo>
                <a:lnTo>
                  <a:pt x="2133832" y="5259388"/>
                </a:lnTo>
                <a:lnTo>
                  <a:pt x="2119544" y="5305425"/>
                </a:lnTo>
                <a:lnTo>
                  <a:pt x="2108432" y="5357813"/>
                </a:lnTo>
                <a:lnTo>
                  <a:pt x="2100494" y="5418138"/>
                </a:lnTo>
                <a:lnTo>
                  <a:pt x="2098907" y="5486400"/>
                </a:lnTo>
                <a:lnTo>
                  <a:pt x="2100494" y="5554663"/>
                </a:lnTo>
                <a:lnTo>
                  <a:pt x="2108432" y="5614988"/>
                </a:lnTo>
                <a:lnTo>
                  <a:pt x="2119544" y="5667375"/>
                </a:lnTo>
                <a:lnTo>
                  <a:pt x="2133832" y="5713413"/>
                </a:lnTo>
                <a:lnTo>
                  <a:pt x="2149707" y="5754688"/>
                </a:lnTo>
                <a:lnTo>
                  <a:pt x="2168757" y="5791200"/>
                </a:lnTo>
                <a:lnTo>
                  <a:pt x="2187807" y="5829300"/>
                </a:lnTo>
                <a:lnTo>
                  <a:pt x="2206857" y="5867400"/>
                </a:lnTo>
                <a:lnTo>
                  <a:pt x="2222732" y="5903913"/>
                </a:lnTo>
                <a:lnTo>
                  <a:pt x="2238607" y="5945188"/>
                </a:lnTo>
                <a:lnTo>
                  <a:pt x="2254482" y="5991225"/>
                </a:lnTo>
                <a:lnTo>
                  <a:pt x="2265594" y="6043613"/>
                </a:lnTo>
                <a:lnTo>
                  <a:pt x="2271944" y="6103938"/>
                </a:lnTo>
                <a:lnTo>
                  <a:pt x="2275119" y="6172200"/>
                </a:lnTo>
                <a:lnTo>
                  <a:pt x="2271944" y="6240463"/>
                </a:lnTo>
                <a:lnTo>
                  <a:pt x="2265594" y="6300788"/>
                </a:lnTo>
                <a:lnTo>
                  <a:pt x="2254482" y="6353175"/>
                </a:lnTo>
                <a:lnTo>
                  <a:pt x="2238607" y="6399213"/>
                </a:lnTo>
                <a:lnTo>
                  <a:pt x="2222732" y="6440488"/>
                </a:lnTo>
                <a:lnTo>
                  <a:pt x="2206857" y="6477000"/>
                </a:lnTo>
                <a:lnTo>
                  <a:pt x="2187807" y="6515100"/>
                </a:lnTo>
                <a:lnTo>
                  <a:pt x="2168757" y="6553200"/>
                </a:lnTo>
                <a:lnTo>
                  <a:pt x="2149707" y="6589713"/>
                </a:lnTo>
                <a:lnTo>
                  <a:pt x="2133832" y="6630988"/>
                </a:lnTo>
                <a:lnTo>
                  <a:pt x="2119544" y="6677025"/>
                </a:lnTo>
                <a:lnTo>
                  <a:pt x="2108432" y="6729413"/>
                </a:lnTo>
                <a:lnTo>
                  <a:pt x="2100494" y="6789738"/>
                </a:lnTo>
                <a:lnTo>
                  <a:pt x="2098907" y="6858000"/>
                </a:lnTo>
                <a:lnTo>
                  <a:pt x="1556068" y="6858000"/>
                </a:lnTo>
                <a:lnTo>
                  <a:pt x="138929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3AE1F77-1EC8-47BA-A381-B6618A2FCD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D8DCF0-DA1F-4780-BE73-3D1D3CCC4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5600" y="2178528"/>
            <a:ext cx="8534400" cy="3701065"/>
          </a:xfrm>
        </p:spPr>
        <p:txBody>
          <a:bodyPr>
            <a:normAutofit/>
          </a:bodyPr>
          <a:lstStyle/>
          <a:p>
            <a:r>
              <a:rPr lang="cs-CZ" dirty="0"/>
              <a:t>většina funkcí </a:t>
            </a:r>
            <a:r>
              <a:rPr lang="cs-CZ" dirty="0" err="1"/>
              <a:t>pwr.x.y</a:t>
            </a:r>
            <a:r>
              <a:rPr lang="cs-CZ" dirty="0"/>
              <a:t>. vrací vypočítanou hodnotu chybějícího argumentu</a:t>
            </a:r>
          </a:p>
          <a:p>
            <a:pPr lvl="1"/>
            <a:r>
              <a:rPr lang="cs-CZ" dirty="0"/>
              <a:t>Pokud chceme vědět </a:t>
            </a:r>
            <a:r>
              <a:rPr lang="cs-CZ" dirty="0" err="1"/>
              <a:t>effect</a:t>
            </a:r>
            <a:r>
              <a:rPr lang="cs-CZ" dirty="0"/>
              <a:t> </a:t>
            </a:r>
            <a:r>
              <a:rPr lang="cs-CZ" dirty="0" err="1"/>
              <a:t>size</a:t>
            </a:r>
            <a:r>
              <a:rPr lang="cs-CZ" dirty="0"/>
              <a:t> z již provedeného výzkumu, vynecháme tento argument (h) X pokud chceme vědět kolik musíme posbírat lidí na žádoucí </a:t>
            </a:r>
            <a:r>
              <a:rPr lang="cs-CZ" dirty="0" err="1"/>
              <a:t>effect</a:t>
            </a:r>
            <a:r>
              <a:rPr lang="cs-CZ" dirty="0"/>
              <a:t> </a:t>
            </a:r>
            <a:r>
              <a:rPr lang="cs-CZ" dirty="0" err="1"/>
              <a:t>size</a:t>
            </a:r>
            <a:r>
              <a:rPr lang="cs-CZ" dirty="0"/>
              <a:t>, vynecháme n </a:t>
            </a:r>
            <a:r>
              <a:rPr lang="cs-CZ" dirty="0" err="1"/>
              <a:t>etc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v případě n výstup vždy n jedné skupiny</a:t>
            </a:r>
          </a:p>
          <a:p>
            <a:pPr lvl="1"/>
            <a:r>
              <a:rPr lang="cs-CZ" dirty="0"/>
              <a:t>versatilní</a:t>
            </a:r>
          </a:p>
          <a:p>
            <a:pPr lvl="1"/>
            <a:r>
              <a:rPr lang="cs-CZ" dirty="0"/>
              <a:t>dobrá dokumentace</a:t>
            </a:r>
          </a:p>
          <a:p>
            <a:pPr lvl="1"/>
            <a:r>
              <a:rPr lang="cs-CZ" dirty="0"/>
              <a:t>intuitivní argumenty (n, h, </a:t>
            </a:r>
            <a:r>
              <a:rPr lang="cs-CZ" dirty="0" err="1"/>
              <a:t>sig.level</a:t>
            </a:r>
            <a:r>
              <a:rPr lang="cs-CZ" dirty="0"/>
              <a:t>, </a:t>
            </a:r>
            <a:r>
              <a:rPr lang="cs-CZ" dirty="0" err="1"/>
              <a:t>power</a:t>
            </a:r>
            <a:r>
              <a:rPr lang="cs-CZ" dirty="0"/>
              <a:t>, specifikace alternativní hypotézy…)</a:t>
            </a:r>
          </a:p>
          <a:p>
            <a:pPr lvl="1"/>
            <a:r>
              <a:rPr lang="cs-CZ" dirty="0"/>
              <a:t>bere i vektory (argumenty </a:t>
            </a:r>
            <a:r>
              <a:rPr lang="cs-CZ" dirty="0" err="1"/>
              <a:t>effect</a:t>
            </a:r>
            <a:r>
              <a:rPr lang="cs-CZ" dirty="0"/>
              <a:t> </a:t>
            </a:r>
            <a:r>
              <a:rPr lang="cs-CZ" dirty="0" err="1"/>
              <a:t>size</a:t>
            </a:r>
            <a:r>
              <a:rPr lang="cs-CZ" dirty="0"/>
              <a:t> a n)</a:t>
            </a:r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F20FF284-D1FD-4B30-8DD4-73E8F0E8B7E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4875" t="18000" r="30375" b="35666"/>
          <a:stretch/>
        </p:blipFill>
        <p:spPr>
          <a:xfrm>
            <a:off x="313114" y="2604554"/>
            <a:ext cx="1648891" cy="164889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:p14="http://schemas.microsoft.com/office/powerpoint/2010/main" val="2568532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9DBA3C2-C92B-4CEB-868F-52A62295B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2F093D0-54BD-4D89-B65C-BFE2FFBFA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6" y="382385"/>
            <a:ext cx="10668004" cy="1113295"/>
          </a:xfrm>
        </p:spPr>
        <p:txBody>
          <a:bodyPr anchor="b">
            <a:normAutofit/>
          </a:bodyPr>
          <a:lstStyle/>
          <a:p>
            <a:pPr algn="ctr"/>
            <a:r>
              <a:rPr lang="cs-CZ" dirty="0"/>
              <a:t>Funkce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62E5D8-11B5-4B6C-99D5-84DC9888B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996" y="1785257"/>
            <a:ext cx="2209804" cy="34405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err="1"/>
              <a:t>Effect</a:t>
            </a:r>
            <a:r>
              <a:rPr lang="cs-CZ" sz="2400" b="1" dirty="0"/>
              <a:t> </a:t>
            </a:r>
            <a:r>
              <a:rPr lang="cs-CZ" sz="2400" b="1" dirty="0" err="1"/>
              <a:t>size</a:t>
            </a:r>
            <a:endParaRPr lang="cs-CZ" sz="2400" b="1" dirty="0"/>
          </a:p>
          <a:p>
            <a:pPr marL="457200" lvl="1" indent="0">
              <a:buNone/>
            </a:pPr>
            <a:r>
              <a:rPr lang="cs-CZ" sz="2200" dirty="0"/>
              <a:t>cohen.ES</a:t>
            </a:r>
          </a:p>
          <a:p>
            <a:pPr marL="457200" lvl="1" indent="0">
              <a:buNone/>
            </a:pPr>
            <a:r>
              <a:rPr lang="cs-CZ" sz="2200" dirty="0" err="1"/>
              <a:t>ES.h</a:t>
            </a:r>
            <a:endParaRPr lang="cs-CZ" sz="2200" dirty="0"/>
          </a:p>
          <a:p>
            <a:pPr marL="457200" lvl="1" indent="0">
              <a:buNone/>
            </a:pPr>
            <a:r>
              <a:rPr lang="cs-CZ" sz="2200" dirty="0"/>
              <a:t>ES.w1</a:t>
            </a:r>
          </a:p>
          <a:p>
            <a:pPr marL="457200" lvl="1" indent="0">
              <a:buNone/>
            </a:pPr>
            <a:r>
              <a:rPr lang="cs-CZ" sz="2200" dirty="0"/>
              <a:t>ES.w2</a:t>
            </a:r>
          </a:p>
          <a:p>
            <a:pPr marL="457200" lvl="1" indent="0">
              <a:buNone/>
            </a:pPr>
            <a:endParaRPr lang="cs-CZ" sz="2200" dirty="0"/>
          </a:p>
          <a:p>
            <a:pPr marL="457200" lvl="1" indent="0">
              <a:buNone/>
            </a:pPr>
            <a:endParaRPr lang="cs-CZ" sz="2200" dirty="0"/>
          </a:p>
          <a:p>
            <a:pPr marL="457200" lvl="1" indent="0">
              <a:buNone/>
            </a:pPr>
            <a:endParaRPr lang="cs-CZ" sz="2200" dirty="0"/>
          </a:p>
          <a:p>
            <a:pPr lvl="1"/>
            <a:endParaRPr lang="cs-CZ" sz="2200" dirty="0"/>
          </a:p>
          <a:p>
            <a:pPr lvl="1"/>
            <a:endParaRPr lang="cs-CZ" sz="220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A5C11C9-65D2-491A-A266-6ADBD2CB44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006736"/>
            <a:ext cx="12191998" cy="851265"/>
          </a:xfrm>
          <a:custGeom>
            <a:avLst/>
            <a:gdLst>
              <a:gd name="connsiteX0" fmla="*/ 619389 w 12191998"/>
              <a:gd name="connsiteY0" fmla="*/ 0 h 851265"/>
              <a:gd name="connsiteX1" fmla="*/ 687652 w 12191998"/>
              <a:gd name="connsiteY1" fmla="*/ 3175 h 851265"/>
              <a:gd name="connsiteX2" fmla="*/ 747977 w 12191998"/>
              <a:gd name="connsiteY2" fmla="*/ 9525 h 851265"/>
              <a:gd name="connsiteX3" fmla="*/ 800364 w 12191998"/>
              <a:gd name="connsiteY3" fmla="*/ 20637 h 851265"/>
              <a:gd name="connsiteX4" fmla="*/ 846402 w 12191998"/>
              <a:gd name="connsiteY4" fmla="*/ 36512 h 851265"/>
              <a:gd name="connsiteX5" fmla="*/ 887677 w 12191998"/>
              <a:gd name="connsiteY5" fmla="*/ 52387 h 851265"/>
              <a:gd name="connsiteX6" fmla="*/ 924189 w 12191998"/>
              <a:gd name="connsiteY6" fmla="*/ 68262 h 851265"/>
              <a:gd name="connsiteX7" fmla="*/ 962289 w 12191998"/>
              <a:gd name="connsiteY7" fmla="*/ 87312 h 851265"/>
              <a:gd name="connsiteX8" fmla="*/ 1000389 w 12191998"/>
              <a:gd name="connsiteY8" fmla="*/ 106362 h 851265"/>
              <a:gd name="connsiteX9" fmla="*/ 1036902 w 12191998"/>
              <a:gd name="connsiteY9" fmla="*/ 125412 h 851265"/>
              <a:gd name="connsiteX10" fmla="*/ 1078177 w 12191998"/>
              <a:gd name="connsiteY10" fmla="*/ 141287 h 851265"/>
              <a:gd name="connsiteX11" fmla="*/ 1124214 w 12191998"/>
              <a:gd name="connsiteY11" fmla="*/ 155575 h 851265"/>
              <a:gd name="connsiteX12" fmla="*/ 1176602 w 12191998"/>
              <a:gd name="connsiteY12" fmla="*/ 166687 h 851265"/>
              <a:gd name="connsiteX13" fmla="*/ 1236927 w 12191998"/>
              <a:gd name="connsiteY13" fmla="*/ 174625 h 851265"/>
              <a:gd name="connsiteX14" fmla="*/ 1305189 w 12191998"/>
              <a:gd name="connsiteY14" fmla="*/ 176212 h 851265"/>
              <a:gd name="connsiteX15" fmla="*/ 1373452 w 12191998"/>
              <a:gd name="connsiteY15" fmla="*/ 174625 h 851265"/>
              <a:gd name="connsiteX16" fmla="*/ 1433777 w 12191998"/>
              <a:gd name="connsiteY16" fmla="*/ 166687 h 851265"/>
              <a:gd name="connsiteX17" fmla="*/ 1486164 w 12191998"/>
              <a:gd name="connsiteY17" fmla="*/ 155575 h 851265"/>
              <a:gd name="connsiteX18" fmla="*/ 1532202 w 12191998"/>
              <a:gd name="connsiteY18" fmla="*/ 141287 h 851265"/>
              <a:gd name="connsiteX19" fmla="*/ 1573477 w 12191998"/>
              <a:gd name="connsiteY19" fmla="*/ 125412 h 851265"/>
              <a:gd name="connsiteX20" fmla="*/ 1609989 w 12191998"/>
              <a:gd name="connsiteY20" fmla="*/ 106362 h 851265"/>
              <a:gd name="connsiteX21" fmla="*/ 1648089 w 12191998"/>
              <a:gd name="connsiteY21" fmla="*/ 87312 h 851265"/>
              <a:gd name="connsiteX22" fmla="*/ 1686189 w 12191998"/>
              <a:gd name="connsiteY22" fmla="*/ 68262 h 851265"/>
              <a:gd name="connsiteX23" fmla="*/ 1722702 w 12191998"/>
              <a:gd name="connsiteY23" fmla="*/ 52387 h 851265"/>
              <a:gd name="connsiteX24" fmla="*/ 1763977 w 12191998"/>
              <a:gd name="connsiteY24" fmla="*/ 36512 h 851265"/>
              <a:gd name="connsiteX25" fmla="*/ 1810014 w 12191998"/>
              <a:gd name="connsiteY25" fmla="*/ 20637 h 851265"/>
              <a:gd name="connsiteX26" fmla="*/ 1862402 w 12191998"/>
              <a:gd name="connsiteY26" fmla="*/ 9525 h 851265"/>
              <a:gd name="connsiteX27" fmla="*/ 1922727 w 12191998"/>
              <a:gd name="connsiteY27" fmla="*/ 3175 h 851265"/>
              <a:gd name="connsiteX28" fmla="*/ 1990989 w 12191998"/>
              <a:gd name="connsiteY28" fmla="*/ 0 h 851265"/>
              <a:gd name="connsiteX29" fmla="*/ 2059252 w 12191998"/>
              <a:gd name="connsiteY29" fmla="*/ 3175 h 851265"/>
              <a:gd name="connsiteX30" fmla="*/ 2119577 w 12191998"/>
              <a:gd name="connsiteY30" fmla="*/ 9525 h 851265"/>
              <a:gd name="connsiteX31" fmla="*/ 2171964 w 12191998"/>
              <a:gd name="connsiteY31" fmla="*/ 20637 h 851265"/>
              <a:gd name="connsiteX32" fmla="*/ 2218002 w 12191998"/>
              <a:gd name="connsiteY32" fmla="*/ 36512 h 851265"/>
              <a:gd name="connsiteX33" fmla="*/ 2259277 w 12191998"/>
              <a:gd name="connsiteY33" fmla="*/ 52387 h 851265"/>
              <a:gd name="connsiteX34" fmla="*/ 2295789 w 12191998"/>
              <a:gd name="connsiteY34" fmla="*/ 68262 h 851265"/>
              <a:gd name="connsiteX35" fmla="*/ 2333889 w 12191998"/>
              <a:gd name="connsiteY35" fmla="*/ 87312 h 851265"/>
              <a:gd name="connsiteX36" fmla="*/ 2371989 w 12191998"/>
              <a:gd name="connsiteY36" fmla="*/ 106362 h 851265"/>
              <a:gd name="connsiteX37" fmla="*/ 2408502 w 12191998"/>
              <a:gd name="connsiteY37" fmla="*/ 125412 h 851265"/>
              <a:gd name="connsiteX38" fmla="*/ 2449777 w 12191998"/>
              <a:gd name="connsiteY38" fmla="*/ 141287 h 851265"/>
              <a:gd name="connsiteX39" fmla="*/ 2495814 w 12191998"/>
              <a:gd name="connsiteY39" fmla="*/ 155575 h 851265"/>
              <a:gd name="connsiteX40" fmla="*/ 2548202 w 12191998"/>
              <a:gd name="connsiteY40" fmla="*/ 166687 h 851265"/>
              <a:gd name="connsiteX41" fmla="*/ 2608527 w 12191998"/>
              <a:gd name="connsiteY41" fmla="*/ 174625 h 851265"/>
              <a:gd name="connsiteX42" fmla="*/ 2676789 w 12191998"/>
              <a:gd name="connsiteY42" fmla="*/ 176212 h 851265"/>
              <a:gd name="connsiteX43" fmla="*/ 2745052 w 12191998"/>
              <a:gd name="connsiteY43" fmla="*/ 174625 h 851265"/>
              <a:gd name="connsiteX44" fmla="*/ 2805377 w 12191998"/>
              <a:gd name="connsiteY44" fmla="*/ 166687 h 851265"/>
              <a:gd name="connsiteX45" fmla="*/ 2857764 w 12191998"/>
              <a:gd name="connsiteY45" fmla="*/ 155575 h 851265"/>
              <a:gd name="connsiteX46" fmla="*/ 2903802 w 12191998"/>
              <a:gd name="connsiteY46" fmla="*/ 141287 h 851265"/>
              <a:gd name="connsiteX47" fmla="*/ 2945077 w 12191998"/>
              <a:gd name="connsiteY47" fmla="*/ 125412 h 851265"/>
              <a:gd name="connsiteX48" fmla="*/ 2981589 w 12191998"/>
              <a:gd name="connsiteY48" fmla="*/ 106362 h 851265"/>
              <a:gd name="connsiteX49" fmla="*/ 3019689 w 12191998"/>
              <a:gd name="connsiteY49" fmla="*/ 87312 h 851265"/>
              <a:gd name="connsiteX50" fmla="*/ 3057789 w 12191998"/>
              <a:gd name="connsiteY50" fmla="*/ 68262 h 851265"/>
              <a:gd name="connsiteX51" fmla="*/ 3094302 w 12191998"/>
              <a:gd name="connsiteY51" fmla="*/ 52387 h 851265"/>
              <a:gd name="connsiteX52" fmla="*/ 3135577 w 12191998"/>
              <a:gd name="connsiteY52" fmla="*/ 36512 h 851265"/>
              <a:gd name="connsiteX53" fmla="*/ 3181614 w 12191998"/>
              <a:gd name="connsiteY53" fmla="*/ 20637 h 851265"/>
              <a:gd name="connsiteX54" fmla="*/ 3234002 w 12191998"/>
              <a:gd name="connsiteY54" fmla="*/ 9525 h 851265"/>
              <a:gd name="connsiteX55" fmla="*/ 3294327 w 12191998"/>
              <a:gd name="connsiteY55" fmla="*/ 3175 h 851265"/>
              <a:gd name="connsiteX56" fmla="*/ 3361002 w 12191998"/>
              <a:gd name="connsiteY56" fmla="*/ 0 h 851265"/>
              <a:gd name="connsiteX57" fmla="*/ 3430852 w 12191998"/>
              <a:gd name="connsiteY57" fmla="*/ 3175 h 851265"/>
              <a:gd name="connsiteX58" fmla="*/ 3491177 w 12191998"/>
              <a:gd name="connsiteY58" fmla="*/ 9525 h 851265"/>
              <a:gd name="connsiteX59" fmla="*/ 3543564 w 12191998"/>
              <a:gd name="connsiteY59" fmla="*/ 20637 h 851265"/>
              <a:gd name="connsiteX60" fmla="*/ 3589602 w 12191998"/>
              <a:gd name="connsiteY60" fmla="*/ 36512 h 851265"/>
              <a:gd name="connsiteX61" fmla="*/ 3630877 w 12191998"/>
              <a:gd name="connsiteY61" fmla="*/ 52387 h 851265"/>
              <a:gd name="connsiteX62" fmla="*/ 3667389 w 12191998"/>
              <a:gd name="connsiteY62" fmla="*/ 68262 h 851265"/>
              <a:gd name="connsiteX63" fmla="*/ 3705489 w 12191998"/>
              <a:gd name="connsiteY63" fmla="*/ 87312 h 851265"/>
              <a:gd name="connsiteX64" fmla="*/ 3743589 w 12191998"/>
              <a:gd name="connsiteY64" fmla="*/ 106362 h 851265"/>
              <a:gd name="connsiteX65" fmla="*/ 3780102 w 12191998"/>
              <a:gd name="connsiteY65" fmla="*/ 125412 h 851265"/>
              <a:gd name="connsiteX66" fmla="*/ 3821377 w 12191998"/>
              <a:gd name="connsiteY66" fmla="*/ 141287 h 851265"/>
              <a:gd name="connsiteX67" fmla="*/ 3867414 w 12191998"/>
              <a:gd name="connsiteY67" fmla="*/ 155575 h 851265"/>
              <a:gd name="connsiteX68" fmla="*/ 3919802 w 12191998"/>
              <a:gd name="connsiteY68" fmla="*/ 166687 h 851265"/>
              <a:gd name="connsiteX69" fmla="*/ 3980127 w 12191998"/>
              <a:gd name="connsiteY69" fmla="*/ 174625 h 851265"/>
              <a:gd name="connsiteX70" fmla="*/ 4048389 w 12191998"/>
              <a:gd name="connsiteY70" fmla="*/ 176212 h 851265"/>
              <a:gd name="connsiteX71" fmla="*/ 4116652 w 12191998"/>
              <a:gd name="connsiteY71" fmla="*/ 174625 h 851265"/>
              <a:gd name="connsiteX72" fmla="*/ 4176977 w 12191998"/>
              <a:gd name="connsiteY72" fmla="*/ 166687 h 851265"/>
              <a:gd name="connsiteX73" fmla="*/ 4229364 w 12191998"/>
              <a:gd name="connsiteY73" fmla="*/ 155575 h 851265"/>
              <a:gd name="connsiteX74" fmla="*/ 4275402 w 12191998"/>
              <a:gd name="connsiteY74" fmla="*/ 141287 h 851265"/>
              <a:gd name="connsiteX75" fmla="*/ 4316677 w 12191998"/>
              <a:gd name="connsiteY75" fmla="*/ 125412 h 851265"/>
              <a:gd name="connsiteX76" fmla="*/ 4353189 w 12191998"/>
              <a:gd name="connsiteY76" fmla="*/ 106362 h 851265"/>
              <a:gd name="connsiteX77" fmla="*/ 4429389 w 12191998"/>
              <a:gd name="connsiteY77" fmla="*/ 68262 h 851265"/>
              <a:gd name="connsiteX78" fmla="*/ 4465902 w 12191998"/>
              <a:gd name="connsiteY78" fmla="*/ 52387 h 851265"/>
              <a:gd name="connsiteX79" fmla="*/ 4507177 w 12191998"/>
              <a:gd name="connsiteY79" fmla="*/ 36512 h 851265"/>
              <a:gd name="connsiteX80" fmla="*/ 4553216 w 12191998"/>
              <a:gd name="connsiteY80" fmla="*/ 20637 h 851265"/>
              <a:gd name="connsiteX81" fmla="*/ 4605602 w 12191998"/>
              <a:gd name="connsiteY81" fmla="*/ 9525 h 851265"/>
              <a:gd name="connsiteX82" fmla="*/ 4665928 w 12191998"/>
              <a:gd name="connsiteY82" fmla="*/ 3175 h 851265"/>
              <a:gd name="connsiteX83" fmla="*/ 4734189 w 12191998"/>
              <a:gd name="connsiteY83" fmla="*/ 0 h 851265"/>
              <a:gd name="connsiteX84" fmla="*/ 4802453 w 12191998"/>
              <a:gd name="connsiteY84" fmla="*/ 3175 h 851265"/>
              <a:gd name="connsiteX85" fmla="*/ 4862777 w 12191998"/>
              <a:gd name="connsiteY85" fmla="*/ 9525 h 851265"/>
              <a:gd name="connsiteX86" fmla="*/ 4915165 w 12191998"/>
              <a:gd name="connsiteY86" fmla="*/ 20637 h 851265"/>
              <a:gd name="connsiteX87" fmla="*/ 4961202 w 12191998"/>
              <a:gd name="connsiteY87" fmla="*/ 36512 h 851265"/>
              <a:gd name="connsiteX88" fmla="*/ 5002478 w 12191998"/>
              <a:gd name="connsiteY88" fmla="*/ 52387 h 851265"/>
              <a:gd name="connsiteX89" fmla="*/ 5038989 w 12191998"/>
              <a:gd name="connsiteY89" fmla="*/ 68262 h 851265"/>
              <a:gd name="connsiteX90" fmla="*/ 5077091 w 12191998"/>
              <a:gd name="connsiteY90" fmla="*/ 87312 h 851265"/>
              <a:gd name="connsiteX91" fmla="*/ 5115189 w 12191998"/>
              <a:gd name="connsiteY91" fmla="*/ 106362 h 851265"/>
              <a:gd name="connsiteX92" fmla="*/ 5151702 w 12191998"/>
              <a:gd name="connsiteY92" fmla="*/ 125412 h 851265"/>
              <a:gd name="connsiteX93" fmla="*/ 5192978 w 12191998"/>
              <a:gd name="connsiteY93" fmla="*/ 141287 h 851265"/>
              <a:gd name="connsiteX94" fmla="*/ 5239014 w 12191998"/>
              <a:gd name="connsiteY94" fmla="*/ 155575 h 851265"/>
              <a:gd name="connsiteX95" fmla="*/ 5291401 w 12191998"/>
              <a:gd name="connsiteY95" fmla="*/ 166687 h 851265"/>
              <a:gd name="connsiteX96" fmla="*/ 5351727 w 12191998"/>
              <a:gd name="connsiteY96" fmla="*/ 174625 h 851265"/>
              <a:gd name="connsiteX97" fmla="*/ 5410199 w 12191998"/>
              <a:gd name="connsiteY97" fmla="*/ 175985 h 851265"/>
              <a:gd name="connsiteX98" fmla="*/ 5468671 w 12191998"/>
              <a:gd name="connsiteY98" fmla="*/ 174625 h 851265"/>
              <a:gd name="connsiteX99" fmla="*/ 5528996 w 12191998"/>
              <a:gd name="connsiteY99" fmla="*/ 166687 h 851265"/>
              <a:gd name="connsiteX100" fmla="*/ 5581383 w 12191998"/>
              <a:gd name="connsiteY100" fmla="*/ 155575 h 851265"/>
              <a:gd name="connsiteX101" fmla="*/ 5627421 w 12191998"/>
              <a:gd name="connsiteY101" fmla="*/ 141287 h 851265"/>
              <a:gd name="connsiteX102" fmla="*/ 5668696 w 12191998"/>
              <a:gd name="connsiteY102" fmla="*/ 125412 h 851265"/>
              <a:gd name="connsiteX103" fmla="*/ 5705210 w 12191998"/>
              <a:gd name="connsiteY103" fmla="*/ 106362 h 851265"/>
              <a:gd name="connsiteX104" fmla="*/ 5743308 w 12191998"/>
              <a:gd name="connsiteY104" fmla="*/ 87312 h 851265"/>
              <a:gd name="connsiteX105" fmla="*/ 5781408 w 12191998"/>
              <a:gd name="connsiteY105" fmla="*/ 68262 h 851265"/>
              <a:gd name="connsiteX106" fmla="*/ 5817921 w 12191998"/>
              <a:gd name="connsiteY106" fmla="*/ 52387 h 851265"/>
              <a:gd name="connsiteX107" fmla="*/ 5859196 w 12191998"/>
              <a:gd name="connsiteY107" fmla="*/ 36512 h 851265"/>
              <a:gd name="connsiteX108" fmla="*/ 5905234 w 12191998"/>
              <a:gd name="connsiteY108" fmla="*/ 20637 h 851265"/>
              <a:gd name="connsiteX109" fmla="*/ 5957621 w 12191998"/>
              <a:gd name="connsiteY109" fmla="*/ 9525 h 851265"/>
              <a:gd name="connsiteX110" fmla="*/ 6017948 w 12191998"/>
              <a:gd name="connsiteY110" fmla="*/ 3175 h 851265"/>
              <a:gd name="connsiteX111" fmla="*/ 6086210 w 12191998"/>
              <a:gd name="connsiteY111" fmla="*/ 0 h 851265"/>
              <a:gd name="connsiteX112" fmla="*/ 6095999 w 12191998"/>
              <a:gd name="connsiteY112" fmla="*/ 455 h 851265"/>
              <a:gd name="connsiteX113" fmla="*/ 6105789 w 12191998"/>
              <a:gd name="connsiteY113" fmla="*/ 0 h 851265"/>
              <a:gd name="connsiteX114" fmla="*/ 6174052 w 12191998"/>
              <a:gd name="connsiteY114" fmla="*/ 3175 h 851265"/>
              <a:gd name="connsiteX115" fmla="*/ 6234377 w 12191998"/>
              <a:gd name="connsiteY115" fmla="*/ 9525 h 851265"/>
              <a:gd name="connsiteX116" fmla="*/ 6286764 w 12191998"/>
              <a:gd name="connsiteY116" fmla="*/ 20637 h 851265"/>
              <a:gd name="connsiteX117" fmla="*/ 6332802 w 12191998"/>
              <a:gd name="connsiteY117" fmla="*/ 36512 h 851265"/>
              <a:gd name="connsiteX118" fmla="*/ 6374077 w 12191998"/>
              <a:gd name="connsiteY118" fmla="*/ 52387 h 851265"/>
              <a:gd name="connsiteX119" fmla="*/ 6410589 w 12191998"/>
              <a:gd name="connsiteY119" fmla="*/ 68262 h 851265"/>
              <a:gd name="connsiteX120" fmla="*/ 6448689 w 12191998"/>
              <a:gd name="connsiteY120" fmla="*/ 87312 h 851265"/>
              <a:gd name="connsiteX121" fmla="*/ 6486789 w 12191998"/>
              <a:gd name="connsiteY121" fmla="*/ 106362 h 851265"/>
              <a:gd name="connsiteX122" fmla="*/ 6523302 w 12191998"/>
              <a:gd name="connsiteY122" fmla="*/ 125412 h 851265"/>
              <a:gd name="connsiteX123" fmla="*/ 6564577 w 12191998"/>
              <a:gd name="connsiteY123" fmla="*/ 141287 h 851265"/>
              <a:gd name="connsiteX124" fmla="*/ 6610614 w 12191998"/>
              <a:gd name="connsiteY124" fmla="*/ 155575 h 851265"/>
              <a:gd name="connsiteX125" fmla="*/ 6663002 w 12191998"/>
              <a:gd name="connsiteY125" fmla="*/ 166687 h 851265"/>
              <a:gd name="connsiteX126" fmla="*/ 6723327 w 12191998"/>
              <a:gd name="connsiteY126" fmla="*/ 174625 h 851265"/>
              <a:gd name="connsiteX127" fmla="*/ 6781799 w 12191998"/>
              <a:gd name="connsiteY127" fmla="*/ 175985 h 851265"/>
              <a:gd name="connsiteX128" fmla="*/ 6840271 w 12191998"/>
              <a:gd name="connsiteY128" fmla="*/ 174625 h 851265"/>
              <a:gd name="connsiteX129" fmla="*/ 6900596 w 12191998"/>
              <a:gd name="connsiteY129" fmla="*/ 166687 h 851265"/>
              <a:gd name="connsiteX130" fmla="*/ 6952983 w 12191998"/>
              <a:gd name="connsiteY130" fmla="*/ 155575 h 851265"/>
              <a:gd name="connsiteX131" fmla="*/ 6999021 w 12191998"/>
              <a:gd name="connsiteY131" fmla="*/ 141287 h 851265"/>
              <a:gd name="connsiteX132" fmla="*/ 7040296 w 12191998"/>
              <a:gd name="connsiteY132" fmla="*/ 125412 h 851265"/>
              <a:gd name="connsiteX133" fmla="*/ 7076808 w 12191998"/>
              <a:gd name="connsiteY133" fmla="*/ 106362 h 851265"/>
              <a:gd name="connsiteX134" fmla="*/ 7114908 w 12191998"/>
              <a:gd name="connsiteY134" fmla="*/ 87312 h 851265"/>
              <a:gd name="connsiteX135" fmla="*/ 7153008 w 12191998"/>
              <a:gd name="connsiteY135" fmla="*/ 68262 h 851265"/>
              <a:gd name="connsiteX136" fmla="*/ 7189521 w 12191998"/>
              <a:gd name="connsiteY136" fmla="*/ 52387 h 851265"/>
              <a:gd name="connsiteX137" fmla="*/ 7230796 w 12191998"/>
              <a:gd name="connsiteY137" fmla="*/ 36512 h 851265"/>
              <a:gd name="connsiteX138" fmla="*/ 7276833 w 12191998"/>
              <a:gd name="connsiteY138" fmla="*/ 20637 h 851265"/>
              <a:gd name="connsiteX139" fmla="*/ 7329221 w 12191998"/>
              <a:gd name="connsiteY139" fmla="*/ 9525 h 851265"/>
              <a:gd name="connsiteX140" fmla="*/ 7389546 w 12191998"/>
              <a:gd name="connsiteY140" fmla="*/ 3175 h 851265"/>
              <a:gd name="connsiteX141" fmla="*/ 7457808 w 12191998"/>
              <a:gd name="connsiteY141" fmla="*/ 0 h 851265"/>
              <a:gd name="connsiteX142" fmla="*/ 7526071 w 12191998"/>
              <a:gd name="connsiteY142" fmla="*/ 3175 h 851265"/>
              <a:gd name="connsiteX143" fmla="*/ 7586396 w 12191998"/>
              <a:gd name="connsiteY143" fmla="*/ 9525 h 851265"/>
              <a:gd name="connsiteX144" fmla="*/ 7638783 w 12191998"/>
              <a:gd name="connsiteY144" fmla="*/ 20637 h 851265"/>
              <a:gd name="connsiteX145" fmla="*/ 7684821 w 12191998"/>
              <a:gd name="connsiteY145" fmla="*/ 36512 h 851265"/>
              <a:gd name="connsiteX146" fmla="*/ 7726096 w 12191998"/>
              <a:gd name="connsiteY146" fmla="*/ 52387 h 851265"/>
              <a:gd name="connsiteX147" fmla="*/ 7762608 w 12191998"/>
              <a:gd name="connsiteY147" fmla="*/ 68262 h 851265"/>
              <a:gd name="connsiteX148" fmla="*/ 7800708 w 12191998"/>
              <a:gd name="connsiteY148" fmla="*/ 87312 h 851265"/>
              <a:gd name="connsiteX149" fmla="*/ 7838808 w 12191998"/>
              <a:gd name="connsiteY149" fmla="*/ 106362 h 851265"/>
              <a:gd name="connsiteX150" fmla="*/ 7875321 w 12191998"/>
              <a:gd name="connsiteY150" fmla="*/ 125412 h 851265"/>
              <a:gd name="connsiteX151" fmla="*/ 7916596 w 12191998"/>
              <a:gd name="connsiteY151" fmla="*/ 141287 h 851265"/>
              <a:gd name="connsiteX152" fmla="*/ 7962633 w 12191998"/>
              <a:gd name="connsiteY152" fmla="*/ 155575 h 851265"/>
              <a:gd name="connsiteX153" fmla="*/ 8015021 w 12191998"/>
              <a:gd name="connsiteY153" fmla="*/ 166687 h 851265"/>
              <a:gd name="connsiteX154" fmla="*/ 8075346 w 12191998"/>
              <a:gd name="connsiteY154" fmla="*/ 174625 h 851265"/>
              <a:gd name="connsiteX155" fmla="*/ 8143608 w 12191998"/>
              <a:gd name="connsiteY155" fmla="*/ 176212 h 851265"/>
              <a:gd name="connsiteX156" fmla="*/ 8211871 w 12191998"/>
              <a:gd name="connsiteY156" fmla="*/ 174625 h 851265"/>
              <a:gd name="connsiteX157" fmla="*/ 8272196 w 12191998"/>
              <a:gd name="connsiteY157" fmla="*/ 166687 h 851265"/>
              <a:gd name="connsiteX158" fmla="*/ 8324583 w 12191998"/>
              <a:gd name="connsiteY158" fmla="*/ 155575 h 851265"/>
              <a:gd name="connsiteX159" fmla="*/ 8370621 w 12191998"/>
              <a:gd name="connsiteY159" fmla="*/ 141287 h 851265"/>
              <a:gd name="connsiteX160" fmla="*/ 8411896 w 12191998"/>
              <a:gd name="connsiteY160" fmla="*/ 125412 h 851265"/>
              <a:gd name="connsiteX161" fmla="*/ 8448408 w 12191998"/>
              <a:gd name="connsiteY161" fmla="*/ 106362 h 851265"/>
              <a:gd name="connsiteX162" fmla="*/ 8486508 w 12191998"/>
              <a:gd name="connsiteY162" fmla="*/ 87312 h 851265"/>
              <a:gd name="connsiteX163" fmla="*/ 8524608 w 12191998"/>
              <a:gd name="connsiteY163" fmla="*/ 68262 h 851265"/>
              <a:gd name="connsiteX164" fmla="*/ 8561120 w 12191998"/>
              <a:gd name="connsiteY164" fmla="*/ 52387 h 851265"/>
              <a:gd name="connsiteX165" fmla="*/ 8602396 w 12191998"/>
              <a:gd name="connsiteY165" fmla="*/ 36512 h 851265"/>
              <a:gd name="connsiteX166" fmla="*/ 8648432 w 12191998"/>
              <a:gd name="connsiteY166" fmla="*/ 20637 h 851265"/>
              <a:gd name="connsiteX167" fmla="*/ 8700820 w 12191998"/>
              <a:gd name="connsiteY167" fmla="*/ 9525 h 851265"/>
              <a:gd name="connsiteX168" fmla="*/ 8761146 w 12191998"/>
              <a:gd name="connsiteY168" fmla="*/ 3175 h 851265"/>
              <a:gd name="connsiteX169" fmla="*/ 8827820 w 12191998"/>
              <a:gd name="connsiteY169" fmla="*/ 0 h 851265"/>
              <a:gd name="connsiteX170" fmla="*/ 8897670 w 12191998"/>
              <a:gd name="connsiteY170" fmla="*/ 3175 h 851265"/>
              <a:gd name="connsiteX171" fmla="*/ 8957996 w 12191998"/>
              <a:gd name="connsiteY171" fmla="*/ 9525 h 851265"/>
              <a:gd name="connsiteX172" fmla="*/ 9010382 w 12191998"/>
              <a:gd name="connsiteY172" fmla="*/ 20637 h 851265"/>
              <a:gd name="connsiteX173" fmla="*/ 9056420 w 12191998"/>
              <a:gd name="connsiteY173" fmla="*/ 36512 h 851265"/>
              <a:gd name="connsiteX174" fmla="*/ 9097696 w 12191998"/>
              <a:gd name="connsiteY174" fmla="*/ 52387 h 851265"/>
              <a:gd name="connsiteX175" fmla="*/ 9134208 w 12191998"/>
              <a:gd name="connsiteY175" fmla="*/ 68262 h 851265"/>
              <a:gd name="connsiteX176" fmla="*/ 9172308 w 12191998"/>
              <a:gd name="connsiteY176" fmla="*/ 87312 h 851265"/>
              <a:gd name="connsiteX177" fmla="*/ 9210408 w 12191998"/>
              <a:gd name="connsiteY177" fmla="*/ 106362 h 851265"/>
              <a:gd name="connsiteX178" fmla="*/ 9246920 w 12191998"/>
              <a:gd name="connsiteY178" fmla="*/ 125412 h 851265"/>
              <a:gd name="connsiteX179" fmla="*/ 9288196 w 12191998"/>
              <a:gd name="connsiteY179" fmla="*/ 141287 h 851265"/>
              <a:gd name="connsiteX180" fmla="*/ 9334232 w 12191998"/>
              <a:gd name="connsiteY180" fmla="*/ 155575 h 851265"/>
              <a:gd name="connsiteX181" fmla="*/ 9386620 w 12191998"/>
              <a:gd name="connsiteY181" fmla="*/ 166687 h 851265"/>
              <a:gd name="connsiteX182" fmla="*/ 9446946 w 12191998"/>
              <a:gd name="connsiteY182" fmla="*/ 174625 h 851265"/>
              <a:gd name="connsiteX183" fmla="*/ 9515208 w 12191998"/>
              <a:gd name="connsiteY183" fmla="*/ 176212 h 851265"/>
              <a:gd name="connsiteX184" fmla="*/ 9583470 w 12191998"/>
              <a:gd name="connsiteY184" fmla="*/ 174625 h 851265"/>
              <a:gd name="connsiteX185" fmla="*/ 9643796 w 12191998"/>
              <a:gd name="connsiteY185" fmla="*/ 166687 h 851265"/>
              <a:gd name="connsiteX186" fmla="*/ 9696182 w 12191998"/>
              <a:gd name="connsiteY186" fmla="*/ 155575 h 851265"/>
              <a:gd name="connsiteX187" fmla="*/ 9742220 w 12191998"/>
              <a:gd name="connsiteY187" fmla="*/ 141287 h 851265"/>
              <a:gd name="connsiteX188" fmla="*/ 9783496 w 12191998"/>
              <a:gd name="connsiteY188" fmla="*/ 125412 h 851265"/>
              <a:gd name="connsiteX189" fmla="*/ 9820008 w 12191998"/>
              <a:gd name="connsiteY189" fmla="*/ 106362 h 851265"/>
              <a:gd name="connsiteX190" fmla="*/ 9896208 w 12191998"/>
              <a:gd name="connsiteY190" fmla="*/ 68262 h 851265"/>
              <a:gd name="connsiteX191" fmla="*/ 9932720 w 12191998"/>
              <a:gd name="connsiteY191" fmla="*/ 52387 h 851265"/>
              <a:gd name="connsiteX192" fmla="*/ 9973996 w 12191998"/>
              <a:gd name="connsiteY192" fmla="*/ 36512 h 851265"/>
              <a:gd name="connsiteX193" fmla="*/ 10020032 w 12191998"/>
              <a:gd name="connsiteY193" fmla="*/ 20637 h 851265"/>
              <a:gd name="connsiteX194" fmla="*/ 10072420 w 12191998"/>
              <a:gd name="connsiteY194" fmla="*/ 9525 h 851265"/>
              <a:gd name="connsiteX195" fmla="*/ 10132746 w 12191998"/>
              <a:gd name="connsiteY195" fmla="*/ 3175 h 851265"/>
              <a:gd name="connsiteX196" fmla="*/ 10201008 w 12191998"/>
              <a:gd name="connsiteY196" fmla="*/ 0 h 851265"/>
              <a:gd name="connsiteX197" fmla="*/ 10269270 w 12191998"/>
              <a:gd name="connsiteY197" fmla="*/ 3175 h 851265"/>
              <a:gd name="connsiteX198" fmla="*/ 10329596 w 12191998"/>
              <a:gd name="connsiteY198" fmla="*/ 9525 h 851265"/>
              <a:gd name="connsiteX199" fmla="*/ 10381982 w 12191998"/>
              <a:gd name="connsiteY199" fmla="*/ 20637 h 851265"/>
              <a:gd name="connsiteX200" fmla="*/ 10428020 w 12191998"/>
              <a:gd name="connsiteY200" fmla="*/ 36512 h 851265"/>
              <a:gd name="connsiteX201" fmla="*/ 10469296 w 12191998"/>
              <a:gd name="connsiteY201" fmla="*/ 52387 h 851265"/>
              <a:gd name="connsiteX202" fmla="*/ 10505808 w 12191998"/>
              <a:gd name="connsiteY202" fmla="*/ 68262 h 851265"/>
              <a:gd name="connsiteX203" fmla="*/ 10543908 w 12191998"/>
              <a:gd name="connsiteY203" fmla="*/ 87312 h 851265"/>
              <a:gd name="connsiteX204" fmla="*/ 10582008 w 12191998"/>
              <a:gd name="connsiteY204" fmla="*/ 106362 h 851265"/>
              <a:gd name="connsiteX205" fmla="*/ 10618520 w 12191998"/>
              <a:gd name="connsiteY205" fmla="*/ 125412 h 851265"/>
              <a:gd name="connsiteX206" fmla="*/ 10659796 w 12191998"/>
              <a:gd name="connsiteY206" fmla="*/ 141287 h 851265"/>
              <a:gd name="connsiteX207" fmla="*/ 10705832 w 12191998"/>
              <a:gd name="connsiteY207" fmla="*/ 155575 h 851265"/>
              <a:gd name="connsiteX208" fmla="*/ 10758220 w 12191998"/>
              <a:gd name="connsiteY208" fmla="*/ 166687 h 851265"/>
              <a:gd name="connsiteX209" fmla="*/ 10818546 w 12191998"/>
              <a:gd name="connsiteY209" fmla="*/ 174625 h 851265"/>
              <a:gd name="connsiteX210" fmla="*/ 10886808 w 12191998"/>
              <a:gd name="connsiteY210" fmla="*/ 176212 h 851265"/>
              <a:gd name="connsiteX211" fmla="*/ 10955070 w 12191998"/>
              <a:gd name="connsiteY211" fmla="*/ 174625 h 851265"/>
              <a:gd name="connsiteX212" fmla="*/ 11015396 w 12191998"/>
              <a:gd name="connsiteY212" fmla="*/ 166687 h 851265"/>
              <a:gd name="connsiteX213" fmla="*/ 11067782 w 12191998"/>
              <a:gd name="connsiteY213" fmla="*/ 155575 h 851265"/>
              <a:gd name="connsiteX214" fmla="*/ 11113820 w 12191998"/>
              <a:gd name="connsiteY214" fmla="*/ 141287 h 851265"/>
              <a:gd name="connsiteX215" fmla="*/ 11155096 w 12191998"/>
              <a:gd name="connsiteY215" fmla="*/ 125412 h 851265"/>
              <a:gd name="connsiteX216" fmla="*/ 11191608 w 12191998"/>
              <a:gd name="connsiteY216" fmla="*/ 106362 h 851265"/>
              <a:gd name="connsiteX217" fmla="*/ 11229708 w 12191998"/>
              <a:gd name="connsiteY217" fmla="*/ 87312 h 851265"/>
              <a:gd name="connsiteX218" fmla="*/ 11267808 w 12191998"/>
              <a:gd name="connsiteY218" fmla="*/ 68262 h 851265"/>
              <a:gd name="connsiteX219" fmla="*/ 11304320 w 12191998"/>
              <a:gd name="connsiteY219" fmla="*/ 52387 h 851265"/>
              <a:gd name="connsiteX220" fmla="*/ 11345596 w 12191998"/>
              <a:gd name="connsiteY220" fmla="*/ 36512 h 851265"/>
              <a:gd name="connsiteX221" fmla="*/ 11391632 w 12191998"/>
              <a:gd name="connsiteY221" fmla="*/ 20637 h 851265"/>
              <a:gd name="connsiteX222" fmla="*/ 11444020 w 12191998"/>
              <a:gd name="connsiteY222" fmla="*/ 9525 h 851265"/>
              <a:gd name="connsiteX223" fmla="*/ 11504346 w 12191998"/>
              <a:gd name="connsiteY223" fmla="*/ 3175 h 851265"/>
              <a:gd name="connsiteX224" fmla="*/ 11572608 w 12191998"/>
              <a:gd name="connsiteY224" fmla="*/ 0 h 851265"/>
              <a:gd name="connsiteX225" fmla="*/ 11640870 w 12191998"/>
              <a:gd name="connsiteY225" fmla="*/ 3175 h 851265"/>
              <a:gd name="connsiteX226" fmla="*/ 11701196 w 12191998"/>
              <a:gd name="connsiteY226" fmla="*/ 9525 h 851265"/>
              <a:gd name="connsiteX227" fmla="*/ 11753582 w 12191998"/>
              <a:gd name="connsiteY227" fmla="*/ 20637 h 851265"/>
              <a:gd name="connsiteX228" fmla="*/ 11799620 w 12191998"/>
              <a:gd name="connsiteY228" fmla="*/ 36512 h 851265"/>
              <a:gd name="connsiteX229" fmla="*/ 11840896 w 12191998"/>
              <a:gd name="connsiteY229" fmla="*/ 52387 h 851265"/>
              <a:gd name="connsiteX230" fmla="*/ 11877408 w 12191998"/>
              <a:gd name="connsiteY230" fmla="*/ 68262 h 851265"/>
              <a:gd name="connsiteX231" fmla="*/ 11915508 w 12191998"/>
              <a:gd name="connsiteY231" fmla="*/ 87312 h 851265"/>
              <a:gd name="connsiteX232" fmla="*/ 11953608 w 12191998"/>
              <a:gd name="connsiteY232" fmla="*/ 106362 h 851265"/>
              <a:gd name="connsiteX233" fmla="*/ 11990120 w 12191998"/>
              <a:gd name="connsiteY233" fmla="*/ 125412 h 851265"/>
              <a:gd name="connsiteX234" fmla="*/ 12031396 w 12191998"/>
              <a:gd name="connsiteY234" fmla="*/ 141287 h 851265"/>
              <a:gd name="connsiteX235" fmla="*/ 12077432 w 12191998"/>
              <a:gd name="connsiteY235" fmla="*/ 155575 h 851265"/>
              <a:gd name="connsiteX236" fmla="*/ 12129820 w 12191998"/>
              <a:gd name="connsiteY236" fmla="*/ 166688 h 851265"/>
              <a:gd name="connsiteX237" fmla="*/ 12190146 w 12191998"/>
              <a:gd name="connsiteY237" fmla="*/ 174625 h 851265"/>
              <a:gd name="connsiteX238" fmla="*/ 12191998 w 12191998"/>
              <a:gd name="connsiteY238" fmla="*/ 174668 h 851265"/>
              <a:gd name="connsiteX239" fmla="*/ 12191998 w 12191998"/>
              <a:gd name="connsiteY239" fmla="*/ 851265 h 851265"/>
              <a:gd name="connsiteX240" fmla="*/ 0 w 12191998"/>
              <a:gd name="connsiteY240" fmla="*/ 851265 h 851265"/>
              <a:gd name="connsiteX241" fmla="*/ 0 w 12191998"/>
              <a:gd name="connsiteY241" fmla="*/ 174668 h 851265"/>
              <a:gd name="connsiteX242" fmla="*/ 1852 w 12191998"/>
              <a:gd name="connsiteY242" fmla="*/ 174625 h 851265"/>
              <a:gd name="connsiteX243" fmla="*/ 62177 w 12191998"/>
              <a:gd name="connsiteY243" fmla="*/ 166687 h 851265"/>
              <a:gd name="connsiteX244" fmla="*/ 114564 w 12191998"/>
              <a:gd name="connsiteY244" fmla="*/ 155575 h 851265"/>
              <a:gd name="connsiteX245" fmla="*/ 160602 w 12191998"/>
              <a:gd name="connsiteY245" fmla="*/ 141287 h 851265"/>
              <a:gd name="connsiteX246" fmla="*/ 201877 w 12191998"/>
              <a:gd name="connsiteY246" fmla="*/ 125412 h 851265"/>
              <a:gd name="connsiteX247" fmla="*/ 238389 w 12191998"/>
              <a:gd name="connsiteY247" fmla="*/ 106362 h 851265"/>
              <a:gd name="connsiteX248" fmla="*/ 276489 w 12191998"/>
              <a:gd name="connsiteY248" fmla="*/ 87312 h 851265"/>
              <a:gd name="connsiteX249" fmla="*/ 314589 w 12191998"/>
              <a:gd name="connsiteY249" fmla="*/ 68262 h 851265"/>
              <a:gd name="connsiteX250" fmla="*/ 351102 w 12191998"/>
              <a:gd name="connsiteY250" fmla="*/ 52387 h 851265"/>
              <a:gd name="connsiteX251" fmla="*/ 392377 w 12191998"/>
              <a:gd name="connsiteY251" fmla="*/ 36512 h 851265"/>
              <a:gd name="connsiteX252" fmla="*/ 438414 w 12191998"/>
              <a:gd name="connsiteY252" fmla="*/ 20637 h 851265"/>
              <a:gd name="connsiteX253" fmla="*/ 490802 w 12191998"/>
              <a:gd name="connsiteY253" fmla="*/ 9525 h 851265"/>
              <a:gd name="connsiteX254" fmla="*/ 551127 w 12191998"/>
              <a:gd name="connsiteY254" fmla="*/ 3175 h 851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</a:cxnLst>
            <a:rect l="l" t="t" r="r" b="b"/>
            <a:pathLst>
              <a:path w="12191998" h="851265">
                <a:moveTo>
                  <a:pt x="619389" y="0"/>
                </a:moveTo>
                <a:lnTo>
                  <a:pt x="687652" y="3175"/>
                </a:lnTo>
                <a:lnTo>
                  <a:pt x="747977" y="9525"/>
                </a:lnTo>
                <a:lnTo>
                  <a:pt x="800364" y="20637"/>
                </a:lnTo>
                <a:lnTo>
                  <a:pt x="846402" y="36512"/>
                </a:lnTo>
                <a:lnTo>
                  <a:pt x="887677" y="52387"/>
                </a:lnTo>
                <a:lnTo>
                  <a:pt x="924189" y="68262"/>
                </a:lnTo>
                <a:lnTo>
                  <a:pt x="962289" y="87312"/>
                </a:lnTo>
                <a:lnTo>
                  <a:pt x="1000389" y="106362"/>
                </a:lnTo>
                <a:lnTo>
                  <a:pt x="1036902" y="125412"/>
                </a:lnTo>
                <a:lnTo>
                  <a:pt x="1078177" y="141287"/>
                </a:lnTo>
                <a:lnTo>
                  <a:pt x="1124214" y="155575"/>
                </a:lnTo>
                <a:lnTo>
                  <a:pt x="1176602" y="166687"/>
                </a:lnTo>
                <a:lnTo>
                  <a:pt x="1236927" y="174625"/>
                </a:lnTo>
                <a:lnTo>
                  <a:pt x="1305189" y="176212"/>
                </a:lnTo>
                <a:lnTo>
                  <a:pt x="1373452" y="174625"/>
                </a:lnTo>
                <a:lnTo>
                  <a:pt x="1433777" y="166687"/>
                </a:lnTo>
                <a:lnTo>
                  <a:pt x="1486164" y="155575"/>
                </a:lnTo>
                <a:lnTo>
                  <a:pt x="1532202" y="141287"/>
                </a:lnTo>
                <a:lnTo>
                  <a:pt x="1573477" y="125412"/>
                </a:lnTo>
                <a:lnTo>
                  <a:pt x="1609989" y="106362"/>
                </a:lnTo>
                <a:lnTo>
                  <a:pt x="1648089" y="87312"/>
                </a:lnTo>
                <a:lnTo>
                  <a:pt x="1686189" y="68262"/>
                </a:lnTo>
                <a:lnTo>
                  <a:pt x="1722702" y="52387"/>
                </a:lnTo>
                <a:lnTo>
                  <a:pt x="1763977" y="36512"/>
                </a:lnTo>
                <a:lnTo>
                  <a:pt x="1810014" y="20637"/>
                </a:lnTo>
                <a:lnTo>
                  <a:pt x="1862402" y="9525"/>
                </a:lnTo>
                <a:lnTo>
                  <a:pt x="1922727" y="3175"/>
                </a:lnTo>
                <a:lnTo>
                  <a:pt x="1990989" y="0"/>
                </a:lnTo>
                <a:lnTo>
                  <a:pt x="2059252" y="3175"/>
                </a:lnTo>
                <a:lnTo>
                  <a:pt x="2119577" y="9525"/>
                </a:lnTo>
                <a:lnTo>
                  <a:pt x="2171964" y="20637"/>
                </a:lnTo>
                <a:lnTo>
                  <a:pt x="2218002" y="36512"/>
                </a:lnTo>
                <a:lnTo>
                  <a:pt x="2259277" y="52387"/>
                </a:lnTo>
                <a:lnTo>
                  <a:pt x="2295789" y="68262"/>
                </a:lnTo>
                <a:lnTo>
                  <a:pt x="2333889" y="87312"/>
                </a:lnTo>
                <a:lnTo>
                  <a:pt x="2371989" y="106362"/>
                </a:lnTo>
                <a:lnTo>
                  <a:pt x="2408502" y="125412"/>
                </a:lnTo>
                <a:lnTo>
                  <a:pt x="2449777" y="141287"/>
                </a:lnTo>
                <a:lnTo>
                  <a:pt x="2495814" y="155575"/>
                </a:lnTo>
                <a:lnTo>
                  <a:pt x="2548202" y="166687"/>
                </a:lnTo>
                <a:lnTo>
                  <a:pt x="2608527" y="174625"/>
                </a:lnTo>
                <a:lnTo>
                  <a:pt x="2676789" y="176212"/>
                </a:lnTo>
                <a:lnTo>
                  <a:pt x="2745052" y="174625"/>
                </a:lnTo>
                <a:lnTo>
                  <a:pt x="2805377" y="166687"/>
                </a:lnTo>
                <a:lnTo>
                  <a:pt x="2857764" y="155575"/>
                </a:lnTo>
                <a:lnTo>
                  <a:pt x="2903802" y="141287"/>
                </a:lnTo>
                <a:lnTo>
                  <a:pt x="2945077" y="125412"/>
                </a:lnTo>
                <a:lnTo>
                  <a:pt x="2981589" y="106362"/>
                </a:lnTo>
                <a:lnTo>
                  <a:pt x="3019689" y="87312"/>
                </a:lnTo>
                <a:lnTo>
                  <a:pt x="3057789" y="68262"/>
                </a:lnTo>
                <a:lnTo>
                  <a:pt x="3094302" y="52387"/>
                </a:lnTo>
                <a:lnTo>
                  <a:pt x="3135577" y="36512"/>
                </a:lnTo>
                <a:lnTo>
                  <a:pt x="3181614" y="20637"/>
                </a:lnTo>
                <a:lnTo>
                  <a:pt x="3234002" y="9525"/>
                </a:lnTo>
                <a:lnTo>
                  <a:pt x="3294327" y="3175"/>
                </a:lnTo>
                <a:lnTo>
                  <a:pt x="3361002" y="0"/>
                </a:lnTo>
                <a:lnTo>
                  <a:pt x="3430852" y="3175"/>
                </a:lnTo>
                <a:lnTo>
                  <a:pt x="3491177" y="9525"/>
                </a:lnTo>
                <a:lnTo>
                  <a:pt x="3543564" y="20637"/>
                </a:lnTo>
                <a:lnTo>
                  <a:pt x="3589602" y="36512"/>
                </a:lnTo>
                <a:lnTo>
                  <a:pt x="3630877" y="52387"/>
                </a:lnTo>
                <a:lnTo>
                  <a:pt x="3667389" y="68262"/>
                </a:lnTo>
                <a:lnTo>
                  <a:pt x="3705489" y="87312"/>
                </a:lnTo>
                <a:lnTo>
                  <a:pt x="3743589" y="106362"/>
                </a:lnTo>
                <a:lnTo>
                  <a:pt x="3780102" y="125412"/>
                </a:lnTo>
                <a:lnTo>
                  <a:pt x="3821377" y="141287"/>
                </a:lnTo>
                <a:lnTo>
                  <a:pt x="3867414" y="155575"/>
                </a:lnTo>
                <a:lnTo>
                  <a:pt x="3919802" y="166687"/>
                </a:lnTo>
                <a:lnTo>
                  <a:pt x="3980127" y="174625"/>
                </a:lnTo>
                <a:lnTo>
                  <a:pt x="4048389" y="176212"/>
                </a:lnTo>
                <a:lnTo>
                  <a:pt x="4116652" y="174625"/>
                </a:lnTo>
                <a:lnTo>
                  <a:pt x="4176977" y="166687"/>
                </a:lnTo>
                <a:lnTo>
                  <a:pt x="4229364" y="155575"/>
                </a:lnTo>
                <a:lnTo>
                  <a:pt x="4275402" y="141287"/>
                </a:lnTo>
                <a:lnTo>
                  <a:pt x="4316677" y="125412"/>
                </a:lnTo>
                <a:lnTo>
                  <a:pt x="4353189" y="106362"/>
                </a:lnTo>
                <a:lnTo>
                  <a:pt x="4429389" y="68262"/>
                </a:lnTo>
                <a:lnTo>
                  <a:pt x="4465902" y="52387"/>
                </a:lnTo>
                <a:lnTo>
                  <a:pt x="4507177" y="36512"/>
                </a:lnTo>
                <a:lnTo>
                  <a:pt x="4553216" y="20637"/>
                </a:lnTo>
                <a:lnTo>
                  <a:pt x="4605602" y="9525"/>
                </a:lnTo>
                <a:lnTo>
                  <a:pt x="4665928" y="3175"/>
                </a:lnTo>
                <a:lnTo>
                  <a:pt x="4734189" y="0"/>
                </a:lnTo>
                <a:lnTo>
                  <a:pt x="4802453" y="3175"/>
                </a:lnTo>
                <a:lnTo>
                  <a:pt x="4862777" y="9525"/>
                </a:lnTo>
                <a:lnTo>
                  <a:pt x="4915165" y="20637"/>
                </a:lnTo>
                <a:lnTo>
                  <a:pt x="4961202" y="36512"/>
                </a:lnTo>
                <a:lnTo>
                  <a:pt x="5002478" y="52387"/>
                </a:lnTo>
                <a:lnTo>
                  <a:pt x="5038989" y="68262"/>
                </a:lnTo>
                <a:lnTo>
                  <a:pt x="5077091" y="87312"/>
                </a:lnTo>
                <a:lnTo>
                  <a:pt x="5115189" y="106362"/>
                </a:lnTo>
                <a:lnTo>
                  <a:pt x="5151702" y="125412"/>
                </a:lnTo>
                <a:lnTo>
                  <a:pt x="5192978" y="141287"/>
                </a:lnTo>
                <a:lnTo>
                  <a:pt x="5239014" y="155575"/>
                </a:lnTo>
                <a:lnTo>
                  <a:pt x="5291401" y="166687"/>
                </a:lnTo>
                <a:lnTo>
                  <a:pt x="5351727" y="174625"/>
                </a:lnTo>
                <a:lnTo>
                  <a:pt x="5410199" y="175985"/>
                </a:lnTo>
                <a:lnTo>
                  <a:pt x="5468671" y="174625"/>
                </a:lnTo>
                <a:lnTo>
                  <a:pt x="5528996" y="166687"/>
                </a:lnTo>
                <a:lnTo>
                  <a:pt x="5581383" y="155575"/>
                </a:lnTo>
                <a:lnTo>
                  <a:pt x="5627421" y="141287"/>
                </a:lnTo>
                <a:lnTo>
                  <a:pt x="5668696" y="125412"/>
                </a:lnTo>
                <a:lnTo>
                  <a:pt x="5705210" y="106362"/>
                </a:lnTo>
                <a:lnTo>
                  <a:pt x="5743308" y="87312"/>
                </a:lnTo>
                <a:lnTo>
                  <a:pt x="5781408" y="68262"/>
                </a:lnTo>
                <a:lnTo>
                  <a:pt x="5817921" y="52387"/>
                </a:lnTo>
                <a:lnTo>
                  <a:pt x="5859196" y="36512"/>
                </a:lnTo>
                <a:lnTo>
                  <a:pt x="5905234" y="20637"/>
                </a:lnTo>
                <a:lnTo>
                  <a:pt x="5957621" y="9525"/>
                </a:lnTo>
                <a:lnTo>
                  <a:pt x="6017948" y="3175"/>
                </a:lnTo>
                <a:lnTo>
                  <a:pt x="6086210" y="0"/>
                </a:lnTo>
                <a:lnTo>
                  <a:pt x="6095999" y="455"/>
                </a:lnTo>
                <a:lnTo>
                  <a:pt x="6105789" y="0"/>
                </a:lnTo>
                <a:lnTo>
                  <a:pt x="6174052" y="3175"/>
                </a:lnTo>
                <a:lnTo>
                  <a:pt x="6234377" y="9525"/>
                </a:lnTo>
                <a:lnTo>
                  <a:pt x="6286764" y="20637"/>
                </a:lnTo>
                <a:lnTo>
                  <a:pt x="6332802" y="36512"/>
                </a:lnTo>
                <a:lnTo>
                  <a:pt x="6374077" y="52387"/>
                </a:lnTo>
                <a:lnTo>
                  <a:pt x="6410589" y="68262"/>
                </a:lnTo>
                <a:lnTo>
                  <a:pt x="6448689" y="87312"/>
                </a:lnTo>
                <a:lnTo>
                  <a:pt x="6486789" y="106362"/>
                </a:lnTo>
                <a:lnTo>
                  <a:pt x="6523302" y="125412"/>
                </a:lnTo>
                <a:lnTo>
                  <a:pt x="6564577" y="141287"/>
                </a:lnTo>
                <a:lnTo>
                  <a:pt x="6610614" y="155575"/>
                </a:lnTo>
                <a:lnTo>
                  <a:pt x="6663002" y="166687"/>
                </a:lnTo>
                <a:lnTo>
                  <a:pt x="6723327" y="174625"/>
                </a:lnTo>
                <a:lnTo>
                  <a:pt x="6781799" y="175985"/>
                </a:lnTo>
                <a:lnTo>
                  <a:pt x="6840271" y="174625"/>
                </a:lnTo>
                <a:lnTo>
                  <a:pt x="6900596" y="166687"/>
                </a:lnTo>
                <a:lnTo>
                  <a:pt x="6952983" y="155575"/>
                </a:lnTo>
                <a:lnTo>
                  <a:pt x="6999021" y="141287"/>
                </a:lnTo>
                <a:lnTo>
                  <a:pt x="7040296" y="125412"/>
                </a:lnTo>
                <a:lnTo>
                  <a:pt x="7076808" y="106362"/>
                </a:lnTo>
                <a:lnTo>
                  <a:pt x="7114908" y="87312"/>
                </a:lnTo>
                <a:lnTo>
                  <a:pt x="7153008" y="68262"/>
                </a:lnTo>
                <a:lnTo>
                  <a:pt x="7189521" y="52387"/>
                </a:lnTo>
                <a:lnTo>
                  <a:pt x="7230796" y="36512"/>
                </a:lnTo>
                <a:lnTo>
                  <a:pt x="7276833" y="20637"/>
                </a:lnTo>
                <a:lnTo>
                  <a:pt x="7329221" y="9525"/>
                </a:lnTo>
                <a:lnTo>
                  <a:pt x="7389546" y="3175"/>
                </a:lnTo>
                <a:lnTo>
                  <a:pt x="7457808" y="0"/>
                </a:lnTo>
                <a:lnTo>
                  <a:pt x="7526071" y="3175"/>
                </a:lnTo>
                <a:lnTo>
                  <a:pt x="7586396" y="9525"/>
                </a:lnTo>
                <a:lnTo>
                  <a:pt x="7638783" y="20637"/>
                </a:lnTo>
                <a:lnTo>
                  <a:pt x="7684821" y="36512"/>
                </a:lnTo>
                <a:lnTo>
                  <a:pt x="7726096" y="52387"/>
                </a:lnTo>
                <a:lnTo>
                  <a:pt x="7762608" y="68262"/>
                </a:lnTo>
                <a:lnTo>
                  <a:pt x="7800708" y="87312"/>
                </a:lnTo>
                <a:lnTo>
                  <a:pt x="7838808" y="106362"/>
                </a:lnTo>
                <a:lnTo>
                  <a:pt x="7875321" y="125412"/>
                </a:lnTo>
                <a:lnTo>
                  <a:pt x="7916596" y="141287"/>
                </a:lnTo>
                <a:lnTo>
                  <a:pt x="7962633" y="155575"/>
                </a:lnTo>
                <a:lnTo>
                  <a:pt x="8015021" y="166687"/>
                </a:lnTo>
                <a:lnTo>
                  <a:pt x="8075346" y="174625"/>
                </a:lnTo>
                <a:lnTo>
                  <a:pt x="8143608" y="176212"/>
                </a:lnTo>
                <a:lnTo>
                  <a:pt x="8211871" y="174625"/>
                </a:lnTo>
                <a:lnTo>
                  <a:pt x="8272196" y="166687"/>
                </a:lnTo>
                <a:lnTo>
                  <a:pt x="8324583" y="155575"/>
                </a:lnTo>
                <a:lnTo>
                  <a:pt x="8370621" y="141287"/>
                </a:lnTo>
                <a:lnTo>
                  <a:pt x="8411896" y="125412"/>
                </a:lnTo>
                <a:lnTo>
                  <a:pt x="8448408" y="106362"/>
                </a:lnTo>
                <a:lnTo>
                  <a:pt x="8486508" y="87312"/>
                </a:lnTo>
                <a:lnTo>
                  <a:pt x="8524608" y="68262"/>
                </a:lnTo>
                <a:lnTo>
                  <a:pt x="8561120" y="52387"/>
                </a:lnTo>
                <a:lnTo>
                  <a:pt x="8602396" y="36512"/>
                </a:lnTo>
                <a:lnTo>
                  <a:pt x="8648432" y="20637"/>
                </a:lnTo>
                <a:lnTo>
                  <a:pt x="8700820" y="9525"/>
                </a:lnTo>
                <a:lnTo>
                  <a:pt x="8761146" y="3175"/>
                </a:lnTo>
                <a:lnTo>
                  <a:pt x="8827820" y="0"/>
                </a:lnTo>
                <a:lnTo>
                  <a:pt x="8897670" y="3175"/>
                </a:lnTo>
                <a:lnTo>
                  <a:pt x="8957996" y="9525"/>
                </a:lnTo>
                <a:lnTo>
                  <a:pt x="9010382" y="20637"/>
                </a:lnTo>
                <a:lnTo>
                  <a:pt x="9056420" y="36512"/>
                </a:lnTo>
                <a:lnTo>
                  <a:pt x="9097696" y="52387"/>
                </a:lnTo>
                <a:lnTo>
                  <a:pt x="9134208" y="68262"/>
                </a:lnTo>
                <a:lnTo>
                  <a:pt x="9172308" y="87312"/>
                </a:lnTo>
                <a:lnTo>
                  <a:pt x="9210408" y="106362"/>
                </a:lnTo>
                <a:lnTo>
                  <a:pt x="9246920" y="125412"/>
                </a:lnTo>
                <a:lnTo>
                  <a:pt x="9288196" y="141287"/>
                </a:lnTo>
                <a:lnTo>
                  <a:pt x="9334232" y="155575"/>
                </a:lnTo>
                <a:lnTo>
                  <a:pt x="9386620" y="166687"/>
                </a:lnTo>
                <a:lnTo>
                  <a:pt x="9446946" y="174625"/>
                </a:lnTo>
                <a:lnTo>
                  <a:pt x="9515208" y="176212"/>
                </a:lnTo>
                <a:lnTo>
                  <a:pt x="9583470" y="174625"/>
                </a:lnTo>
                <a:lnTo>
                  <a:pt x="9643796" y="166687"/>
                </a:lnTo>
                <a:lnTo>
                  <a:pt x="9696182" y="155575"/>
                </a:lnTo>
                <a:lnTo>
                  <a:pt x="9742220" y="141287"/>
                </a:lnTo>
                <a:lnTo>
                  <a:pt x="9783496" y="125412"/>
                </a:lnTo>
                <a:lnTo>
                  <a:pt x="9820008" y="106362"/>
                </a:lnTo>
                <a:lnTo>
                  <a:pt x="9896208" y="68262"/>
                </a:lnTo>
                <a:lnTo>
                  <a:pt x="9932720" y="52387"/>
                </a:lnTo>
                <a:lnTo>
                  <a:pt x="9973996" y="36512"/>
                </a:lnTo>
                <a:lnTo>
                  <a:pt x="10020032" y="20637"/>
                </a:lnTo>
                <a:lnTo>
                  <a:pt x="10072420" y="9525"/>
                </a:lnTo>
                <a:lnTo>
                  <a:pt x="10132746" y="3175"/>
                </a:lnTo>
                <a:lnTo>
                  <a:pt x="10201008" y="0"/>
                </a:lnTo>
                <a:lnTo>
                  <a:pt x="10269270" y="3175"/>
                </a:lnTo>
                <a:lnTo>
                  <a:pt x="10329596" y="9525"/>
                </a:lnTo>
                <a:lnTo>
                  <a:pt x="10381982" y="20637"/>
                </a:lnTo>
                <a:lnTo>
                  <a:pt x="10428020" y="36512"/>
                </a:lnTo>
                <a:lnTo>
                  <a:pt x="10469296" y="52387"/>
                </a:lnTo>
                <a:lnTo>
                  <a:pt x="10505808" y="68262"/>
                </a:lnTo>
                <a:lnTo>
                  <a:pt x="10543908" y="87312"/>
                </a:lnTo>
                <a:lnTo>
                  <a:pt x="10582008" y="106362"/>
                </a:lnTo>
                <a:lnTo>
                  <a:pt x="10618520" y="125412"/>
                </a:lnTo>
                <a:lnTo>
                  <a:pt x="10659796" y="141287"/>
                </a:lnTo>
                <a:lnTo>
                  <a:pt x="10705832" y="155575"/>
                </a:lnTo>
                <a:lnTo>
                  <a:pt x="10758220" y="166687"/>
                </a:lnTo>
                <a:lnTo>
                  <a:pt x="10818546" y="174625"/>
                </a:lnTo>
                <a:lnTo>
                  <a:pt x="10886808" y="176212"/>
                </a:lnTo>
                <a:lnTo>
                  <a:pt x="10955070" y="174625"/>
                </a:lnTo>
                <a:lnTo>
                  <a:pt x="11015396" y="166687"/>
                </a:lnTo>
                <a:lnTo>
                  <a:pt x="11067782" y="155575"/>
                </a:lnTo>
                <a:lnTo>
                  <a:pt x="11113820" y="141287"/>
                </a:lnTo>
                <a:lnTo>
                  <a:pt x="11155096" y="125412"/>
                </a:lnTo>
                <a:lnTo>
                  <a:pt x="11191608" y="106362"/>
                </a:lnTo>
                <a:lnTo>
                  <a:pt x="11229708" y="87312"/>
                </a:lnTo>
                <a:lnTo>
                  <a:pt x="11267808" y="68262"/>
                </a:lnTo>
                <a:lnTo>
                  <a:pt x="11304320" y="52387"/>
                </a:lnTo>
                <a:lnTo>
                  <a:pt x="11345596" y="36512"/>
                </a:lnTo>
                <a:lnTo>
                  <a:pt x="11391632" y="20637"/>
                </a:lnTo>
                <a:lnTo>
                  <a:pt x="11444020" y="9525"/>
                </a:lnTo>
                <a:lnTo>
                  <a:pt x="11504346" y="3175"/>
                </a:lnTo>
                <a:lnTo>
                  <a:pt x="11572608" y="0"/>
                </a:lnTo>
                <a:lnTo>
                  <a:pt x="11640870" y="3175"/>
                </a:lnTo>
                <a:lnTo>
                  <a:pt x="11701196" y="9525"/>
                </a:lnTo>
                <a:lnTo>
                  <a:pt x="11753582" y="20637"/>
                </a:lnTo>
                <a:lnTo>
                  <a:pt x="11799620" y="36512"/>
                </a:lnTo>
                <a:lnTo>
                  <a:pt x="11840896" y="52387"/>
                </a:lnTo>
                <a:lnTo>
                  <a:pt x="11877408" y="68262"/>
                </a:lnTo>
                <a:lnTo>
                  <a:pt x="11915508" y="87312"/>
                </a:lnTo>
                <a:lnTo>
                  <a:pt x="11953608" y="106362"/>
                </a:lnTo>
                <a:lnTo>
                  <a:pt x="11990120" y="125412"/>
                </a:lnTo>
                <a:lnTo>
                  <a:pt x="12031396" y="141287"/>
                </a:lnTo>
                <a:lnTo>
                  <a:pt x="12077432" y="155575"/>
                </a:lnTo>
                <a:lnTo>
                  <a:pt x="12129820" y="166688"/>
                </a:lnTo>
                <a:lnTo>
                  <a:pt x="12190146" y="174625"/>
                </a:lnTo>
                <a:lnTo>
                  <a:pt x="12191998" y="174668"/>
                </a:lnTo>
                <a:lnTo>
                  <a:pt x="12191998" y="851265"/>
                </a:lnTo>
                <a:lnTo>
                  <a:pt x="0" y="851265"/>
                </a:lnTo>
                <a:lnTo>
                  <a:pt x="0" y="174668"/>
                </a:lnTo>
                <a:lnTo>
                  <a:pt x="1852" y="174625"/>
                </a:lnTo>
                <a:lnTo>
                  <a:pt x="62177" y="166687"/>
                </a:lnTo>
                <a:lnTo>
                  <a:pt x="114564" y="155575"/>
                </a:lnTo>
                <a:lnTo>
                  <a:pt x="160602" y="141287"/>
                </a:lnTo>
                <a:lnTo>
                  <a:pt x="201877" y="125412"/>
                </a:lnTo>
                <a:lnTo>
                  <a:pt x="238389" y="106362"/>
                </a:lnTo>
                <a:lnTo>
                  <a:pt x="276489" y="87312"/>
                </a:lnTo>
                <a:lnTo>
                  <a:pt x="314589" y="68262"/>
                </a:lnTo>
                <a:lnTo>
                  <a:pt x="351102" y="52387"/>
                </a:lnTo>
                <a:lnTo>
                  <a:pt x="392377" y="36512"/>
                </a:lnTo>
                <a:lnTo>
                  <a:pt x="438414" y="20637"/>
                </a:lnTo>
                <a:lnTo>
                  <a:pt x="490802" y="9525"/>
                </a:lnTo>
                <a:lnTo>
                  <a:pt x="551127" y="31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70D484F5-D3B2-4F31-8C24-12ECDECF4624}"/>
              </a:ext>
            </a:extLst>
          </p:cNvPr>
          <p:cNvSpPr txBox="1">
            <a:spLocks/>
          </p:cNvSpPr>
          <p:nvPr/>
        </p:nvSpPr>
        <p:spPr>
          <a:xfrm>
            <a:off x="3228971" y="1785256"/>
            <a:ext cx="2209804" cy="34405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2400" b="1" dirty="0"/>
              <a:t>Plot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2200" dirty="0" err="1"/>
              <a:t>plot.power.htest</a:t>
            </a:r>
            <a:endParaRPr lang="cs-CZ" sz="2200" dirty="0"/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C90FCB25-FD8A-41B7-B2DC-58F2764F69E2}"/>
              </a:ext>
            </a:extLst>
          </p:cNvPr>
          <p:cNvSpPr txBox="1">
            <a:spLocks/>
          </p:cNvSpPr>
          <p:nvPr/>
        </p:nvSpPr>
        <p:spPr>
          <a:xfrm>
            <a:off x="5243509" y="1785255"/>
            <a:ext cx="6625762" cy="422148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2400" b="1" dirty="0" err="1"/>
              <a:t>Power</a:t>
            </a:r>
            <a:r>
              <a:rPr lang="cs-CZ" sz="2400" b="1" dirty="0"/>
              <a:t> analýza</a:t>
            </a:r>
          </a:p>
          <a:p>
            <a:pPr marL="457200" lvl="1" indent="0">
              <a:buNone/>
            </a:pPr>
            <a:r>
              <a:rPr lang="cs-CZ" sz="2200" dirty="0" err="1"/>
              <a:t>pwr.p.test</a:t>
            </a:r>
            <a:r>
              <a:rPr lang="cs-CZ" sz="2200" dirty="0"/>
              <a:t> </a:t>
            </a:r>
            <a:r>
              <a:rPr lang="cs-CZ" sz="1900" dirty="0"/>
              <a:t>(</a:t>
            </a:r>
            <a:r>
              <a:rPr lang="cs-CZ" sz="1900" dirty="0" err="1"/>
              <a:t>one</a:t>
            </a:r>
            <a:r>
              <a:rPr lang="cs-CZ" sz="1900" dirty="0"/>
              <a:t>-sample </a:t>
            </a:r>
            <a:r>
              <a:rPr lang="cs-CZ" sz="1900" dirty="0" err="1"/>
              <a:t>proportion</a:t>
            </a:r>
            <a:r>
              <a:rPr lang="cs-CZ" sz="1900" dirty="0"/>
              <a:t> test)</a:t>
            </a:r>
          </a:p>
          <a:p>
            <a:pPr marL="457200" lvl="1" indent="0">
              <a:buNone/>
            </a:pPr>
            <a:r>
              <a:rPr lang="cs-CZ" sz="2200" dirty="0"/>
              <a:t>pwr.2p.test </a:t>
            </a:r>
            <a:r>
              <a:rPr lang="cs-CZ" sz="1900" dirty="0"/>
              <a:t>(</a:t>
            </a:r>
            <a:r>
              <a:rPr lang="cs-CZ" sz="1900" dirty="0" err="1"/>
              <a:t>two</a:t>
            </a:r>
            <a:r>
              <a:rPr lang="cs-CZ" sz="1900" dirty="0"/>
              <a:t>-sample </a:t>
            </a:r>
            <a:r>
              <a:rPr lang="cs-CZ" sz="1900" dirty="0" err="1"/>
              <a:t>proportion</a:t>
            </a:r>
            <a:r>
              <a:rPr lang="cs-CZ" sz="1900" dirty="0"/>
              <a:t> test)</a:t>
            </a:r>
          </a:p>
          <a:p>
            <a:pPr marL="457200" lvl="1" indent="0">
              <a:buNone/>
            </a:pPr>
            <a:r>
              <a:rPr lang="cs-CZ" sz="2200" dirty="0"/>
              <a:t>pwr.2p2n.test </a:t>
            </a:r>
            <a:r>
              <a:rPr lang="cs-CZ" sz="1900" dirty="0"/>
              <a:t>(</a:t>
            </a:r>
            <a:r>
              <a:rPr lang="cs-CZ" sz="1900" dirty="0" err="1"/>
              <a:t>two</a:t>
            </a:r>
            <a:r>
              <a:rPr lang="cs-CZ" sz="1900" dirty="0"/>
              <a:t>-sample </a:t>
            </a:r>
            <a:r>
              <a:rPr lang="cs-CZ" sz="1900" dirty="0" err="1"/>
              <a:t>proportion</a:t>
            </a:r>
            <a:r>
              <a:rPr lang="cs-CZ" sz="1900" dirty="0"/>
              <a:t> test – </a:t>
            </a:r>
            <a:r>
              <a:rPr lang="cs-CZ" sz="1900" dirty="0" err="1"/>
              <a:t>unequal</a:t>
            </a:r>
            <a:r>
              <a:rPr lang="cs-CZ" sz="1900" dirty="0"/>
              <a:t> </a:t>
            </a:r>
            <a:r>
              <a:rPr lang="cs-CZ" sz="1900" dirty="0" err="1"/>
              <a:t>samples</a:t>
            </a:r>
            <a:r>
              <a:rPr lang="cs-CZ" sz="1900" dirty="0"/>
              <a:t>)</a:t>
            </a:r>
          </a:p>
          <a:p>
            <a:pPr marL="457200" lvl="1" indent="0">
              <a:buNone/>
            </a:pPr>
            <a:r>
              <a:rPr lang="cs-CZ" sz="2200" dirty="0"/>
              <a:t>      </a:t>
            </a:r>
            <a:r>
              <a:rPr lang="cs-CZ" sz="2200" dirty="0" err="1"/>
              <a:t>anova</a:t>
            </a:r>
            <a:r>
              <a:rPr lang="cs-CZ" sz="2200" dirty="0"/>
              <a:t> </a:t>
            </a:r>
            <a:r>
              <a:rPr lang="cs-CZ" sz="1900" dirty="0"/>
              <a:t>(</a:t>
            </a:r>
            <a:r>
              <a:rPr lang="cs-CZ" sz="1900" dirty="0" err="1"/>
              <a:t>one-way</a:t>
            </a:r>
            <a:r>
              <a:rPr lang="cs-CZ" sz="1900" dirty="0"/>
              <a:t> </a:t>
            </a:r>
            <a:r>
              <a:rPr lang="cs-CZ" sz="1900" dirty="0" err="1"/>
              <a:t>balanced</a:t>
            </a:r>
            <a:r>
              <a:rPr lang="cs-CZ" sz="1900" dirty="0"/>
              <a:t> ANOVA)</a:t>
            </a:r>
          </a:p>
          <a:p>
            <a:pPr marL="457200" lvl="1" indent="0">
              <a:buNone/>
            </a:pPr>
            <a:r>
              <a:rPr lang="cs-CZ" sz="2200" dirty="0"/>
              <a:t>      </a:t>
            </a:r>
            <a:r>
              <a:rPr lang="cs-CZ" sz="2200" dirty="0" err="1"/>
              <a:t>chisq</a:t>
            </a:r>
            <a:r>
              <a:rPr lang="cs-CZ" sz="2200" dirty="0"/>
              <a:t> </a:t>
            </a:r>
            <a:r>
              <a:rPr lang="cs-CZ" sz="1900" dirty="0"/>
              <a:t>(</a:t>
            </a:r>
            <a:r>
              <a:rPr lang="en-US" sz="1900" dirty="0"/>
              <a:t>chi-squared test</a:t>
            </a:r>
            <a:r>
              <a:rPr lang="cs-CZ" sz="1900" dirty="0"/>
              <a:t>)</a:t>
            </a:r>
          </a:p>
          <a:p>
            <a:pPr marL="457200" lvl="1" indent="0">
              <a:buNone/>
            </a:pPr>
            <a:r>
              <a:rPr lang="cs-CZ" sz="2200" dirty="0"/>
              <a:t>      f2 </a:t>
            </a:r>
            <a:r>
              <a:rPr lang="cs-CZ" sz="1900" dirty="0"/>
              <a:t>(</a:t>
            </a:r>
            <a:r>
              <a:rPr lang="en-US" sz="1900" dirty="0"/>
              <a:t>test for the general linear mode</a:t>
            </a:r>
            <a:r>
              <a:rPr lang="cs-CZ" sz="1900" dirty="0"/>
              <a:t>l)</a:t>
            </a:r>
            <a:r>
              <a:rPr lang="cs-CZ" sz="2200" dirty="0"/>
              <a:t> </a:t>
            </a:r>
          </a:p>
          <a:p>
            <a:pPr marL="457200" lvl="1" indent="0">
              <a:buNone/>
            </a:pPr>
            <a:r>
              <a:rPr lang="cs-CZ" sz="2200" dirty="0"/>
              <a:t>      r </a:t>
            </a:r>
            <a:r>
              <a:rPr lang="cs-CZ" sz="1900" dirty="0"/>
              <a:t>(</a:t>
            </a:r>
            <a:r>
              <a:rPr lang="cs-CZ" sz="1900" dirty="0" err="1"/>
              <a:t>correlation</a:t>
            </a:r>
            <a:r>
              <a:rPr lang="cs-CZ" sz="1900" dirty="0"/>
              <a:t> test)</a:t>
            </a:r>
          </a:p>
          <a:p>
            <a:pPr marL="457200" lvl="1" indent="0">
              <a:buNone/>
            </a:pPr>
            <a:r>
              <a:rPr lang="cs-CZ" sz="2200" dirty="0"/>
              <a:t>      t </a:t>
            </a:r>
            <a:r>
              <a:rPr lang="cs-CZ" sz="1900" dirty="0"/>
              <a:t>(</a:t>
            </a:r>
            <a:r>
              <a:rPr lang="en-US" sz="1900" dirty="0"/>
              <a:t>two-sample, one-sample and paired t-tests</a:t>
            </a:r>
            <a:r>
              <a:rPr lang="cs-CZ" sz="1900" dirty="0"/>
              <a:t>)</a:t>
            </a:r>
          </a:p>
          <a:p>
            <a:pPr marL="457200" lvl="1" indent="0">
              <a:buNone/>
            </a:pPr>
            <a:r>
              <a:rPr lang="cs-CZ" sz="2200" dirty="0"/>
              <a:t>      t2n </a:t>
            </a:r>
            <a:r>
              <a:rPr lang="cs-CZ" sz="1900" dirty="0"/>
              <a:t>(</a:t>
            </a:r>
            <a:r>
              <a:rPr lang="en-US" sz="1900" dirty="0"/>
              <a:t>two-sample t-tests</a:t>
            </a:r>
            <a:r>
              <a:rPr lang="cs-CZ" sz="1900" dirty="0"/>
              <a:t> – </a:t>
            </a:r>
            <a:r>
              <a:rPr lang="en-US" sz="1900" dirty="0"/>
              <a:t>unequal sample sizes)</a:t>
            </a:r>
            <a:endParaRPr lang="cs-CZ" sz="1900" dirty="0"/>
          </a:p>
          <a:p>
            <a:pPr marL="457200" lvl="1" indent="0">
              <a:buFont typeface="Gill Sans MT" panose="020B0502020104020203" pitchFamily="34" charset="0"/>
              <a:buNone/>
            </a:pPr>
            <a:endParaRPr lang="cs-CZ" sz="2200" dirty="0"/>
          </a:p>
          <a:p>
            <a:pPr marL="457200" lvl="1" indent="0">
              <a:buFont typeface="Gill Sans MT" panose="020B0502020104020203" pitchFamily="34" charset="0"/>
              <a:buNone/>
            </a:pPr>
            <a:endParaRPr lang="cs-CZ" sz="2200" dirty="0"/>
          </a:p>
          <a:p>
            <a:pPr marL="457200" lvl="1" indent="0">
              <a:buFont typeface="Gill Sans MT" panose="020B0502020104020203" pitchFamily="34" charset="0"/>
              <a:buNone/>
            </a:pPr>
            <a:endParaRPr lang="cs-CZ" sz="2200" dirty="0"/>
          </a:p>
          <a:p>
            <a:pPr marL="457200" lvl="1" indent="0">
              <a:buFont typeface="Gill Sans MT" panose="020B0502020104020203" pitchFamily="34" charset="0"/>
              <a:buNone/>
            </a:pPr>
            <a:endParaRPr lang="cs-CZ" sz="2200" dirty="0"/>
          </a:p>
          <a:p>
            <a:pPr lvl="1"/>
            <a:endParaRPr lang="cs-CZ" sz="2200" dirty="0"/>
          </a:p>
          <a:p>
            <a:pPr lvl="1"/>
            <a:endParaRPr lang="cs-CZ" sz="2200" dirty="0"/>
          </a:p>
        </p:txBody>
      </p:sp>
      <p:pic>
        <p:nvPicPr>
          <p:cNvPr id="9" name="Grafický objekt 8">
            <a:extLst>
              <a:ext uri="{FF2B5EF4-FFF2-40B4-BE49-F238E27FC236}">
                <a16:creationId xmlns:a16="http://schemas.microsoft.com/office/drawing/2014/main" id="{CE16FABD-A3A9-40D8-BECB-DDEC49B3380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4875" t="18000" r="30375" b="35666"/>
          <a:stretch/>
        </p:blipFill>
        <p:spPr>
          <a:xfrm>
            <a:off x="3337447" y="3533399"/>
            <a:ext cx="1648891" cy="164889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:p14="http://schemas.microsoft.com/office/powerpoint/2010/main" val="1538639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0851669-7281-49C2-8BF0-67BA70EC1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7B400C0-0FF9-45DA-95A5-2B4EF5BD1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382385"/>
            <a:ext cx="8534399" cy="1413758"/>
          </a:xfrm>
        </p:spPr>
        <p:txBody>
          <a:bodyPr anchor="b">
            <a:normAutofit/>
          </a:bodyPr>
          <a:lstStyle/>
          <a:p>
            <a:pPr algn="ctr"/>
            <a:r>
              <a:rPr lang="cs-CZ" sz="4400" dirty="0"/>
              <a:t>Pozor na </a:t>
            </a:r>
            <a:r>
              <a:rPr lang="cs-CZ" sz="4400" dirty="0" err="1"/>
              <a:t>effect</a:t>
            </a:r>
            <a:r>
              <a:rPr lang="cs-CZ" sz="4400" dirty="0"/>
              <a:t> </a:t>
            </a:r>
            <a:r>
              <a:rPr lang="cs-CZ" sz="4400" dirty="0" err="1"/>
              <a:t>size</a:t>
            </a:r>
            <a:endParaRPr lang="cs-CZ" sz="440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6992B13-74C4-4370-93C5-F5403D944D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" y="0"/>
            <a:ext cx="2275119" cy="6858000"/>
          </a:xfrm>
          <a:custGeom>
            <a:avLst/>
            <a:gdLst>
              <a:gd name="connsiteX0" fmla="*/ 0 w 2275119"/>
              <a:gd name="connsiteY0" fmla="*/ 0 h 6858000"/>
              <a:gd name="connsiteX1" fmla="*/ 1389294 w 2275119"/>
              <a:gd name="connsiteY1" fmla="*/ 0 h 6858000"/>
              <a:gd name="connsiteX2" fmla="*/ 1556068 w 2275119"/>
              <a:gd name="connsiteY2" fmla="*/ 0 h 6858000"/>
              <a:gd name="connsiteX3" fmla="*/ 2098907 w 2275119"/>
              <a:gd name="connsiteY3" fmla="*/ 0 h 6858000"/>
              <a:gd name="connsiteX4" fmla="*/ 2100494 w 2275119"/>
              <a:gd name="connsiteY4" fmla="*/ 68263 h 6858000"/>
              <a:gd name="connsiteX5" fmla="*/ 2108432 w 2275119"/>
              <a:gd name="connsiteY5" fmla="*/ 128588 h 6858000"/>
              <a:gd name="connsiteX6" fmla="*/ 2119544 w 2275119"/>
              <a:gd name="connsiteY6" fmla="*/ 180975 h 6858000"/>
              <a:gd name="connsiteX7" fmla="*/ 2133832 w 2275119"/>
              <a:gd name="connsiteY7" fmla="*/ 227013 h 6858000"/>
              <a:gd name="connsiteX8" fmla="*/ 2149707 w 2275119"/>
              <a:gd name="connsiteY8" fmla="*/ 268288 h 6858000"/>
              <a:gd name="connsiteX9" fmla="*/ 2168757 w 2275119"/>
              <a:gd name="connsiteY9" fmla="*/ 304800 h 6858000"/>
              <a:gd name="connsiteX10" fmla="*/ 2187807 w 2275119"/>
              <a:gd name="connsiteY10" fmla="*/ 342900 h 6858000"/>
              <a:gd name="connsiteX11" fmla="*/ 2206857 w 2275119"/>
              <a:gd name="connsiteY11" fmla="*/ 381000 h 6858000"/>
              <a:gd name="connsiteX12" fmla="*/ 2222732 w 2275119"/>
              <a:gd name="connsiteY12" fmla="*/ 417513 h 6858000"/>
              <a:gd name="connsiteX13" fmla="*/ 2238607 w 2275119"/>
              <a:gd name="connsiteY13" fmla="*/ 458788 h 6858000"/>
              <a:gd name="connsiteX14" fmla="*/ 2254482 w 2275119"/>
              <a:gd name="connsiteY14" fmla="*/ 504825 h 6858000"/>
              <a:gd name="connsiteX15" fmla="*/ 2265594 w 2275119"/>
              <a:gd name="connsiteY15" fmla="*/ 557213 h 6858000"/>
              <a:gd name="connsiteX16" fmla="*/ 2271944 w 2275119"/>
              <a:gd name="connsiteY16" fmla="*/ 617538 h 6858000"/>
              <a:gd name="connsiteX17" fmla="*/ 2275119 w 2275119"/>
              <a:gd name="connsiteY17" fmla="*/ 685800 h 6858000"/>
              <a:gd name="connsiteX18" fmla="*/ 2271944 w 2275119"/>
              <a:gd name="connsiteY18" fmla="*/ 754063 h 6858000"/>
              <a:gd name="connsiteX19" fmla="*/ 2265594 w 2275119"/>
              <a:gd name="connsiteY19" fmla="*/ 814388 h 6858000"/>
              <a:gd name="connsiteX20" fmla="*/ 2254482 w 2275119"/>
              <a:gd name="connsiteY20" fmla="*/ 866775 h 6858000"/>
              <a:gd name="connsiteX21" fmla="*/ 2238607 w 2275119"/>
              <a:gd name="connsiteY21" fmla="*/ 912813 h 6858000"/>
              <a:gd name="connsiteX22" fmla="*/ 2222732 w 2275119"/>
              <a:gd name="connsiteY22" fmla="*/ 954088 h 6858000"/>
              <a:gd name="connsiteX23" fmla="*/ 2206857 w 2275119"/>
              <a:gd name="connsiteY23" fmla="*/ 990600 h 6858000"/>
              <a:gd name="connsiteX24" fmla="*/ 2187807 w 2275119"/>
              <a:gd name="connsiteY24" fmla="*/ 1028700 h 6858000"/>
              <a:gd name="connsiteX25" fmla="*/ 2168757 w 2275119"/>
              <a:gd name="connsiteY25" fmla="*/ 1066800 h 6858000"/>
              <a:gd name="connsiteX26" fmla="*/ 2149707 w 2275119"/>
              <a:gd name="connsiteY26" fmla="*/ 1103313 h 6858000"/>
              <a:gd name="connsiteX27" fmla="*/ 2133832 w 2275119"/>
              <a:gd name="connsiteY27" fmla="*/ 1144588 h 6858000"/>
              <a:gd name="connsiteX28" fmla="*/ 2119544 w 2275119"/>
              <a:gd name="connsiteY28" fmla="*/ 1190625 h 6858000"/>
              <a:gd name="connsiteX29" fmla="*/ 2108432 w 2275119"/>
              <a:gd name="connsiteY29" fmla="*/ 1243013 h 6858000"/>
              <a:gd name="connsiteX30" fmla="*/ 2100494 w 2275119"/>
              <a:gd name="connsiteY30" fmla="*/ 1303338 h 6858000"/>
              <a:gd name="connsiteX31" fmla="*/ 2098907 w 2275119"/>
              <a:gd name="connsiteY31" fmla="*/ 1371600 h 6858000"/>
              <a:gd name="connsiteX32" fmla="*/ 2100494 w 2275119"/>
              <a:gd name="connsiteY32" fmla="*/ 1439863 h 6858000"/>
              <a:gd name="connsiteX33" fmla="*/ 2108432 w 2275119"/>
              <a:gd name="connsiteY33" fmla="*/ 1500188 h 6858000"/>
              <a:gd name="connsiteX34" fmla="*/ 2119544 w 2275119"/>
              <a:gd name="connsiteY34" fmla="*/ 1552575 h 6858000"/>
              <a:gd name="connsiteX35" fmla="*/ 2133832 w 2275119"/>
              <a:gd name="connsiteY35" fmla="*/ 1598613 h 6858000"/>
              <a:gd name="connsiteX36" fmla="*/ 2149707 w 2275119"/>
              <a:gd name="connsiteY36" fmla="*/ 1639888 h 6858000"/>
              <a:gd name="connsiteX37" fmla="*/ 2168757 w 2275119"/>
              <a:gd name="connsiteY37" fmla="*/ 1676400 h 6858000"/>
              <a:gd name="connsiteX38" fmla="*/ 2187807 w 2275119"/>
              <a:gd name="connsiteY38" fmla="*/ 1714500 h 6858000"/>
              <a:gd name="connsiteX39" fmla="*/ 2206857 w 2275119"/>
              <a:gd name="connsiteY39" fmla="*/ 1752600 h 6858000"/>
              <a:gd name="connsiteX40" fmla="*/ 2222732 w 2275119"/>
              <a:gd name="connsiteY40" fmla="*/ 1789113 h 6858000"/>
              <a:gd name="connsiteX41" fmla="*/ 2238607 w 2275119"/>
              <a:gd name="connsiteY41" fmla="*/ 1830388 h 6858000"/>
              <a:gd name="connsiteX42" fmla="*/ 2254482 w 2275119"/>
              <a:gd name="connsiteY42" fmla="*/ 1876425 h 6858000"/>
              <a:gd name="connsiteX43" fmla="*/ 2265594 w 2275119"/>
              <a:gd name="connsiteY43" fmla="*/ 1928813 h 6858000"/>
              <a:gd name="connsiteX44" fmla="*/ 2271944 w 2275119"/>
              <a:gd name="connsiteY44" fmla="*/ 1989138 h 6858000"/>
              <a:gd name="connsiteX45" fmla="*/ 2275119 w 2275119"/>
              <a:gd name="connsiteY45" fmla="*/ 2057400 h 6858000"/>
              <a:gd name="connsiteX46" fmla="*/ 2271944 w 2275119"/>
              <a:gd name="connsiteY46" fmla="*/ 2125663 h 6858000"/>
              <a:gd name="connsiteX47" fmla="*/ 2265594 w 2275119"/>
              <a:gd name="connsiteY47" fmla="*/ 2185988 h 6858000"/>
              <a:gd name="connsiteX48" fmla="*/ 2254482 w 2275119"/>
              <a:gd name="connsiteY48" fmla="*/ 2238375 h 6858000"/>
              <a:gd name="connsiteX49" fmla="*/ 2238607 w 2275119"/>
              <a:gd name="connsiteY49" fmla="*/ 2284413 h 6858000"/>
              <a:gd name="connsiteX50" fmla="*/ 2222732 w 2275119"/>
              <a:gd name="connsiteY50" fmla="*/ 2325688 h 6858000"/>
              <a:gd name="connsiteX51" fmla="*/ 2206857 w 2275119"/>
              <a:gd name="connsiteY51" fmla="*/ 2362200 h 6858000"/>
              <a:gd name="connsiteX52" fmla="*/ 2187807 w 2275119"/>
              <a:gd name="connsiteY52" fmla="*/ 2400300 h 6858000"/>
              <a:gd name="connsiteX53" fmla="*/ 2168757 w 2275119"/>
              <a:gd name="connsiteY53" fmla="*/ 2438400 h 6858000"/>
              <a:gd name="connsiteX54" fmla="*/ 2149707 w 2275119"/>
              <a:gd name="connsiteY54" fmla="*/ 2474913 h 6858000"/>
              <a:gd name="connsiteX55" fmla="*/ 2133832 w 2275119"/>
              <a:gd name="connsiteY55" fmla="*/ 2516188 h 6858000"/>
              <a:gd name="connsiteX56" fmla="*/ 2119544 w 2275119"/>
              <a:gd name="connsiteY56" fmla="*/ 2562225 h 6858000"/>
              <a:gd name="connsiteX57" fmla="*/ 2108432 w 2275119"/>
              <a:gd name="connsiteY57" fmla="*/ 2614613 h 6858000"/>
              <a:gd name="connsiteX58" fmla="*/ 2100494 w 2275119"/>
              <a:gd name="connsiteY58" fmla="*/ 2674938 h 6858000"/>
              <a:gd name="connsiteX59" fmla="*/ 2098907 w 2275119"/>
              <a:gd name="connsiteY59" fmla="*/ 2743200 h 6858000"/>
              <a:gd name="connsiteX60" fmla="*/ 2100494 w 2275119"/>
              <a:gd name="connsiteY60" fmla="*/ 2811463 h 6858000"/>
              <a:gd name="connsiteX61" fmla="*/ 2108432 w 2275119"/>
              <a:gd name="connsiteY61" fmla="*/ 2871788 h 6858000"/>
              <a:gd name="connsiteX62" fmla="*/ 2119544 w 2275119"/>
              <a:gd name="connsiteY62" fmla="*/ 2924175 h 6858000"/>
              <a:gd name="connsiteX63" fmla="*/ 2133832 w 2275119"/>
              <a:gd name="connsiteY63" fmla="*/ 2970213 h 6858000"/>
              <a:gd name="connsiteX64" fmla="*/ 2149707 w 2275119"/>
              <a:gd name="connsiteY64" fmla="*/ 3011488 h 6858000"/>
              <a:gd name="connsiteX65" fmla="*/ 2168757 w 2275119"/>
              <a:gd name="connsiteY65" fmla="*/ 3048000 h 6858000"/>
              <a:gd name="connsiteX66" fmla="*/ 2187807 w 2275119"/>
              <a:gd name="connsiteY66" fmla="*/ 3086100 h 6858000"/>
              <a:gd name="connsiteX67" fmla="*/ 2206857 w 2275119"/>
              <a:gd name="connsiteY67" fmla="*/ 3124200 h 6858000"/>
              <a:gd name="connsiteX68" fmla="*/ 2222732 w 2275119"/>
              <a:gd name="connsiteY68" fmla="*/ 3160713 h 6858000"/>
              <a:gd name="connsiteX69" fmla="*/ 2238607 w 2275119"/>
              <a:gd name="connsiteY69" fmla="*/ 3201988 h 6858000"/>
              <a:gd name="connsiteX70" fmla="*/ 2254482 w 2275119"/>
              <a:gd name="connsiteY70" fmla="*/ 3248025 h 6858000"/>
              <a:gd name="connsiteX71" fmla="*/ 2265594 w 2275119"/>
              <a:gd name="connsiteY71" fmla="*/ 3300413 h 6858000"/>
              <a:gd name="connsiteX72" fmla="*/ 2271944 w 2275119"/>
              <a:gd name="connsiteY72" fmla="*/ 3360738 h 6858000"/>
              <a:gd name="connsiteX73" fmla="*/ 2275119 w 2275119"/>
              <a:gd name="connsiteY73" fmla="*/ 3427413 h 6858000"/>
              <a:gd name="connsiteX74" fmla="*/ 2271944 w 2275119"/>
              <a:gd name="connsiteY74" fmla="*/ 3497263 h 6858000"/>
              <a:gd name="connsiteX75" fmla="*/ 2265594 w 2275119"/>
              <a:gd name="connsiteY75" fmla="*/ 3557588 h 6858000"/>
              <a:gd name="connsiteX76" fmla="*/ 2254482 w 2275119"/>
              <a:gd name="connsiteY76" fmla="*/ 3609975 h 6858000"/>
              <a:gd name="connsiteX77" fmla="*/ 2238607 w 2275119"/>
              <a:gd name="connsiteY77" fmla="*/ 3656013 h 6858000"/>
              <a:gd name="connsiteX78" fmla="*/ 2222732 w 2275119"/>
              <a:gd name="connsiteY78" fmla="*/ 3697288 h 6858000"/>
              <a:gd name="connsiteX79" fmla="*/ 2206857 w 2275119"/>
              <a:gd name="connsiteY79" fmla="*/ 3733800 h 6858000"/>
              <a:gd name="connsiteX80" fmla="*/ 2187807 w 2275119"/>
              <a:gd name="connsiteY80" fmla="*/ 3771900 h 6858000"/>
              <a:gd name="connsiteX81" fmla="*/ 2168757 w 2275119"/>
              <a:gd name="connsiteY81" fmla="*/ 3810000 h 6858000"/>
              <a:gd name="connsiteX82" fmla="*/ 2149707 w 2275119"/>
              <a:gd name="connsiteY82" fmla="*/ 3846513 h 6858000"/>
              <a:gd name="connsiteX83" fmla="*/ 2133832 w 2275119"/>
              <a:gd name="connsiteY83" fmla="*/ 3887788 h 6858000"/>
              <a:gd name="connsiteX84" fmla="*/ 2119544 w 2275119"/>
              <a:gd name="connsiteY84" fmla="*/ 3933825 h 6858000"/>
              <a:gd name="connsiteX85" fmla="*/ 2108432 w 2275119"/>
              <a:gd name="connsiteY85" fmla="*/ 3986213 h 6858000"/>
              <a:gd name="connsiteX86" fmla="*/ 2100494 w 2275119"/>
              <a:gd name="connsiteY86" fmla="*/ 4046538 h 6858000"/>
              <a:gd name="connsiteX87" fmla="*/ 2098907 w 2275119"/>
              <a:gd name="connsiteY87" fmla="*/ 4114800 h 6858000"/>
              <a:gd name="connsiteX88" fmla="*/ 2100494 w 2275119"/>
              <a:gd name="connsiteY88" fmla="*/ 4183063 h 6858000"/>
              <a:gd name="connsiteX89" fmla="*/ 2108432 w 2275119"/>
              <a:gd name="connsiteY89" fmla="*/ 4243388 h 6858000"/>
              <a:gd name="connsiteX90" fmla="*/ 2119544 w 2275119"/>
              <a:gd name="connsiteY90" fmla="*/ 4295775 h 6858000"/>
              <a:gd name="connsiteX91" fmla="*/ 2133832 w 2275119"/>
              <a:gd name="connsiteY91" fmla="*/ 4341813 h 6858000"/>
              <a:gd name="connsiteX92" fmla="*/ 2149707 w 2275119"/>
              <a:gd name="connsiteY92" fmla="*/ 4383088 h 6858000"/>
              <a:gd name="connsiteX93" fmla="*/ 2168757 w 2275119"/>
              <a:gd name="connsiteY93" fmla="*/ 4419600 h 6858000"/>
              <a:gd name="connsiteX94" fmla="*/ 2206857 w 2275119"/>
              <a:gd name="connsiteY94" fmla="*/ 4495800 h 6858000"/>
              <a:gd name="connsiteX95" fmla="*/ 2222732 w 2275119"/>
              <a:gd name="connsiteY95" fmla="*/ 4532313 h 6858000"/>
              <a:gd name="connsiteX96" fmla="*/ 2238607 w 2275119"/>
              <a:gd name="connsiteY96" fmla="*/ 4573588 h 6858000"/>
              <a:gd name="connsiteX97" fmla="*/ 2254482 w 2275119"/>
              <a:gd name="connsiteY97" fmla="*/ 4619625 h 6858000"/>
              <a:gd name="connsiteX98" fmla="*/ 2265594 w 2275119"/>
              <a:gd name="connsiteY98" fmla="*/ 4672013 h 6858000"/>
              <a:gd name="connsiteX99" fmla="*/ 2271944 w 2275119"/>
              <a:gd name="connsiteY99" fmla="*/ 4732338 h 6858000"/>
              <a:gd name="connsiteX100" fmla="*/ 2275119 w 2275119"/>
              <a:gd name="connsiteY100" fmla="*/ 4800600 h 6858000"/>
              <a:gd name="connsiteX101" fmla="*/ 2271944 w 2275119"/>
              <a:gd name="connsiteY101" fmla="*/ 4868863 h 6858000"/>
              <a:gd name="connsiteX102" fmla="*/ 2265594 w 2275119"/>
              <a:gd name="connsiteY102" fmla="*/ 4929188 h 6858000"/>
              <a:gd name="connsiteX103" fmla="*/ 2254482 w 2275119"/>
              <a:gd name="connsiteY103" fmla="*/ 4981575 h 6858000"/>
              <a:gd name="connsiteX104" fmla="*/ 2238607 w 2275119"/>
              <a:gd name="connsiteY104" fmla="*/ 5027613 h 6858000"/>
              <a:gd name="connsiteX105" fmla="*/ 2222732 w 2275119"/>
              <a:gd name="connsiteY105" fmla="*/ 5068888 h 6858000"/>
              <a:gd name="connsiteX106" fmla="*/ 2206857 w 2275119"/>
              <a:gd name="connsiteY106" fmla="*/ 5105400 h 6858000"/>
              <a:gd name="connsiteX107" fmla="*/ 2187807 w 2275119"/>
              <a:gd name="connsiteY107" fmla="*/ 5143500 h 6858000"/>
              <a:gd name="connsiteX108" fmla="*/ 2168757 w 2275119"/>
              <a:gd name="connsiteY108" fmla="*/ 5181600 h 6858000"/>
              <a:gd name="connsiteX109" fmla="*/ 2149707 w 2275119"/>
              <a:gd name="connsiteY109" fmla="*/ 5218113 h 6858000"/>
              <a:gd name="connsiteX110" fmla="*/ 2133832 w 2275119"/>
              <a:gd name="connsiteY110" fmla="*/ 5259388 h 6858000"/>
              <a:gd name="connsiteX111" fmla="*/ 2119544 w 2275119"/>
              <a:gd name="connsiteY111" fmla="*/ 5305425 h 6858000"/>
              <a:gd name="connsiteX112" fmla="*/ 2108432 w 2275119"/>
              <a:gd name="connsiteY112" fmla="*/ 5357813 h 6858000"/>
              <a:gd name="connsiteX113" fmla="*/ 2100494 w 2275119"/>
              <a:gd name="connsiteY113" fmla="*/ 5418138 h 6858000"/>
              <a:gd name="connsiteX114" fmla="*/ 2098907 w 2275119"/>
              <a:gd name="connsiteY114" fmla="*/ 5486400 h 6858000"/>
              <a:gd name="connsiteX115" fmla="*/ 2100494 w 2275119"/>
              <a:gd name="connsiteY115" fmla="*/ 5554663 h 6858000"/>
              <a:gd name="connsiteX116" fmla="*/ 2108432 w 2275119"/>
              <a:gd name="connsiteY116" fmla="*/ 5614988 h 6858000"/>
              <a:gd name="connsiteX117" fmla="*/ 2119544 w 2275119"/>
              <a:gd name="connsiteY117" fmla="*/ 5667375 h 6858000"/>
              <a:gd name="connsiteX118" fmla="*/ 2133832 w 2275119"/>
              <a:gd name="connsiteY118" fmla="*/ 5713413 h 6858000"/>
              <a:gd name="connsiteX119" fmla="*/ 2149707 w 2275119"/>
              <a:gd name="connsiteY119" fmla="*/ 5754688 h 6858000"/>
              <a:gd name="connsiteX120" fmla="*/ 2168757 w 2275119"/>
              <a:gd name="connsiteY120" fmla="*/ 5791200 h 6858000"/>
              <a:gd name="connsiteX121" fmla="*/ 2187807 w 2275119"/>
              <a:gd name="connsiteY121" fmla="*/ 5829300 h 6858000"/>
              <a:gd name="connsiteX122" fmla="*/ 2206857 w 2275119"/>
              <a:gd name="connsiteY122" fmla="*/ 5867400 h 6858000"/>
              <a:gd name="connsiteX123" fmla="*/ 2222732 w 2275119"/>
              <a:gd name="connsiteY123" fmla="*/ 5903913 h 6858000"/>
              <a:gd name="connsiteX124" fmla="*/ 2238607 w 2275119"/>
              <a:gd name="connsiteY124" fmla="*/ 5945188 h 6858000"/>
              <a:gd name="connsiteX125" fmla="*/ 2254482 w 2275119"/>
              <a:gd name="connsiteY125" fmla="*/ 5991225 h 6858000"/>
              <a:gd name="connsiteX126" fmla="*/ 2265594 w 2275119"/>
              <a:gd name="connsiteY126" fmla="*/ 6043613 h 6858000"/>
              <a:gd name="connsiteX127" fmla="*/ 2271944 w 2275119"/>
              <a:gd name="connsiteY127" fmla="*/ 6103938 h 6858000"/>
              <a:gd name="connsiteX128" fmla="*/ 2275119 w 2275119"/>
              <a:gd name="connsiteY128" fmla="*/ 6172200 h 6858000"/>
              <a:gd name="connsiteX129" fmla="*/ 2271944 w 2275119"/>
              <a:gd name="connsiteY129" fmla="*/ 6240463 h 6858000"/>
              <a:gd name="connsiteX130" fmla="*/ 2265594 w 2275119"/>
              <a:gd name="connsiteY130" fmla="*/ 6300788 h 6858000"/>
              <a:gd name="connsiteX131" fmla="*/ 2254482 w 2275119"/>
              <a:gd name="connsiteY131" fmla="*/ 6353175 h 6858000"/>
              <a:gd name="connsiteX132" fmla="*/ 2238607 w 2275119"/>
              <a:gd name="connsiteY132" fmla="*/ 6399213 h 6858000"/>
              <a:gd name="connsiteX133" fmla="*/ 2222732 w 2275119"/>
              <a:gd name="connsiteY133" fmla="*/ 6440488 h 6858000"/>
              <a:gd name="connsiteX134" fmla="*/ 2206857 w 2275119"/>
              <a:gd name="connsiteY134" fmla="*/ 6477000 h 6858000"/>
              <a:gd name="connsiteX135" fmla="*/ 2187807 w 2275119"/>
              <a:gd name="connsiteY135" fmla="*/ 6515100 h 6858000"/>
              <a:gd name="connsiteX136" fmla="*/ 2168757 w 2275119"/>
              <a:gd name="connsiteY136" fmla="*/ 6553200 h 6858000"/>
              <a:gd name="connsiteX137" fmla="*/ 2149707 w 2275119"/>
              <a:gd name="connsiteY137" fmla="*/ 6589713 h 6858000"/>
              <a:gd name="connsiteX138" fmla="*/ 2133832 w 2275119"/>
              <a:gd name="connsiteY138" fmla="*/ 6630988 h 6858000"/>
              <a:gd name="connsiteX139" fmla="*/ 2119544 w 2275119"/>
              <a:gd name="connsiteY139" fmla="*/ 6677025 h 6858000"/>
              <a:gd name="connsiteX140" fmla="*/ 2108432 w 2275119"/>
              <a:gd name="connsiteY140" fmla="*/ 6729413 h 6858000"/>
              <a:gd name="connsiteX141" fmla="*/ 2100494 w 2275119"/>
              <a:gd name="connsiteY141" fmla="*/ 6789738 h 6858000"/>
              <a:gd name="connsiteX142" fmla="*/ 2098907 w 2275119"/>
              <a:gd name="connsiteY142" fmla="*/ 6858000 h 6858000"/>
              <a:gd name="connsiteX143" fmla="*/ 1556068 w 2275119"/>
              <a:gd name="connsiteY143" fmla="*/ 6858000 h 6858000"/>
              <a:gd name="connsiteX144" fmla="*/ 1389294 w 2275119"/>
              <a:gd name="connsiteY144" fmla="*/ 6858000 h 6858000"/>
              <a:gd name="connsiteX145" fmla="*/ 0 w 2275119"/>
              <a:gd name="connsiteY14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2275119" h="6858000">
                <a:moveTo>
                  <a:pt x="0" y="0"/>
                </a:moveTo>
                <a:lnTo>
                  <a:pt x="1389294" y="0"/>
                </a:lnTo>
                <a:lnTo>
                  <a:pt x="1556068" y="0"/>
                </a:lnTo>
                <a:lnTo>
                  <a:pt x="2098907" y="0"/>
                </a:lnTo>
                <a:lnTo>
                  <a:pt x="2100494" y="68263"/>
                </a:lnTo>
                <a:lnTo>
                  <a:pt x="2108432" y="128588"/>
                </a:lnTo>
                <a:lnTo>
                  <a:pt x="2119544" y="180975"/>
                </a:lnTo>
                <a:lnTo>
                  <a:pt x="2133832" y="227013"/>
                </a:lnTo>
                <a:lnTo>
                  <a:pt x="2149707" y="268288"/>
                </a:lnTo>
                <a:lnTo>
                  <a:pt x="2168757" y="304800"/>
                </a:lnTo>
                <a:lnTo>
                  <a:pt x="2187807" y="342900"/>
                </a:lnTo>
                <a:lnTo>
                  <a:pt x="2206857" y="381000"/>
                </a:lnTo>
                <a:lnTo>
                  <a:pt x="2222732" y="417513"/>
                </a:lnTo>
                <a:lnTo>
                  <a:pt x="2238607" y="458788"/>
                </a:lnTo>
                <a:lnTo>
                  <a:pt x="2254482" y="504825"/>
                </a:lnTo>
                <a:lnTo>
                  <a:pt x="2265594" y="557213"/>
                </a:lnTo>
                <a:lnTo>
                  <a:pt x="2271944" y="617538"/>
                </a:lnTo>
                <a:lnTo>
                  <a:pt x="2275119" y="685800"/>
                </a:lnTo>
                <a:lnTo>
                  <a:pt x="2271944" y="754063"/>
                </a:lnTo>
                <a:lnTo>
                  <a:pt x="2265594" y="814388"/>
                </a:lnTo>
                <a:lnTo>
                  <a:pt x="2254482" y="866775"/>
                </a:lnTo>
                <a:lnTo>
                  <a:pt x="2238607" y="912813"/>
                </a:lnTo>
                <a:lnTo>
                  <a:pt x="2222732" y="954088"/>
                </a:lnTo>
                <a:lnTo>
                  <a:pt x="2206857" y="990600"/>
                </a:lnTo>
                <a:lnTo>
                  <a:pt x="2187807" y="1028700"/>
                </a:lnTo>
                <a:lnTo>
                  <a:pt x="2168757" y="1066800"/>
                </a:lnTo>
                <a:lnTo>
                  <a:pt x="2149707" y="1103313"/>
                </a:lnTo>
                <a:lnTo>
                  <a:pt x="2133832" y="1144588"/>
                </a:lnTo>
                <a:lnTo>
                  <a:pt x="2119544" y="1190625"/>
                </a:lnTo>
                <a:lnTo>
                  <a:pt x="2108432" y="1243013"/>
                </a:lnTo>
                <a:lnTo>
                  <a:pt x="2100494" y="1303338"/>
                </a:lnTo>
                <a:lnTo>
                  <a:pt x="2098907" y="1371600"/>
                </a:lnTo>
                <a:lnTo>
                  <a:pt x="2100494" y="1439863"/>
                </a:lnTo>
                <a:lnTo>
                  <a:pt x="2108432" y="1500188"/>
                </a:lnTo>
                <a:lnTo>
                  <a:pt x="2119544" y="1552575"/>
                </a:lnTo>
                <a:lnTo>
                  <a:pt x="2133832" y="1598613"/>
                </a:lnTo>
                <a:lnTo>
                  <a:pt x="2149707" y="1639888"/>
                </a:lnTo>
                <a:lnTo>
                  <a:pt x="2168757" y="1676400"/>
                </a:lnTo>
                <a:lnTo>
                  <a:pt x="2187807" y="1714500"/>
                </a:lnTo>
                <a:lnTo>
                  <a:pt x="2206857" y="1752600"/>
                </a:lnTo>
                <a:lnTo>
                  <a:pt x="2222732" y="1789113"/>
                </a:lnTo>
                <a:lnTo>
                  <a:pt x="2238607" y="1830388"/>
                </a:lnTo>
                <a:lnTo>
                  <a:pt x="2254482" y="1876425"/>
                </a:lnTo>
                <a:lnTo>
                  <a:pt x="2265594" y="1928813"/>
                </a:lnTo>
                <a:lnTo>
                  <a:pt x="2271944" y="1989138"/>
                </a:lnTo>
                <a:lnTo>
                  <a:pt x="2275119" y="2057400"/>
                </a:lnTo>
                <a:lnTo>
                  <a:pt x="2271944" y="2125663"/>
                </a:lnTo>
                <a:lnTo>
                  <a:pt x="2265594" y="2185988"/>
                </a:lnTo>
                <a:lnTo>
                  <a:pt x="2254482" y="2238375"/>
                </a:lnTo>
                <a:lnTo>
                  <a:pt x="2238607" y="2284413"/>
                </a:lnTo>
                <a:lnTo>
                  <a:pt x="2222732" y="2325688"/>
                </a:lnTo>
                <a:lnTo>
                  <a:pt x="2206857" y="2362200"/>
                </a:lnTo>
                <a:lnTo>
                  <a:pt x="2187807" y="2400300"/>
                </a:lnTo>
                <a:lnTo>
                  <a:pt x="2168757" y="2438400"/>
                </a:lnTo>
                <a:lnTo>
                  <a:pt x="2149707" y="2474913"/>
                </a:lnTo>
                <a:lnTo>
                  <a:pt x="2133832" y="2516188"/>
                </a:lnTo>
                <a:lnTo>
                  <a:pt x="2119544" y="2562225"/>
                </a:lnTo>
                <a:lnTo>
                  <a:pt x="2108432" y="2614613"/>
                </a:lnTo>
                <a:lnTo>
                  <a:pt x="2100494" y="2674938"/>
                </a:lnTo>
                <a:lnTo>
                  <a:pt x="2098907" y="2743200"/>
                </a:lnTo>
                <a:lnTo>
                  <a:pt x="2100494" y="2811463"/>
                </a:lnTo>
                <a:lnTo>
                  <a:pt x="2108432" y="2871788"/>
                </a:lnTo>
                <a:lnTo>
                  <a:pt x="2119544" y="2924175"/>
                </a:lnTo>
                <a:lnTo>
                  <a:pt x="2133832" y="2970213"/>
                </a:lnTo>
                <a:lnTo>
                  <a:pt x="2149707" y="3011488"/>
                </a:lnTo>
                <a:lnTo>
                  <a:pt x="2168757" y="3048000"/>
                </a:lnTo>
                <a:lnTo>
                  <a:pt x="2187807" y="3086100"/>
                </a:lnTo>
                <a:lnTo>
                  <a:pt x="2206857" y="3124200"/>
                </a:lnTo>
                <a:lnTo>
                  <a:pt x="2222732" y="3160713"/>
                </a:lnTo>
                <a:lnTo>
                  <a:pt x="2238607" y="3201988"/>
                </a:lnTo>
                <a:lnTo>
                  <a:pt x="2254482" y="3248025"/>
                </a:lnTo>
                <a:lnTo>
                  <a:pt x="2265594" y="3300413"/>
                </a:lnTo>
                <a:lnTo>
                  <a:pt x="2271944" y="3360738"/>
                </a:lnTo>
                <a:lnTo>
                  <a:pt x="2275119" y="3427413"/>
                </a:lnTo>
                <a:lnTo>
                  <a:pt x="2271944" y="3497263"/>
                </a:lnTo>
                <a:lnTo>
                  <a:pt x="2265594" y="3557588"/>
                </a:lnTo>
                <a:lnTo>
                  <a:pt x="2254482" y="3609975"/>
                </a:lnTo>
                <a:lnTo>
                  <a:pt x="2238607" y="3656013"/>
                </a:lnTo>
                <a:lnTo>
                  <a:pt x="2222732" y="3697288"/>
                </a:lnTo>
                <a:lnTo>
                  <a:pt x="2206857" y="3733800"/>
                </a:lnTo>
                <a:lnTo>
                  <a:pt x="2187807" y="3771900"/>
                </a:lnTo>
                <a:lnTo>
                  <a:pt x="2168757" y="3810000"/>
                </a:lnTo>
                <a:lnTo>
                  <a:pt x="2149707" y="3846513"/>
                </a:lnTo>
                <a:lnTo>
                  <a:pt x="2133832" y="3887788"/>
                </a:lnTo>
                <a:lnTo>
                  <a:pt x="2119544" y="3933825"/>
                </a:lnTo>
                <a:lnTo>
                  <a:pt x="2108432" y="3986213"/>
                </a:lnTo>
                <a:lnTo>
                  <a:pt x="2100494" y="4046538"/>
                </a:lnTo>
                <a:lnTo>
                  <a:pt x="2098907" y="4114800"/>
                </a:lnTo>
                <a:lnTo>
                  <a:pt x="2100494" y="4183063"/>
                </a:lnTo>
                <a:lnTo>
                  <a:pt x="2108432" y="4243388"/>
                </a:lnTo>
                <a:lnTo>
                  <a:pt x="2119544" y="4295775"/>
                </a:lnTo>
                <a:lnTo>
                  <a:pt x="2133832" y="4341813"/>
                </a:lnTo>
                <a:lnTo>
                  <a:pt x="2149707" y="4383088"/>
                </a:lnTo>
                <a:lnTo>
                  <a:pt x="2168757" y="4419600"/>
                </a:lnTo>
                <a:lnTo>
                  <a:pt x="2206857" y="4495800"/>
                </a:lnTo>
                <a:lnTo>
                  <a:pt x="2222732" y="4532313"/>
                </a:lnTo>
                <a:lnTo>
                  <a:pt x="2238607" y="4573588"/>
                </a:lnTo>
                <a:lnTo>
                  <a:pt x="2254482" y="4619625"/>
                </a:lnTo>
                <a:lnTo>
                  <a:pt x="2265594" y="4672013"/>
                </a:lnTo>
                <a:lnTo>
                  <a:pt x="2271944" y="4732338"/>
                </a:lnTo>
                <a:lnTo>
                  <a:pt x="2275119" y="4800600"/>
                </a:lnTo>
                <a:lnTo>
                  <a:pt x="2271944" y="4868863"/>
                </a:lnTo>
                <a:lnTo>
                  <a:pt x="2265594" y="4929188"/>
                </a:lnTo>
                <a:lnTo>
                  <a:pt x="2254482" y="4981575"/>
                </a:lnTo>
                <a:lnTo>
                  <a:pt x="2238607" y="5027613"/>
                </a:lnTo>
                <a:lnTo>
                  <a:pt x="2222732" y="5068888"/>
                </a:lnTo>
                <a:lnTo>
                  <a:pt x="2206857" y="5105400"/>
                </a:lnTo>
                <a:lnTo>
                  <a:pt x="2187807" y="5143500"/>
                </a:lnTo>
                <a:lnTo>
                  <a:pt x="2168757" y="5181600"/>
                </a:lnTo>
                <a:lnTo>
                  <a:pt x="2149707" y="5218113"/>
                </a:lnTo>
                <a:lnTo>
                  <a:pt x="2133832" y="5259388"/>
                </a:lnTo>
                <a:lnTo>
                  <a:pt x="2119544" y="5305425"/>
                </a:lnTo>
                <a:lnTo>
                  <a:pt x="2108432" y="5357813"/>
                </a:lnTo>
                <a:lnTo>
                  <a:pt x="2100494" y="5418138"/>
                </a:lnTo>
                <a:lnTo>
                  <a:pt x="2098907" y="5486400"/>
                </a:lnTo>
                <a:lnTo>
                  <a:pt x="2100494" y="5554663"/>
                </a:lnTo>
                <a:lnTo>
                  <a:pt x="2108432" y="5614988"/>
                </a:lnTo>
                <a:lnTo>
                  <a:pt x="2119544" y="5667375"/>
                </a:lnTo>
                <a:lnTo>
                  <a:pt x="2133832" y="5713413"/>
                </a:lnTo>
                <a:lnTo>
                  <a:pt x="2149707" y="5754688"/>
                </a:lnTo>
                <a:lnTo>
                  <a:pt x="2168757" y="5791200"/>
                </a:lnTo>
                <a:lnTo>
                  <a:pt x="2187807" y="5829300"/>
                </a:lnTo>
                <a:lnTo>
                  <a:pt x="2206857" y="5867400"/>
                </a:lnTo>
                <a:lnTo>
                  <a:pt x="2222732" y="5903913"/>
                </a:lnTo>
                <a:lnTo>
                  <a:pt x="2238607" y="5945188"/>
                </a:lnTo>
                <a:lnTo>
                  <a:pt x="2254482" y="5991225"/>
                </a:lnTo>
                <a:lnTo>
                  <a:pt x="2265594" y="6043613"/>
                </a:lnTo>
                <a:lnTo>
                  <a:pt x="2271944" y="6103938"/>
                </a:lnTo>
                <a:lnTo>
                  <a:pt x="2275119" y="6172200"/>
                </a:lnTo>
                <a:lnTo>
                  <a:pt x="2271944" y="6240463"/>
                </a:lnTo>
                <a:lnTo>
                  <a:pt x="2265594" y="6300788"/>
                </a:lnTo>
                <a:lnTo>
                  <a:pt x="2254482" y="6353175"/>
                </a:lnTo>
                <a:lnTo>
                  <a:pt x="2238607" y="6399213"/>
                </a:lnTo>
                <a:lnTo>
                  <a:pt x="2222732" y="6440488"/>
                </a:lnTo>
                <a:lnTo>
                  <a:pt x="2206857" y="6477000"/>
                </a:lnTo>
                <a:lnTo>
                  <a:pt x="2187807" y="6515100"/>
                </a:lnTo>
                <a:lnTo>
                  <a:pt x="2168757" y="6553200"/>
                </a:lnTo>
                <a:lnTo>
                  <a:pt x="2149707" y="6589713"/>
                </a:lnTo>
                <a:lnTo>
                  <a:pt x="2133832" y="6630988"/>
                </a:lnTo>
                <a:lnTo>
                  <a:pt x="2119544" y="6677025"/>
                </a:lnTo>
                <a:lnTo>
                  <a:pt x="2108432" y="6729413"/>
                </a:lnTo>
                <a:lnTo>
                  <a:pt x="2100494" y="6789738"/>
                </a:lnTo>
                <a:lnTo>
                  <a:pt x="2098907" y="6858000"/>
                </a:lnTo>
                <a:lnTo>
                  <a:pt x="1556068" y="6858000"/>
                </a:lnTo>
                <a:lnTo>
                  <a:pt x="138929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3AE1F77-1EC8-47BA-A381-B6618A2FCD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140220-0B64-4231-BB71-21B6E2352D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5600" y="2178528"/>
            <a:ext cx="8534400" cy="439260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cohen.ES(test = x, </a:t>
            </a:r>
            <a:r>
              <a:rPr lang="cs-CZ" dirty="0" err="1"/>
              <a:t>size</a:t>
            </a:r>
            <a:r>
              <a:rPr lang="cs-CZ" dirty="0"/>
              <a:t> = y)</a:t>
            </a:r>
          </a:p>
          <a:p>
            <a:pPr lvl="1"/>
            <a:r>
              <a:rPr lang="cs-CZ" dirty="0"/>
              <a:t>Konvenční velikosti účinku pro daný test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Ve funkci pro </a:t>
            </a:r>
            <a:r>
              <a:rPr lang="cs-CZ" dirty="0" err="1"/>
              <a:t>power</a:t>
            </a:r>
            <a:r>
              <a:rPr lang="cs-CZ" dirty="0"/>
              <a:t> analýzu argument </a:t>
            </a:r>
            <a:r>
              <a:rPr lang="cs-CZ" dirty="0" err="1"/>
              <a:t>effect</a:t>
            </a:r>
            <a:r>
              <a:rPr lang="cs-CZ" dirty="0"/>
              <a:t> </a:t>
            </a:r>
            <a:r>
              <a:rPr lang="cs-CZ" dirty="0" err="1"/>
              <a:t>size</a:t>
            </a:r>
            <a:r>
              <a:rPr lang="cs-CZ" dirty="0"/>
              <a:t> pokaždé jiný:</a:t>
            </a:r>
          </a:p>
          <a:p>
            <a:pPr lvl="1"/>
            <a:r>
              <a:rPr lang="cs-CZ" dirty="0" err="1"/>
              <a:t>pwr.p.test</a:t>
            </a:r>
            <a:r>
              <a:rPr lang="cs-CZ" dirty="0"/>
              <a:t>(h=…</a:t>
            </a:r>
          </a:p>
          <a:p>
            <a:pPr lvl="1"/>
            <a:r>
              <a:rPr lang="cs-CZ" dirty="0" err="1"/>
              <a:t>pwr.t.test</a:t>
            </a:r>
            <a:r>
              <a:rPr lang="cs-CZ" dirty="0"/>
              <a:t>(d=…</a:t>
            </a:r>
          </a:p>
          <a:p>
            <a:pPr lvl="1"/>
            <a:r>
              <a:rPr lang="cs-CZ" dirty="0" err="1"/>
              <a:t>pwr.anova.test</a:t>
            </a:r>
            <a:r>
              <a:rPr lang="cs-CZ" dirty="0"/>
              <a:t>(f=…</a:t>
            </a:r>
          </a:p>
          <a:p>
            <a:pPr lvl="1"/>
            <a:r>
              <a:rPr lang="cs-CZ" dirty="0" err="1"/>
              <a:t>pwr.r.test</a:t>
            </a:r>
            <a:r>
              <a:rPr lang="cs-CZ" dirty="0"/>
              <a:t>(r=…</a:t>
            </a:r>
          </a:p>
          <a:p>
            <a:pPr lvl="1"/>
            <a:r>
              <a:rPr lang="cs-CZ" dirty="0"/>
              <a:t>atd.</a:t>
            </a:r>
          </a:p>
          <a:p>
            <a:endParaRPr lang="cs-CZ" dirty="0"/>
          </a:p>
          <a:p>
            <a:pPr lvl="2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pic>
        <p:nvPicPr>
          <p:cNvPr id="5" name="Obrázek 4" descr="Obsah obrázku fotka, černá, dřevěné, bílá&#10;&#10;Popis byl vytvořen automaticky">
            <a:extLst>
              <a:ext uri="{FF2B5EF4-FFF2-40B4-BE49-F238E27FC236}">
                <a16:creationId xmlns:a16="http://schemas.microsoft.com/office/drawing/2014/main" id="{8E906FB0-F536-428C-B39A-5CB8FAFA6A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2948" y="2178528"/>
            <a:ext cx="2865368" cy="1966130"/>
          </a:xfrm>
          <a:prstGeom prst="rect">
            <a:avLst/>
          </a:prstGeom>
        </p:spPr>
      </p:pic>
      <p:pic>
        <p:nvPicPr>
          <p:cNvPr id="9" name="Grafický objekt 8">
            <a:extLst>
              <a:ext uri="{FF2B5EF4-FFF2-40B4-BE49-F238E27FC236}">
                <a16:creationId xmlns:a16="http://schemas.microsoft.com/office/drawing/2014/main" id="{D5BC0C6F-00E2-45BA-B972-FE2BC60C861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34875" t="18000" r="30375" b="35666"/>
          <a:stretch/>
        </p:blipFill>
        <p:spPr>
          <a:xfrm>
            <a:off x="313114" y="2604554"/>
            <a:ext cx="1648891" cy="164889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:p14="http://schemas.microsoft.com/office/powerpoint/2010/main" val="2826500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98AD482-27A4-454E-8A3A-84F73CBDA7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22422E2-F15A-43AE-98F1-7210710B0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034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F17E186-93EC-4FAD-BAA5-768635DE3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213" y="648072"/>
            <a:ext cx="2917551" cy="4701244"/>
          </a:xfrm>
        </p:spPr>
        <p:txBody>
          <a:bodyPr anchor="t">
            <a:normAutofit/>
          </a:bodyPr>
          <a:lstStyle/>
          <a:p>
            <a:pPr algn="ctr"/>
            <a:r>
              <a:rPr lang="cs-CZ" sz="3600" dirty="0"/>
              <a:t>Příklad využití</a:t>
            </a: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BDC8164B-5FC0-4CBD-B7AE-0CB8780FF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  <a:alpha val="7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EF6C4B-FD8B-4F15-AF56-13BEF449CA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7062" y="1078378"/>
            <a:ext cx="6262938" cy="4701244"/>
          </a:xfrm>
        </p:spPr>
        <p:txBody>
          <a:bodyPr anchor="ctr">
            <a:normAutofit/>
          </a:bodyPr>
          <a:lstStyle/>
          <a:p>
            <a:r>
              <a:rPr lang="cs-CZ" dirty="0"/>
              <a:t>Replikace do metodologie (</a:t>
            </a:r>
            <a:r>
              <a:rPr lang="cs-CZ" dirty="0" err="1"/>
              <a:t>vnitrosubjektový</a:t>
            </a:r>
            <a:r>
              <a:rPr lang="cs-CZ" dirty="0"/>
              <a:t> design, párový t-test)</a:t>
            </a:r>
          </a:p>
          <a:p>
            <a:r>
              <a:rPr lang="cs-CZ" dirty="0"/>
              <a:t>Původní studie (</a:t>
            </a:r>
            <a:r>
              <a:rPr lang="cs-CZ" dirty="0" err="1"/>
              <a:t>mezisubjektový</a:t>
            </a:r>
            <a:r>
              <a:rPr lang="cs-CZ" dirty="0"/>
              <a:t>, independent t test)</a:t>
            </a:r>
          </a:p>
          <a:p>
            <a:r>
              <a:rPr lang="cs-CZ" dirty="0"/>
              <a:t>Zvolené parametry beta 0.8, </a:t>
            </a:r>
            <a:r>
              <a:rPr lang="cs-CZ" dirty="0" err="1"/>
              <a:t>effect</a:t>
            </a:r>
            <a:r>
              <a:rPr lang="cs-CZ" dirty="0"/>
              <a:t> </a:t>
            </a:r>
            <a:r>
              <a:rPr lang="cs-CZ" dirty="0" err="1"/>
              <a:t>size</a:t>
            </a:r>
            <a:r>
              <a:rPr lang="cs-CZ" dirty="0"/>
              <a:t> 0.5 a alfa 0.03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Výsledek</a:t>
            </a:r>
          </a:p>
          <a:p>
            <a:endParaRPr lang="cs-CZ" dirty="0"/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F4DF1898-5B88-42E8-849F-6F740941D9A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4875" t="18000" r="30375" b="35666"/>
          <a:stretch/>
        </p:blipFill>
        <p:spPr>
          <a:xfrm>
            <a:off x="1412544" y="2604554"/>
            <a:ext cx="1648891" cy="164889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27" name="Obrázek 26">
            <a:extLst>
              <a:ext uri="{FF2B5EF4-FFF2-40B4-BE49-F238E27FC236}">
                <a16:creationId xmlns:a16="http://schemas.microsoft.com/office/drawing/2014/main" id="{333AE5FB-1D92-4F56-B1AE-14039A29872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743" t="35017" r="80103" b="55332"/>
          <a:stretch/>
        </p:blipFill>
        <p:spPr>
          <a:xfrm>
            <a:off x="5418556" y="3084420"/>
            <a:ext cx="4309217" cy="1363756"/>
          </a:xfrm>
          <a:prstGeom prst="rect">
            <a:avLst/>
          </a:prstGeom>
        </p:spPr>
      </p:pic>
      <p:pic>
        <p:nvPicPr>
          <p:cNvPr id="29" name="Obrázek 28">
            <a:extLst>
              <a:ext uri="{FF2B5EF4-FFF2-40B4-BE49-F238E27FC236}">
                <a16:creationId xmlns:a16="http://schemas.microsoft.com/office/drawing/2014/main" id="{9E4025E6-16C5-4ED3-BF81-86087403EC4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89" t="77789" r="82624" b="7958"/>
          <a:stretch/>
        </p:blipFill>
        <p:spPr>
          <a:xfrm>
            <a:off x="5418556" y="4913833"/>
            <a:ext cx="3553994" cy="1687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921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03823-63D7-49F5-887B-B9A748CC1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20FBD1-8558-42D3-9C67-F4CF7B3AF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Dokumentace k balíčku</a:t>
            </a:r>
          </a:p>
          <a:p>
            <a:r>
              <a:rPr lang="cs-CZ" dirty="0"/>
              <a:t>https://cran.r-project.org/web/packages/pwr/pwr.pdf</a:t>
            </a:r>
          </a:p>
        </p:txBody>
      </p:sp>
    </p:spTree>
    <p:extLst>
      <p:ext uri="{BB962C8B-B14F-4D97-AF65-F5344CB8AC3E}">
        <p14:creationId xmlns:p14="http://schemas.microsoft.com/office/powerpoint/2010/main" val="1797023061"/>
      </p:ext>
    </p:extLst>
  </p:cSld>
  <p:clrMapOvr>
    <a:masterClrMapping/>
  </p:clrMapOvr>
</p:sld>
</file>

<file path=ppt/theme/theme1.xml><?xml version="1.0" encoding="utf-8"?>
<a:theme xmlns:a="http://schemas.openxmlformats.org/drawingml/2006/main" name="Odznáček">
  <a:themeElements>
    <a:clrScheme name="Odznáček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Odznáček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dznáček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363</Words>
  <Application>Microsoft Office PowerPoint</Application>
  <PresentationFormat>Širokoúhlá obrazovka</PresentationFormat>
  <Paragraphs>67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Impact</vt:lpstr>
      <vt:lpstr>Odznáček</vt:lpstr>
      <vt:lpstr>Prezentace aplikace PowerPoint</vt:lpstr>
      <vt:lpstr>autoři</vt:lpstr>
      <vt:lpstr>K čemu slouží</vt:lpstr>
      <vt:lpstr>princip</vt:lpstr>
      <vt:lpstr>Funkce</vt:lpstr>
      <vt:lpstr>Pozor na effect size</vt:lpstr>
      <vt:lpstr>Příklad využití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Andrej Bilik</dc:creator>
  <cp:lastModifiedBy>Andrej Bilik</cp:lastModifiedBy>
  <cp:revision>20</cp:revision>
  <dcterms:created xsi:type="dcterms:W3CDTF">2019-12-09T12:44:03Z</dcterms:created>
  <dcterms:modified xsi:type="dcterms:W3CDTF">2019-12-09T18:00:48Z</dcterms:modified>
</cp:coreProperties>
</file>