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75" r:id="rId9"/>
    <p:sldId id="277" r:id="rId10"/>
    <p:sldId id="278" r:id="rId11"/>
    <p:sldId id="279" r:id="rId12"/>
    <p:sldId id="280" r:id="rId13"/>
    <p:sldId id="281" r:id="rId14"/>
    <p:sldId id="263" r:id="rId15"/>
    <p:sldId id="264" r:id="rId16"/>
    <p:sldId id="265" r:id="rId17"/>
    <p:sldId id="266" r:id="rId18"/>
    <p:sldId id="267" r:id="rId19"/>
    <p:sldId id="268" r:id="rId20"/>
    <p:sldId id="272" r:id="rId21"/>
    <p:sldId id="273" r:id="rId22"/>
    <p:sldId id="269" r:id="rId23"/>
    <p:sldId id="282" r:id="rId24"/>
    <p:sldId id="274" r:id="rId25"/>
    <p:sldId id="27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A551F2-058F-4C69-BA50-0A6719DD0F7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sk-SK"/>
        </a:p>
      </dgm:t>
    </dgm:pt>
    <dgm:pt modelId="{B9BD88A8-FF11-4602-95D3-8E6ADF1A7638}">
      <dgm:prSet/>
      <dgm:spPr/>
      <dgm:t>
        <a:bodyPr/>
        <a:lstStyle/>
        <a:p>
          <a:r>
            <a:rPr lang="sk-SK" dirty="0"/>
            <a:t>Kód 6B01</a:t>
          </a:r>
        </a:p>
      </dgm:t>
    </dgm:pt>
    <dgm:pt modelId="{E81C4919-A7C1-4B0B-8D17-F4CEAEE0CEBC}" type="parTrans" cxnId="{74E8C94F-6513-459F-B9C2-31E0DDD07FEE}">
      <dgm:prSet/>
      <dgm:spPr/>
      <dgm:t>
        <a:bodyPr/>
        <a:lstStyle/>
        <a:p>
          <a:endParaRPr lang="sk-SK"/>
        </a:p>
      </dgm:t>
    </dgm:pt>
    <dgm:pt modelId="{D73BD0F4-7BBC-4846-9FD5-20487E7FBAAB}" type="sibTrans" cxnId="{74E8C94F-6513-459F-B9C2-31E0DDD07FEE}">
      <dgm:prSet/>
      <dgm:spPr/>
      <dgm:t>
        <a:bodyPr/>
        <a:lstStyle/>
        <a:p>
          <a:endParaRPr lang="sk-SK"/>
        </a:p>
      </dgm:t>
    </dgm:pt>
    <dgm:pt modelId="{53AA7553-F973-4BDA-B40C-959441905DC9}">
      <dgm:prSet/>
      <dgm:spPr/>
      <dgm:t>
        <a:bodyPr/>
        <a:lstStyle/>
        <a:p>
          <a:r>
            <a:rPr lang="sk-SK" dirty="0"/>
            <a:t>Neočakávané útoky paniky</a:t>
          </a:r>
        </a:p>
      </dgm:t>
    </dgm:pt>
    <dgm:pt modelId="{5117F0D4-28BC-4D0F-A9C1-10AEC3826BDD}" type="parTrans" cxnId="{50DC8B8F-3D2A-43F8-960A-BFB28EA6585D}">
      <dgm:prSet/>
      <dgm:spPr/>
      <dgm:t>
        <a:bodyPr/>
        <a:lstStyle/>
        <a:p>
          <a:endParaRPr lang="sk-SK"/>
        </a:p>
      </dgm:t>
    </dgm:pt>
    <dgm:pt modelId="{D91FFB07-C0CA-4984-B5D8-9ED10CCADF7F}" type="sibTrans" cxnId="{50DC8B8F-3D2A-43F8-960A-BFB28EA6585D}">
      <dgm:prSet/>
      <dgm:spPr/>
      <dgm:t>
        <a:bodyPr/>
        <a:lstStyle/>
        <a:p>
          <a:endParaRPr lang="sk-SK"/>
        </a:p>
      </dgm:t>
    </dgm:pt>
    <dgm:pt modelId="{F28FF7B6-FC80-4F0A-8BAA-CFA25D1B1B84}">
      <dgm:prSet/>
      <dgm:spPr/>
      <dgm:t>
        <a:bodyPr/>
        <a:lstStyle/>
        <a:p>
          <a:r>
            <a:rPr lang="sk-SK"/>
            <a:t>Nie sú ohraničené na konkrétne stimuly/ podnety alebo situácie</a:t>
          </a:r>
        </a:p>
      </dgm:t>
    </dgm:pt>
    <dgm:pt modelId="{72AF592D-FFA2-4DDC-8619-CB4CE9387A1F}" type="parTrans" cxnId="{B3DA997D-C053-4C65-ACB8-7F54311723F1}">
      <dgm:prSet/>
      <dgm:spPr/>
      <dgm:t>
        <a:bodyPr/>
        <a:lstStyle/>
        <a:p>
          <a:endParaRPr lang="sk-SK"/>
        </a:p>
      </dgm:t>
    </dgm:pt>
    <dgm:pt modelId="{3A5B08A3-C18C-4AA0-A6F5-16DCC3AEC434}" type="sibTrans" cxnId="{B3DA997D-C053-4C65-ACB8-7F54311723F1}">
      <dgm:prSet/>
      <dgm:spPr/>
      <dgm:t>
        <a:bodyPr/>
        <a:lstStyle/>
        <a:p>
          <a:endParaRPr lang="sk-SK"/>
        </a:p>
      </dgm:t>
    </dgm:pt>
    <dgm:pt modelId="{5CE5F1C7-675C-4254-9D99-3511452EB862}">
      <dgm:prSet/>
      <dgm:spPr/>
      <dgm:t>
        <a:bodyPr/>
        <a:lstStyle/>
        <a:p>
          <a:r>
            <a:rPr lang="sk-SK"/>
            <a:t>Epizódy intenzívneho strachu a obáv</a:t>
          </a:r>
        </a:p>
      </dgm:t>
    </dgm:pt>
    <dgm:pt modelId="{FA08A70D-3CC3-481A-8284-56D2E312BE22}" type="parTrans" cxnId="{EC804A13-F539-4168-96A3-C68E98398B5E}">
      <dgm:prSet/>
      <dgm:spPr/>
      <dgm:t>
        <a:bodyPr/>
        <a:lstStyle/>
        <a:p>
          <a:endParaRPr lang="sk-SK"/>
        </a:p>
      </dgm:t>
    </dgm:pt>
    <dgm:pt modelId="{D5522946-C571-4537-8A47-6326157CDA20}" type="sibTrans" cxnId="{EC804A13-F539-4168-96A3-C68E98398B5E}">
      <dgm:prSet/>
      <dgm:spPr/>
      <dgm:t>
        <a:bodyPr/>
        <a:lstStyle/>
        <a:p>
          <a:endParaRPr lang="sk-SK"/>
        </a:p>
      </dgm:t>
    </dgm:pt>
    <dgm:pt modelId="{C2B86434-8476-42B7-AE84-56765CEF1DDD}">
      <dgm:prSet/>
      <dgm:spPr/>
      <dgm:t>
        <a:bodyPr/>
        <a:lstStyle/>
        <a:p>
          <a:r>
            <a:rPr lang="sk-SK"/>
            <a:t>Pretrvávajúce obavy opakovania útokov</a:t>
          </a:r>
        </a:p>
      </dgm:t>
    </dgm:pt>
    <dgm:pt modelId="{2F575155-7E83-4807-8843-5F7FE781D06A}" type="parTrans" cxnId="{03F5631C-2330-4959-B2A6-9A4A05D3AF82}">
      <dgm:prSet/>
      <dgm:spPr/>
      <dgm:t>
        <a:bodyPr/>
        <a:lstStyle/>
        <a:p>
          <a:endParaRPr lang="sk-SK"/>
        </a:p>
      </dgm:t>
    </dgm:pt>
    <dgm:pt modelId="{8816F11E-43CF-4FE9-8420-E0DF1F497BCB}" type="sibTrans" cxnId="{03F5631C-2330-4959-B2A6-9A4A05D3AF82}">
      <dgm:prSet/>
      <dgm:spPr/>
      <dgm:t>
        <a:bodyPr/>
        <a:lstStyle/>
        <a:p>
          <a:endParaRPr lang="sk-SK"/>
        </a:p>
      </dgm:t>
    </dgm:pt>
    <dgm:pt modelId="{F917475E-3EB9-43C0-B9AB-E4D1B87E3459}" type="pres">
      <dgm:prSet presAssocID="{7FA551F2-058F-4C69-BA50-0A6719DD0F73}" presName="vert0" presStyleCnt="0">
        <dgm:presLayoutVars>
          <dgm:dir/>
          <dgm:animOne val="branch"/>
          <dgm:animLvl val="lvl"/>
        </dgm:presLayoutVars>
      </dgm:prSet>
      <dgm:spPr/>
    </dgm:pt>
    <dgm:pt modelId="{7F9A495F-69ED-4238-AEBA-3E135206370B}" type="pres">
      <dgm:prSet presAssocID="{B9BD88A8-FF11-4602-95D3-8E6ADF1A7638}" presName="thickLine" presStyleLbl="alignNode1" presStyleIdx="0" presStyleCnt="5"/>
      <dgm:spPr/>
    </dgm:pt>
    <dgm:pt modelId="{61364482-C02D-4B81-96EB-37D05A6A8F55}" type="pres">
      <dgm:prSet presAssocID="{B9BD88A8-FF11-4602-95D3-8E6ADF1A7638}" presName="horz1" presStyleCnt="0"/>
      <dgm:spPr/>
    </dgm:pt>
    <dgm:pt modelId="{BBA90B87-5E5E-4CDE-B8A2-53FEA7C2EAD7}" type="pres">
      <dgm:prSet presAssocID="{B9BD88A8-FF11-4602-95D3-8E6ADF1A7638}" presName="tx1" presStyleLbl="revTx" presStyleIdx="0" presStyleCnt="5"/>
      <dgm:spPr/>
    </dgm:pt>
    <dgm:pt modelId="{DCC2558E-EE0A-44EE-B1B0-4AE63EB38DE1}" type="pres">
      <dgm:prSet presAssocID="{B9BD88A8-FF11-4602-95D3-8E6ADF1A7638}" presName="vert1" presStyleCnt="0"/>
      <dgm:spPr/>
    </dgm:pt>
    <dgm:pt modelId="{858B1B9A-70B9-4203-A64D-4D41E28D4CE1}" type="pres">
      <dgm:prSet presAssocID="{53AA7553-F973-4BDA-B40C-959441905DC9}" presName="thickLine" presStyleLbl="alignNode1" presStyleIdx="1" presStyleCnt="5"/>
      <dgm:spPr/>
    </dgm:pt>
    <dgm:pt modelId="{BDD079E4-A763-4C55-8842-D8B4024DCFF6}" type="pres">
      <dgm:prSet presAssocID="{53AA7553-F973-4BDA-B40C-959441905DC9}" presName="horz1" presStyleCnt="0"/>
      <dgm:spPr/>
    </dgm:pt>
    <dgm:pt modelId="{A829FCAB-1291-4056-9078-5AFFB2755263}" type="pres">
      <dgm:prSet presAssocID="{53AA7553-F973-4BDA-B40C-959441905DC9}" presName="tx1" presStyleLbl="revTx" presStyleIdx="1" presStyleCnt="5"/>
      <dgm:spPr/>
    </dgm:pt>
    <dgm:pt modelId="{0C4DB657-B629-4678-8F94-AB9B114C7C29}" type="pres">
      <dgm:prSet presAssocID="{53AA7553-F973-4BDA-B40C-959441905DC9}" presName="vert1" presStyleCnt="0"/>
      <dgm:spPr/>
    </dgm:pt>
    <dgm:pt modelId="{B77F4287-39B8-42B9-B1B9-31F7F6DD85D9}" type="pres">
      <dgm:prSet presAssocID="{F28FF7B6-FC80-4F0A-8BAA-CFA25D1B1B84}" presName="thickLine" presStyleLbl="alignNode1" presStyleIdx="2" presStyleCnt="5"/>
      <dgm:spPr/>
    </dgm:pt>
    <dgm:pt modelId="{CE7F81CB-1E5F-4789-94F9-F38682F8F0D0}" type="pres">
      <dgm:prSet presAssocID="{F28FF7B6-FC80-4F0A-8BAA-CFA25D1B1B84}" presName="horz1" presStyleCnt="0"/>
      <dgm:spPr/>
    </dgm:pt>
    <dgm:pt modelId="{B9E5D8B9-F8EE-412F-B5E5-A25A61484752}" type="pres">
      <dgm:prSet presAssocID="{F28FF7B6-FC80-4F0A-8BAA-CFA25D1B1B84}" presName="tx1" presStyleLbl="revTx" presStyleIdx="2" presStyleCnt="5"/>
      <dgm:spPr/>
    </dgm:pt>
    <dgm:pt modelId="{9818FA77-D74D-47F9-BDF6-0AE48BCB6489}" type="pres">
      <dgm:prSet presAssocID="{F28FF7B6-FC80-4F0A-8BAA-CFA25D1B1B84}" presName="vert1" presStyleCnt="0"/>
      <dgm:spPr/>
    </dgm:pt>
    <dgm:pt modelId="{F6F5D187-47B5-4E2B-A042-AA0E57127737}" type="pres">
      <dgm:prSet presAssocID="{5CE5F1C7-675C-4254-9D99-3511452EB862}" presName="thickLine" presStyleLbl="alignNode1" presStyleIdx="3" presStyleCnt="5"/>
      <dgm:spPr/>
    </dgm:pt>
    <dgm:pt modelId="{56F51BA3-4571-4C5F-A497-3E8593FA02A5}" type="pres">
      <dgm:prSet presAssocID="{5CE5F1C7-675C-4254-9D99-3511452EB862}" presName="horz1" presStyleCnt="0"/>
      <dgm:spPr/>
    </dgm:pt>
    <dgm:pt modelId="{33292CCB-3738-41EF-AE8A-7AC33104E54B}" type="pres">
      <dgm:prSet presAssocID="{5CE5F1C7-675C-4254-9D99-3511452EB862}" presName="tx1" presStyleLbl="revTx" presStyleIdx="3" presStyleCnt="5"/>
      <dgm:spPr/>
    </dgm:pt>
    <dgm:pt modelId="{F266DBE2-851A-4CEB-A031-1D176848E394}" type="pres">
      <dgm:prSet presAssocID="{5CE5F1C7-675C-4254-9D99-3511452EB862}" presName="vert1" presStyleCnt="0"/>
      <dgm:spPr/>
    </dgm:pt>
    <dgm:pt modelId="{2C781638-78D9-4482-AE9E-FEF77F52BCDC}" type="pres">
      <dgm:prSet presAssocID="{C2B86434-8476-42B7-AE84-56765CEF1DDD}" presName="thickLine" presStyleLbl="alignNode1" presStyleIdx="4" presStyleCnt="5"/>
      <dgm:spPr/>
    </dgm:pt>
    <dgm:pt modelId="{3549876F-D537-40C4-8A44-6E7766D54C66}" type="pres">
      <dgm:prSet presAssocID="{C2B86434-8476-42B7-AE84-56765CEF1DDD}" presName="horz1" presStyleCnt="0"/>
      <dgm:spPr/>
    </dgm:pt>
    <dgm:pt modelId="{AD6203A9-32E1-4067-B3AF-AE8A8950FC22}" type="pres">
      <dgm:prSet presAssocID="{C2B86434-8476-42B7-AE84-56765CEF1DDD}" presName="tx1" presStyleLbl="revTx" presStyleIdx="4" presStyleCnt="5"/>
      <dgm:spPr/>
    </dgm:pt>
    <dgm:pt modelId="{127AF083-519C-4FF1-8C8D-6112600E6E40}" type="pres">
      <dgm:prSet presAssocID="{C2B86434-8476-42B7-AE84-56765CEF1DDD}" presName="vert1" presStyleCnt="0"/>
      <dgm:spPr/>
    </dgm:pt>
  </dgm:ptLst>
  <dgm:cxnLst>
    <dgm:cxn modelId="{EC804A13-F539-4168-96A3-C68E98398B5E}" srcId="{7FA551F2-058F-4C69-BA50-0A6719DD0F73}" destId="{5CE5F1C7-675C-4254-9D99-3511452EB862}" srcOrd="3" destOrd="0" parTransId="{FA08A70D-3CC3-481A-8284-56D2E312BE22}" sibTransId="{D5522946-C571-4537-8A47-6326157CDA20}"/>
    <dgm:cxn modelId="{F94C9113-D078-4454-B90E-68413DBADC3B}" type="presOf" srcId="{53AA7553-F973-4BDA-B40C-959441905DC9}" destId="{A829FCAB-1291-4056-9078-5AFFB2755263}" srcOrd="0" destOrd="0" presId="urn:microsoft.com/office/officeart/2008/layout/LinedList"/>
    <dgm:cxn modelId="{03F5631C-2330-4959-B2A6-9A4A05D3AF82}" srcId="{7FA551F2-058F-4C69-BA50-0A6719DD0F73}" destId="{C2B86434-8476-42B7-AE84-56765CEF1DDD}" srcOrd="4" destOrd="0" parTransId="{2F575155-7E83-4807-8843-5F7FE781D06A}" sibTransId="{8816F11E-43CF-4FE9-8420-E0DF1F497BCB}"/>
    <dgm:cxn modelId="{A4E8B534-0CCD-448F-97A5-6F85419D45DE}" type="presOf" srcId="{5CE5F1C7-675C-4254-9D99-3511452EB862}" destId="{33292CCB-3738-41EF-AE8A-7AC33104E54B}" srcOrd="0" destOrd="0" presId="urn:microsoft.com/office/officeart/2008/layout/LinedList"/>
    <dgm:cxn modelId="{A5DF9C4B-9CC2-4611-B9F4-9ACDD2342023}" type="presOf" srcId="{C2B86434-8476-42B7-AE84-56765CEF1DDD}" destId="{AD6203A9-32E1-4067-B3AF-AE8A8950FC22}" srcOrd="0" destOrd="0" presId="urn:microsoft.com/office/officeart/2008/layout/LinedList"/>
    <dgm:cxn modelId="{74E8C94F-6513-459F-B9C2-31E0DDD07FEE}" srcId="{7FA551F2-058F-4C69-BA50-0A6719DD0F73}" destId="{B9BD88A8-FF11-4602-95D3-8E6ADF1A7638}" srcOrd="0" destOrd="0" parTransId="{E81C4919-A7C1-4B0B-8D17-F4CEAEE0CEBC}" sibTransId="{D73BD0F4-7BBC-4846-9FD5-20487E7FBAAB}"/>
    <dgm:cxn modelId="{33173259-B9C5-451B-9E85-4692944B40A7}" type="presOf" srcId="{7FA551F2-058F-4C69-BA50-0A6719DD0F73}" destId="{F917475E-3EB9-43C0-B9AB-E4D1B87E3459}" srcOrd="0" destOrd="0" presId="urn:microsoft.com/office/officeart/2008/layout/LinedList"/>
    <dgm:cxn modelId="{B3DA997D-C053-4C65-ACB8-7F54311723F1}" srcId="{7FA551F2-058F-4C69-BA50-0A6719DD0F73}" destId="{F28FF7B6-FC80-4F0A-8BAA-CFA25D1B1B84}" srcOrd="2" destOrd="0" parTransId="{72AF592D-FFA2-4DDC-8619-CB4CE9387A1F}" sibTransId="{3A5B08A3-C18C-4AA0-A6F5-16DCC3AEC434}"/>
    <dgm:cxn modelId="{50DC8B8F-3D2A-43F8-960A-BFB28EA6585D}" srcId="{7FA551F2-058F-4C69-BA50-0A6719DD0F73}" destId="{53AA7553-F973-4BDA-B40C-959441905DC9}" srcOrd="1" destOrd="0" parTransId="{5117F0D4-28BC-4D0F-A9C1-10AEC3826BDD}" sibTransId="{D91FFB07-C0CA-4984-B5D8-9ED10CCADF7F}"/>
    <dgm:cxn modelId="{A4EB1C97-01C0-4402-AF61-BA141B5895DB}" type="presOf" srcId="{F28FF7B6-FC80-4F0A-8BAA-CFA25D1B1B84}" destId="{B9E5D8B9-F8EE-412F-B5E5-A25A61484752}" srcOrd="0" destOrd="0" presId="urn:microsoft.com/office/officeart/2008/layout/LinedList"/>
    <dgm:cxn modelId="{B9E231AF-DC6D-489E-BDEE-C9156CDBFE8D}" type="presOf" srcId="{B9BD88A8-FF11-4602-95D3-8E6ADF1A7638}" destId="{BBA90B87-5E5E-4CDE-B8A2-53FEA7C2EAD7}" srcOrd="0" destOrd="0" presId="urn:microsoft.com/office/officeart/2008/layout/LinedList"/>
    <dgm:cxn modelId="{7AA14BE6-7813-47BD-95B4-372477DA8D94}" type="presParOf" srcId="{F917475E-3EB9-43C0-B9AB-E4D1B87E3459}" destId="{7F9A495F-69ED-4238-AEBA-3E135206370B}" srcOrd="0" destOrd="0" presId="urn:microsoft.com/office/officeart/2008/layout/LinedList"/>
    <dgm:cxn modelId="{5E438B26-A8FB-41A3-92D1-6BD7B39E9497}" type="presParOf" srcId="{F917475E-3EB9-43C0-B9AB-E4D1B87E3459}" destId="{61364482-C02D-4B81-96EB-37D05A6A8F55}" srcOrd="1" destOrd="0" presId="urn:microsoft.com/office/officeart/2008/layout/LinedList"/>
    <dgm:cxn modelId="{C7231CD4-5015-4F80-A026-9FE3F42C4E4E}" type="presParOf" srcId="{61364482-C02D-4B81-96EB-37D05A6A8F55}" destId="{BBA90B87-5E5E-4CDE-B8A2-53FEA7C2EAD7}" srcOrd="0" destOrd="0" presId="urn:microsoft.com/office/officeart/2008/layout/LinedList"/>
    <dgm:cxn modelId="{85C8E6E5-B02F-44FA-9DD0-D6EAF0C99AC0}" type="presParOf" srcId="{61364482-C02D-4B81-96EB-37D05A6A8F55}" destId="{DCC2558E-EE0A-44EE-B1B0-4AE63EB38DE1}" srcOrd="1" destOrd="0" presId="urn:microsoft.com/office/officeart/2008/layout/LinedList"/>
    <dgm:cxn modelId="{E6B6C323-D1BD-4E6F-A549-DFDEDE818C54}" type="presParOf" srcId="{F917475E-3EB9-43C0-B9AB-E4D1B87E3459}" destId="{858B1B9A-70B9-4203-A64D-4D41E28D4CE1}" srcOrd="2" destOrd="0" presId="urn:microsoft.com/office/officeart/2008/layout/LinedList"/>
    <dgm:cxn modelId="{28953C36-C8D6-47C6-8581-103F7ADD9C7A}" type="presParOf" srcId="{F917475E-3EB9-43C0-B9AB-E4D1B87E3459}" destId="{BDD079E4-A763-4C55-8842-D8B4024DCFF6}" srcOrd="3" destOrd="0" presId="urn:microsoft.com/office/officeart/2008/layout/LinedList"/>
    <dgm:cxn modelId="{1A3CA194-F284-49BE-85A3-728EA940B160}" type="presParOf" srcId="{BDD079E4-A763-4C55-8842-D8B4024DCFF6}" destId="{A829FCAB-1291-4056-9078-5AFFB2755263}" srcOrd="0" destOrd="0" presId="urn:microsoft.com/office/officeart/2008/layout/LinedList"/>
    <dgm:cxn modelId="{54C54B8F-00CD-4E8B-8D62-8D01148D843F}" type="presParOf" srcId="{BDD079E4-A763-4C55-8842-D8B4024DCFF6}" destId="{0C4DB657-B629-4678-8F94-AB9B114C7C29}" srcOrd="1" destOrd="0" presId="urn:microsoft.com/office/officeart/2008/layout/LinedList"/>
    <dgm:cxn modelId="{4CF2EDB2-CF68-4C65-B267-98408B3E684C}" type="presParOf" srcId="{F917475E-3EB9-43C0-B9AB-E4D1B87E3459}" destId="{B77F4287-39B8-42B9-B1B9-31F7F6DD85D9}" srcOrd="4" destOrd="0" presId="urn:microsoft.com/office/officeart/2008/layout/LinedList"/>
    <dgm:cxn modelId="{E9426C9E-D625-4353-B916-90D8E816FF4B}" type="presParOf" srcId="{F917475E-3EB9-43C0-B9AB-E4D1B87E3459}" destId="{CE7F81CB-1E5F-4789-94F9-F38682F8F0D0}" srcOrd="5" destOrd="0" presId="urn:microsoft.com/office/officeart/2008/layout/LinedList"/>
    <dgm:cxn modelId="{57E65F15-1C89-4BCD-9FD9-C45868C89545}" type="presParOf" srcId="{CE7F81CB-1E5F-4789-94F9-F38682F8F0D0}" destId="{B9E5D8B9-F8EE-412F-B5E5-A25A61484752}" srcOrd="0" destOrd="0" presId="urn:microsoft.com/office/officeart/2008/layout/LinedList"/>
    <dgm:cxn modelId="{21833E96-0F62-4908-A43E-F37D188E5654}" type="presParOf" srcId="{CE7F81CB-1E5F-4789-94F9-F38682F8F0D0}" destId="{9818FA77-D74D-47F9-BDF6-0AE48BCB6489}" srcOrd="1" destOrd="0" presId="urn:microsoft.com/office/officeart/2008/layout/LinedList"/>
    <dgm:cxn modelId="{0BDFFA48-D384-4AB1-A8DC-9EC4790278B3}" type="presParOf" srcId="{F917475E-3EB9-43C0-B9AB-E4D1B87E3459}" destId="{F6F5D187-47B5-4E2B-A042-AA0E57127737}" srcOrd="6" destOrd="0" presId="urn:microsoft.com/office/officeart/2008/layout/LinedList"/>
    <dgm:cxn modelId="{0C8AE4D0-8224-4B79-A487-27EF1138BE9A}" type="presParOf" srcId="{F917475E-3EB9-43C0-B9AB-E4D1B87E3459}" destId="{56F51BA3-4571-4C5F-A497-3E8593FA02A5}" srcOrd="7" destOrd="0" presId="urn:microsoft.com/office/officeart/2008/layout/LinedList"/>
    <dgm:cxn modelId="{1A197923-76C5-4EBC-9480-82190EF4BE71}" type="presParOf" srcId="{56F51BA3-4571-4C5F-A497-3E8593FA02A5}" destId="{33292CCB-3738-41EF-AE8A-7AC33104E54B}" srcOrd="0" destOrd="0" presId="urn:microsoft.com/office/officeart/2008/layout/LinedList"/>
    <dgm:cxn modelId="{E70E39DC-1C3A-47EA-8B39-A202F0479FFC}" type="presParOf" srcId="{56F51BA3-4571-4C5F-A497-3E8593FA02A5}" destId="{F266DBE2-851A-4CEB-A031-1D176848E394}" srcOrd="1" destOrd="0" presId="urn:microsoft.com/office/officeart/2008/layout/LinedList"/>
    <dgm:cxn modelId="{4471DE64-7A3C-4EE6-9EC3-EDED796C5AC6}" type="presParOf" srcId="{F917475E-3EB9-43C0-B9AB-E4D1B87E3459}" destId="{2C781638-78D9-4482-AE9E-FEF77F52BCDC}" srcOrd="8" destOrd="0" presId="urn:microsoft.com/office/officeart/2008/layout/LinedList"/>
    <dgm:cxn modelId="{FADE3A51-51A3-4541-ABE7-FEBDF3804B18}" type="presParOf" srcId="{F917475E-3EB9-43C0-B9AB-E4D1B87E3459}" destId="{3549876F-D537-40C4-8A44-6E7766D54C66}" srcOrd="9" destOrd="0" presId="urn:microsoft.com/office/officeart/2008/layout/LinedList"/>
    <dgm:cxn modelId="{DFE31888-03F2-4096-AC35-3A92CDEDFBA5}" type="presParOf" srcId="{3549876F-D537-40C4-8A44-6E7766D54C66}" destId="{AD6203A9-32E1-4067-B3AF-AE8A8950FC22}" srcOrd="0" destOrd="0" presId="urn:microsoft.com/office/officeart/2008/layout/LinedList"/>
    <dgm:cxn modelId="{7F1E0B6C-7FC3-4BD5-9193-348F5E10DE5F}" type="presParOf" srcId="{3549876F-D537-40C4-8A44-6E7766D54C66}" destId="{127AF083-519C-4FF1-8C8D-6112600E6E4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323EFEA-A6C6-4CD5-90FE-6A7FC2F30FC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2BFB9A2-01FF-4778-998C-26B3D17BB228}">
      <dgm:prSet/>
      <dgm:spPr/>
      <dgm:t>
        <a:bodyPr/>
        <a:lstStyle/>
        <a:p>
          <a:r>
            <a:rPr lang="cs-CZ" b="0" i="0" u="none" dirty="0"/>
            <a:t>Hyperventilace </a:t>
          </a:r>
          <a:r>
            <a:rPr lang="cs-CZ" b="0" i="0" u="none" dirty="0">
              <a:latin typeface="Calibri" panose="020F0502020204030204" pitchFamily="34" charset="0"/>
              <a:cs typeface="Calibri" panose="020F0502020204030204" pitchFamily="34" charset="0"/>
            </a:rPr>
            <a:t>→ tělesné příznaky</a:t>
          </a:r>
          <a:endParaRPr lang="sk-SK" dirty="0"/>
        </a:p>
      </dgm:t>
    </dgm:pt>
    <dgm:pt modelId="{138B28CD-B8FB-491B-AED9-121037EB3387}" type="parTrans" cxnId="{8B488E9F-174A-441C-93B7-7DFCAB37E99F}">
      <dgm:prSet/>
      <dgm:spPr/>
      <dgm:t>
        <a:bodyPr/>
        <a:lstStyle/>
        <a:p>
          <a:endParaRPr lang="sk-SK"/>
        </a:p>
      </dgm:t>
    </dgm:pt>
    <dgm:pt modelId="{13093B8A-32F2-4F4E-B919-A8719C9EC2A9}" type="sibTrans" cxnId="{8B488E9F-174A-441C-93B7-7DFCAB37E99F}">
      <dgm:prSet/>
      <dgm:spPr/>
      <dgm:t>
        <a:bodyPr/>
        <a:lstStyle/>
        <a:p>
          <a:endParaRPr lang="sk-SK"/>
        </a:p>
      </dgm:t>
    </dgm:pt>
    <dgm:pt modelId="{51963BCC-05F0-44BF-AC36-D86EA2B01D67}">
      <dgm:prSet/>
      <dgm:spPr/>
      <dgm:t>
        <a:bodyPr/>
        <a:lstStyle/>
        <a:p>
          <a:r>
            <a:rPr lang="sk-SK" b="0" dirty="0"/>
            <a:t>Nácvik s nahrávkou</a:t>
          </a:r>
        </a:p>
      </dgm:t>
    </dgm:pt>
    <dgm:pt modelId="{644D09AA-090F-4717-A379-1D78614C3719}" type="parTrans" cxnId="{9AA69D8D-0282-4D4C-BF0F-4AD7A4377DF4}">
      <dgm:prSet/>
      <dgm:spPr/>
      <dgm:t>
        <a:bodyPr/>
        <a:lstStyle/>
        <a:p>
          <a:endParaRPr lang="sk-SK"/>
        </a:p>
      </dgm:t>
    </dgm:pt>
    <dgm:pt modelId="{035D1797-A76D-464F-96EC-CBB1E65CDE5F}" type="sibTrans" cxnId="{9AA69D8D-0282-4D4C-BF0F-4AD7A4377DF4}">
      <dgm:prSet/>
      <dgm:spPr/>
      <dgm:t>
        <a:bodyPr/>
        <a:lstStyle/>
        <a:p>
          <a:endParaRPr lang="sk-SK"/>
        </a:p>
      </dgm:t>
    </dgm:pt>
    <dgm:pt modelId="{69804A6C-E84B-4901-A23F-48C647BCB36B}">
      <dgm:prSet/>
      <dgm:spPr/>
      <dgm:t>
        <a:bodyPr/>
        <a:lstStyle/>
        <a:p>
          <a:r>
            <a:rPr lang="sk-SK" b="0" i="0" u="none" dirty="0" err="1"/>
            <a:t>Trénink</a:t>
          </a:r>
          <a:r>
            <a:rPr lang="sk-SK" b="0" i="0" u="none" dirty="0"/>
            <a:t> i v </a:t>
          </a:r>
          <a:r>
            <a:rPr lang="sk-SK" b="0" i="0" u="none" dirty="0" err="1"/>
            <a:t>domácím</a:t>
          </a:r>
          <a:r>
            <a:rPr lang="sk-SK" b="0" i="0" u="none" dirty="0"/>
            <a:t> </a:t>
          </a:r>
          <a:r>
            <a:rPr lang="sk-SK" b="0" i="0" u="none" dirty="0" err="1"/>
            <a:t>prostředí</a:t>
          </a:r>
          <a:endParaRPr lang="sk-SK" b="0" dirty="0"/>
        </a:p>
      </dgm:t>
    </dgm:pt>
    <dgm:pt modelId="{A80BCA19-09C3-40C7-8EA5-B74C2EF75679}" type="parTrans" cxnId="{B305F576-ABD0-4ABC-A3DC-CFF9AD35E14B}">
      <dgm:prSet/>
      <dgm:spPr/>
      <dgm:t>
        <a:bodyPr/>
        <a:lstStyle/>
        <a:p>
          <a:endParaRPr lang="sk-SK"/>
        </a:p>
      </dgm:t>
    </dgm:pt>
    <dgm:pt modelId="{60D166AE-C5F9-471F-BDB1-DEE686FE1757}" type="sibTrans" cxnId="{B305F576-ABD0-4ABC-A3DC-CFF9AD35E14B}">
      <dgm:prSet/>
      <dgm:spPr/>
      <dgm:t>
        <a:bodyPr/>
        <a:lstStyle/>
        <a:p>
          <a:endParaRPr lang="sk-SK"/>
        </a:p>
      </dgm:t>
    </dgm:pt>
    <dgm:pt modelId="{65480AE0-F4DF-431E-B9BE-D42D574CF07B}">
      <dgm:prSet/>
      <dgm:spPr/>
      <dgm:t>
        <a:bodyPr/>
        <a:lstStyle/>
        <a:p>
          <a:r>
            <a:rPr lang="sk-SK" b="0" i="0" u="none" dirty="0"/>
            <a:t>Nácvik zvládaní </a:t>
          </a:r>
          <a:r>
            <a:rPr lang="sk-SK" b="0" i="0" u="none" dirty="0" err="1"/>
            <a:t>tělesných</a:t>
          </a:r>
          <a:r>
            <a:rPr lang="sk-SK" b="0" i="0" u="none" dirty="0"/>
            <a:t> </a:t>
          </a:r>
          <a:r>
            <a:rPr lang="sk-SK" b="0" i="0" u="none" dirty="0" err="1"/>
            <a:t>pocitů</a:t>
          </a:r>
          <a:r>
            <a:rPr lang="sk-SK" b="0" i="0" u="none" dirty="0"/>
            <a:t> a </a:t>
          </a:r>
          <a:r>
            <a:rPr lang="sk-SK" b="0" i="0" u="none" dirty="0" err="1"/>
            <a:t>dýchání</a:t>
          </a:r>
          <a:r>
            <a:rPr lang="sk-SK" b="0" i="0" u="none" dirty="0"/>
            <a:t> v </a:t>
          </a:r>
          <a:r>
            <a:rPr lang="sk-SK" b="0" i="0" u="none" dirty="0" err="1"/>
            <a:t>zátěžových</a:t>
          </a:r>
          <a:r>
            <a:rPr lang="sk-SK" b="0" i="0" u="none" dirty="0"/>
            <a:t> </a:t>
          </a:r>
          <a:r>
            <a:rPr lang="sk-SK" b="0" i="0" u="none" dirty="0" err="1"/>
            <a:t>situacích</a:t>
          </a:r>
          <a:endParaRPr lang="sk-SK" b="0" dirty="0"/>
        </a:p>
      </dgm:t>
    </dgm:pt>
    <dgm:pt modelId="{33D5FB8B-A7BE-49DA-9D91-57439661159C}" type="parTrans" cxnId="{F4C667E3-8575-456D-8F42-59EF11CF31AF}">
      <dgm:prSet/>
      <dgm:spPr/>
      <dgm:t>
        <a:bodyPr/>
        <a:lstStyle/>
        <a:p>
          <a:endParaRPr lang="sk-SK"/>
        </a:p>
      </dgm:t>
    </dgm:pt>
    <dgm:pt modelId="{E3EFE257-A5D4-402C-891F-CFFD86CE6900}" type="sibTrans" cxnId="{F4C667E3-8575-456D-8F42-59EF11CF31AF}">
      <dgm:prSet/>
      <dgm:spPr/>
      <dgm:t>
        <a:bodyPr/>
        <a:lstStyle/>
        <a:p>
          <a:endParaRPr lang="sk-SK"/>
        </a:p>
      </dgm:t>
    </dgm:pt>
    <dgm:pt modelId="{CCA80AE8-B1F7-4A57-8AA3-AA54859BB6F5}">
      <dgm:prSet/>
      <dgm:spPr/>
      <dgm:t>
        <a:bodyPr/>
        <a:lstStyle/>
        <a:p>
          <a:r>
            <a:rPr lang="sk-SK" b="0" dirty="0" err="1"/>
            <a:t>Cíl</a:t>
          </a:r>
          <a:r>
            <a:rPr lang="sk-SK" b="0" dirty="0"/>
            <a:t>: </a:t>
          </a:r>
          <a:r>
            <a:rPr lang="sk-SK" b="0" dirty="0" err="1"/>
            <a:t>schopnost</a:t>
          </a:r>
          <a:r>
            <a:rPr lang="sk-SK" b="0" dirty="0"/>
            <a:t> </a:t>
          </a:r>
          <a:r>
            <a:rPr lang="sk-SK" b="0" dirty="0" err="1"/>
            <a:t>přejít</a:t>
          </a:r>
          <a:r>
            <a:rPr lang="sk-SK" b="0" dirty="0"/>
            <a:t> </a:t>
          </a:r>
          <a:r>
            <a:rPr lang="sk-SK" b="0" dirty="0" err="1"/>
            <a:t>ke</a:t>
          </a:r>
          <a:r>
            <a:rPr lang="sk-SK" b="0" dirty="0"/>
            <a:t> </a:t>
          </a:r>
          <a:r>
            <a:rPr lang="sk-SK" b="0" dirty="0" err="1"/>
            <a:t>zklidňujícímu</a:t>
          </a:r>
          <a:r>
            <a:rPr lang="sk-SK" b="0" dirty="0"/>
            <a:t> </a:t>
          </a:r>
          <a:r>
            <a:rPr lang="sk-SK" b="0" dirty="0" err="1"/>
            <a:t>dýchání</a:t>
          </a:r>
          <a:r>
            <a:rPr lang="sk-SK" b="0" dirty="0"/>
            <a:t> automaticky</a:t>
          </a:r>
        </a:p>
      </dgm:t>
    </dgm:pt>
    <dgm:pt modelId="{5A9A2063-D5EF-4B4A-80D4-82ED2CAE1CBD}" type="parTrans" cxnId="{5054E929-6AB0-4CAC-9486-9EC9EEC01B32}">
      <dgm:prSet/>
      <dgm:spPr/>
      <dgm:t>
        <a:bodyPr/>
        <a:lstStyle/>
        <a:p>
          <a:endParaRPr lang="sk-SK"/>
        </a:p>
      </dgm:t>
    </dgm:pt>
    <dgm:pt modelId="{99021E9A-5F5B-47A2-9DB7-BEF4217117F2}" type="sibTrans" cxnId="{5054E929-6AB0-4CAC-9486-9EC9EEC01B32}">
      <dgm:prSet/>
      <dgm:spPr/>
      <dgm:t>
        <a:bodyPr/>
        <a:lstStyle/>
        <a:p>
          <a:endParaRPr lang="sk-SK"/>
        </a:p>
      </dgm:t>
    </dgm:pt>
    <dgm:pt modelId="{04EC54A7-9841-437A-A556-F50FBD7A4521}" type="pres">
      <dgm:prSet presAssocID="{A323EFEA-A6C6-4CD5-90FE-6A7FC2F30FCD}" presName="vert0" presStyleCnt="0">
        <dgm:presLayoutVars>
          <dgm:dir/>
          <dgm:animOne val="branch"/>
          <dgm:animLvl val="lvl"/>
        </dgm:presLayoutVars>
      </dgm:prSet>
      <dgm:spPr/>
    </dgm:pt>
    <dgm:pt modelId="{E47E423B-6495-49E6-A468-1AF73707CA55}" type="pres">
      <dgm:prSet presAssocID="{C2BFB9A2-01FF-4778-998C-26B3D17BB228}" presName="thickLine" presStyleLbl="alignNode1" presStyleIdx="0" presStyleCnt="5"/>
      <dgm:spPr/>
    </dgm:pt>
    <dgm:pt modelId="{5D49BB42-EB9D-48E7-9DA4-05CB88BCBAFE}" type="pres">
      <dgm:prSet presAssocID="{C2BFB9A2-01FF-4778-998C-26B3D17BB228}" presName="horz1" presStyleCnt="0"/>
      <dgm:spPr/>
    </dgm:pt>
    <dgm:pt modelId="{318B126E-53BF-4A2C-A087-72B6B6A9729F}" type="pres">
      <dgm:prSet presAssocID="{C2BFB9A2-01FF-4778-998C-26B3D17BB228}" presName="tx1" presStyleLbl="revTx" presStyleIdx="0" presStyleCnt="5"/>
      <dgm:spPr/>
    </dgm:pt>
    <dgm:pt modelId="{21DF53FD-A5A3-4577-BEF3-9B328F42C458}" type="pres">
      <dgm:prSet presAssocID="{C2BFB9A2-01FF-4778-998C-26B3D17BB228}" presName="vert1" presStyleCnt="0"/>
      <dgm:spPr/>
    </dgm:pt>
    <dgm:pt modelId="{7943A69A-EAA1-429B-9761-9B95539388AC}" type="pres">
      <dgm:prSet presAssocID="{51963BCC-05F0-44BF-AC36-D86EA2B01D67}" presName="thickLine" presStyleLbl="alignNode1" presStyleIdx="1" presStyleCnt="5"/>
      <dgm:spPr/>
    </dgm:pt>
    <dgm:pt modelId="{FC39FB9E-D5BA-41DB-972E-E31B35C8AC45}" type="pres">
      <dgm:prSet presAssocID="{51963BCC-05F0-44BF-AC36-D86EA2B01D67}" presName="horz1" presStyleCnt="0"/>
      <dgm:spPr/>
    </dgm:pt>
    <dgm:pt modelId="{1B1B880B-7C6C-4810-BEBB-650647DA2F27}" type="pres">
      <dgm:prSet presAssocID="{51963BCC-05F0-44BF-AC36-D86EA2B01D67}" presName="tx1" presStyleLbl="revTx" presStyleIdx="1" presStyleCnt="5"/>
      <dgm:spPr/>
    </dgm:pt>
    <dgm:pt modelId="{0015397E-0D55-4F23-98BD-37DB667C60C0}" type="pres">
      <dgm:prSet presAssocID="{51963BCC-05F0-44BF-AC36-D86EA2B01D67}" presName="vert1" presStyleCnt="0"/>
      <dgm:spPr/>
    </dgm:pt>
    <dgm:pt modelId="{AC4A3B96-9C5F-4491-BAF1-CA2FDBC62AEF}" type="pres">
      <dgm:prSet presAssocID="{69804A6C-E84B-4901-A23F-48C647BCB36B}" presName="thickLine" presStyleLbl="alignNode1" presStyleIdx="2" presStyleCnt="5"/>
      <dgm:spPr/>
    </dgm:pt>
    <dgm:pt modelId="{7087ED63-236B-4761-85E6-15BABEA9D784}" type="pres">
      <dgm:prSet presAssocID="{69804A6C-E84B-4901-A23F-48C647BCB36B}" presName="horz1" presStyleCnt="0"/>
      <dgm:spPr/>
    </dgm:pt>
    <dgm:pt modelId="{D7726975-4A9D-40AA-9D6B-7443C42491F6}" type="pres">
      <dgm:prSet presAssocID="{69804A6C-E84B-4901-A23F-48C647BCB36B}" presName="tx1" presStyleLbl="revTx" presStyleIdx="2" presStyleCnt="5"/>
      <dgm:spPr/>
    </dgm:pt>
    <dgm:pt modelId="{A8821248-5AF6-482B-A619-95112E74F8A3}" type="pres">
      <dgm:prSet presAssocID="{69804A6C-E84B-4901-A23F-48C647BCB36B}" presName="vert1" presStyleCnt="0"/>
      <dgm:spPr/>
    </dgm:pt>
    <dgm:pt modelId="{5D0AA797-48F6-4D2F-91B7-0809C092C9DA}" type="pres">
      <dgm:prSet presAssocID="{65480AE0-F4DF-431E-B9BE-D42D574CF07B}" presName="thickLine" presStyleLbl="alignNode1" presStyleIdx="3" presStyleCnt="5"/>
      <dgm:spPr/>
    </dgm:pt>
    <dgm:pt modelId="{432A69E0-E48A-47B6-909B-EC52057BFDF1}" type="pres">
      <dgm:prSet presAssocID="{65480AE0-F4DF-431E-B9BE-D42D574CF07B}" presName="horz1" presStyleCnt="0"/>
      <dgm:spPr/>
    </dgm:pt>
    <dgm:pt modelId="{2659854D-1E90-4277-9DE4-D79419D67D2A}" type="pres">
      <dgm:prSet presAssocID="{65480AE0-F4DF-431E-B9BE-D42D574CF07B}" presName="tx1" presStyleLbl="revTx" presStyleIdx="3" presStyleCnt="5"/>
      <dgm:spPr/>
    </dgm:pt>
    <dgm:pt modelId="{9FEBA1C4-AD32-4F4A-BFB4-08783E1B80D2}" type="pres">
      <dgm:prSet presAssocID="{65480AE0-F4DF-431E-B9BE-D42D574CF07B}" presName="vert1" presStyleCnt="0"/>
      <dgm:spPr/>
    </dgm:pt>
    <dgm:pt modelId="{62D5862F-59A8-4C2D-B9C1-36C18317CD75}" type="pres">
      <dgm:prSet presAssocID="{CCA80AE8-B1F7-4A57-8AA3-AA54859BB6F5}" presName="thickLine" presStyleLbl="alignNode1" presStyleIdx="4" presStyleCnt="5"/>
      <dgm:spPr/>
    </dgm:pt>
    <dgm:pt modelId="{091747F4-F6C3-446C-BF04-8CC00AA9430A}" type="pres">
      <dgm:prSet presAssocID="{CCA80AE8-B1F7-4A57-8AA3-AA54859BB6F5}" presName="horz1" presStyleCnt="0"/>
      <dgm:spPr/>
    </dgm:pt>
    <dgm:pt modelId="{8F6B0E81-27B8-4C4A-932C-C0698FCF9CF8}" type="pres">
      <dgm:prSet presAssocID="{CCA80AE8-B1F7-4A57-8AA3-AA54859BB6F5}" presName="tx1" presStyleLbl="revTx" presStyleIdx="4" presStyleCnt="5"/>
      <dgm:spPr/>
    </dgm:pt>
    <dgm:pt modelId="{2FC3696E-BEE7-489B-BFA3-EC3800C4C625}" type="pres">
      <dgm:prSet presAssocID="{CCA80AE8-B1F7-4A57-8AA3-AA54859BB6F5}" presName="vert1" presStyleCnt="0"/>
      <dgm:spPr/>
    </dgm:pt>
  </dgm:ptLst>
  <dgm:cxnLst>
    <dgm:cxn modelId="{6EC85603-5351-48AE-9A1C-6F1FC1C50AD6}" type="presOf" srcId="{C2BFB9A2-01FF-4778-998C-26B3D17BB228}" destId="{318B126E-53BF-4A2C-A087-72B6B6A9729F}" srcOrd="0" destOrd="0" presId="urn:microsoft.com/office/officeart/2008/layout/LinedList"/>
    <dgm:cxn modelId="{5054E929-6AB0-4CAC-9486-9EC9EEC01B32}" srcId="{A323EFEA-A6C6-4CD5-90FE-6A7FC2F30FCD}" destId="{CCA80AE8-B1F7-4A57-8AA3-AA54859BB6F5}" srcOrd="4" destOrd="0" parTransId="{5A9A2063-D5EF-4B4A-80D4-82ED2CAE1CBD}" sibTransId="{99021E9A-5F5B-47A2-9DB7-BEF4217117F2}"/>
    <dgm:cxn modelId="{B305F576-ABD0-4ABC-A3DC-CFF9AD35E14B}" srcId="{A323EFEA-A6C6-4CD5-90FE-6A7FC2F30FCD}" destId="{69804A6C-E84B-4901-A23F-48C647BCB36B}" srcOrd="2" destOrd="0" parTransId="{A80BCA19-09C3-40C7-8EA5-B74C2EF75679}" sibTransId="{60D166AE-C5F9-471F-BDB1-DEE686FE1757}"/>
    <dgm:cxn modelId="{FB345D8A-DBE8-4DFD-8630-5668593F00A7}" type="presOf" srcId="{A323EFEA-A6C6-4CD5-90FE-6A7FC2F30FCD}" destId="{04EC54A7-9841-437A-A556-F50FBD7A4521}" srcOrd="0" destOrd="0" presId="urn:microsoft.com/office/officeart/2008/layout/LinedList"/>
    <dgm:cxn modelId="{9AA69D8D-0282-4D4C-BF0F-4AD7A4377DF4}" srcId="{A323EFEA-A6C6-4CD5-90FE-6A7FC2F30FCD}" destId="{51963BCC-05F0-44BF-AC36-D86EA2B01D67}" srcOrd="1" destOrd="0" parTransId="{644D09AA-090F-4717-A379-1D78614C3719}" sibTransId="{035D1797-A76D-464F-96EC-CBB1E65CDE5F}"/>
    <dgm:cxn modelId="{8B488E9F-174A-441C-93B7-7DFCAB37E99F}" srcId="{A323EFEA-A6C6-4CD5-90FE-6A7FC2F30FCD}" destId="{C2BFB9A2-01FF-4778-998C-26B3D17BB228}" srcOrd="0" destOrd="0" parTransId="{138B28CD-B8FB-491B-AED9-121037EB3387}" sibTransId="{13093B8A-32F2-4F4E-B919-A8719C9EC2A9}"/>
    <dgm:cxn modelId="{738676A6-E20D-4232-B300-0C883BCEE082}" type="presOf" srcId="{CCA80AE8-B1F7-4A57-8AA3-AA54859BB6F5}" destId="{8F6B0E81-27B8-4C4A-932C-C0698FCF9CF8}" srcOrd="0" destOrd="0" presId="urn:microsoft.com/office/officeart/2008/layout/LinedList"/>
    <dgm:cxn modelId="{06492BB7-4C8C-40EC-ADE9-F63C89793C1B}" type="presOf" srcId="{65480AE0-F4DF-431E-B9BE-D42D574CF07B}" destId="{2659854D-1E90-4277-9DE4-D79419D67D2A}" srcOrd="0" destOrd="0" presId="urn:microsoft.com/office/officeart/2008/layout/LinedList"/>
    <dgm:cxn modelId="{4BEE7EB7-6BCD-4168-8536-AF21155CF45A}" type="presOf" srcId="{51963BCC-05F0-44BF-AC36-D86EA2B01D67}" destId="{1B1B880B-7C6C-4810-BEBB-650647DA2F27}" srcOrd="0" destOrd="0" presId="urn:microsoft.com/office/officeart/2008/layout/LinedList"/>
    <dgm:cxn modelId="{F4C667E3-8575-456D-8F42-59EF11CF31AF}" srcId="{A323EFEA-A6C6-4CD5-90FE-6A7FC2F30FCD}" destId="{65480AE0-F4DF-431E-B9BE-D42D574CF07B}" srcOrd="3" destOrd="0" parTransId="{33D5FB8B-A7BE-49DA-9D91-57439661159C}" sibTransId="{E3EFE257-A5D4-402C-891F-CFFD86CE6900}"/>
    <dgm:cxn modelId="{7C67D1F8-4442-4696-A440-FF75D7862C81}" type="presOf" srcId="{69804A6C-E84B-4901-A23F-48C647BCB36B}" destId="{D7726975-4A9D-40AA-9D6B-7443C42491F6}" srcOrd="0" destOrd="0" presId="urn:microsoft.com/office/officeart/2008/layout/LinedList"/>
    <dgm:cxn modelId="{57FF8568-4721-403C-92C2-8754C261FAE7}" type="presParOf" srcId="{04EC54A7-9841-437A-A556-F50FBD7A4521}" destId="{E47E423B-6495-49E6-A468-1AF73707CA55}" srcOrd="0" destOrd="0" presId="urn:microsoft.com/office/officeart/2008/layout/LinedList"/>
    <dgm:cxn modelId="{B997D67A-D9E0-4620-B701-0514A0DF91D1}" type="presParOf" srcId="{04EC54A7-9841-437A-A556-F50FBD7A4521}" destId="{5D49BB42-EB9D-48E7-9DA4-05CB88BCBAFE}" srcOrd="1" destOrd="0" presId="urn:microsoft.com/office/officeart/2008/layout/LinedList"/>
    <dgm:cxn modelId="{3FEEB44F-25DF-4E73-9276-A0574D765012}" type="presParOf" srcId="{5D49BB42-EB9D-48E7-9DA4-05CB88BCBAFE}" destId="{318B126E-53BF-4A2C-A087-72B6B6A9729F}" srcOrd="0" destOrd="0" presId="urn:microsoft.com/office/officeart/2008/layout/LinedList"/>
    <dgm:cxn modelId="{C10CEAA2-39DE-49D2-BB11-19C62B3817F7}" type="presParOf" srcId="{5D49BB42-EB9D-48E7-9DA4-05CB88BCBAFE}" destId="{21DF53FD-A5A3-4577-BEF3-9B328F42C458}" srcOrd="1" destOrd="0" presId="urn:microsoft.com/office/officeart/2008/layout/LinedList"/>
    <dgm:cxn modelId="{5DF08E4D-EBD2-4908-A58F-ADFFD7521216}" type="presParOf" srcId="{04EC54A7-9841-437A-A556-F50FBD7A4521}" destId="{7943A69A-EAA1-429B-9761-9B95539388AC}" srcOrd="2" destOrd="0" presId="urn:microsoft.com/office/officeart/2008/layout/LinedList"/>
    <dgm:cxn modelId="{71E00170-90D0-4FDF-8E92-FC33EC33526E}" type="presParOf" srcId="{04EC54A7-9841-437A-A556-F50FBD7A4521}" destId="{FC39FB9E-D5BA-41DB-972E-E31B35C8AC45}" srcOrd="3" destOrd="0" presId="urn:microsoft.com/office/officeart/2008/layout/LinedList"/>
    <dgm:cxn modelId="{F59DFF79-064B-423E-BE53-738CC95DC34F}" type="presParOf" srcId="{FC39FB9E-D5BA-41DB-972E-E31B35C8AC45}" destId="{1B1B880B-7C6C-4810-BEBB-650647DA2F27}" srcOrd="0" destOrd="0" presId="urn:microsoft.com/office/officeart/2008/layout/LinedList"/>
    <dgm:cxn modelId="{52B6BB98-3784-4748-83CA-B09AB7EA0C29}" type="presParOf" srcId="{FC39FB9E-D5BA-41DB-972E-E31B35C8AC45}" destId="{0015397E-0D55-4F23-98BD-37DB667C60C0}" srcOrd="1" destOrd="0" presId="urn:microsoft.com/office/officeart/2008/layout/LinedList"/>
    <dgm:cxn modelId="{DB502BE0-CA0F-46A0-9C2F-768BB83BE981}" type="presParOf" srcId="{04EC54A7-9841-437A-A556-F50FBD7A4521}" destId="{AC4A3B96-9C5F-4491-BAF1-CA2FDBC62AEF}" srcOrd="4" destOrd="0" presId="urn:microsoft.com/office/officeart/2008/layout/LinedList"/>
    <dgm:cxn modelId="{E2754D64-A2F1-4972-9612-8711DE813BA6}" type="presParOf" srcId="{04EC54A7-9841-437A-A556-F50FBD7A4521}" destId="{7087ED63-236B-4761-85E6-15BABEA9D784}" srcOrd="5" destOrd="0" presId="urn:microsoft.com/office/officeart/2008/layout/LinedList"/>
    <dgm:cxn modelId="{753AA2C4-7A81-4C40-BE18-C8A030502789}" type="presParOf" srcId="{7087ED63-236B-4761-85E6-15BABEA9D784}" destId="{D7726975-4A9D-40AA-9D6B-7443C42491F6}" srcOrd="0" destOrd="0" presId="urn:microsoft.com/office/officeart/2008/layout/LinedList"/>
    <dgm:cxn modelId="{19A6E6DC-F55C-4EF4-ACB9-B69AB7C82333}" type="presParOf" srcId="{7087ED63-236B-4761-85E6-15BABEA9D784}" destId="{A8821248-5AF6-482B-A619-95112E74F8A3}" srcOrd="1" destOrd="0" presId="urn:microsoft.com/office/officeart/2008/layout/LinedList"/>
    <dgm:cxn modelId="{122B9E9C-F8FA-4E9A-81F4-0236B44D3463}" type="presParOf" srcId="{04EC54A7-9841-437A-A556-F50FBD7A4521}" destId="{5D0AA797-48F6-4D2F-91B7-0809C092C9DA}" srcOrd="6" destOrd="0" presId="urn:microsoft.com/office/officeart/2008/layout/LinedList"/>
    <dgm:cxn modelId="{D0CEB17E-000E-43C4-B5A3-FBAB15A01012}" type="presParOf" srcId="{04EC54A7-9841-437A-A556-F50FBD7A4521}" destId="{432A69E0-E48A-47B6-909B-EC52057BFDF1}" srcOrd="7" destOrd="0" presId="urn:microsoft.com/office/officeart/2008/layout/LinedList"/>
    <dgm:cxn modelId="{BCE387EC-2592-4BA0-950D-6460E02A2241}" type="presParOf" srcId="{432A69E0-E48A-47B6-909B-EC52057BFDF1}" destId="{2659854D-1E90-4277-9DE4-D79419D67D2A}" srcOrd="0" destOrd="0" presId="urn:microsoft.com/office/officeart/2008/layout/LinedList"/>
    <dgm:cxn modelId="{C89C2EBC-54BD-4831-888A-3BBFCBA7596A}" type="presParOf" srcId="{432A69E0-E48A-47B6-909B-EC52057BFDF1}" destId="{9FEBA1C4-AD32-4F4A-BFB4-08783E1B80D2}" srcOrd="1" destOrd="0" presId="urn:microsoft.com/office/officeart/2008/layout/LinedList"/>
    <dgm:cxn modelId="{259CEE61-F648-4494-BBED-09D0999DA182}" type="presParOf" srcId="{04EC54A7-9841-437A-A556-F50FBD7A4521}" destId="{62D5862F-59A8-4C2D-B9C1-36C18317CD75}" srcOrd="8" destOrd="0" presId="urn:microsoft.com/office/officeart/2008/layout/LinedList"/>
    <dgm:cxn modelId="{6D6E8D21-CBF6-423E-8455-2F8884492C65}" type="presParOf" srcId="{04EC54A7-9841-437A-A556-F50FBD7A4521}" destId="{091747F4-F6C3-446C-BF04-8CC00AA9430A}" srcOrd="9" destOrd="0" presId="urn:microsoft.com/office/officeart/2008/layout/LinedList"/>
    <dgm:cxn modelId="{C68A15E9-6786-4859-8639-72FD74A3E47C}" type="presParOf" srcId="{091747F4-F6C3-446C-BF04-8CC00AA9430A}" destId="{8F6B0E81-27B8-4C4A-932C-C0698FCF9CF8}" srcOrd="0" destOrd="0" presId="urn:microsoft.com/office/officeart/2008/layout/LinedList"/>
    <dgm:cxn modelId="{9679411C-4460-42EF-9E63-C76B2BEA2175}" type="presParOf" srcId="{091747F4-F6C3-446C-BF04-8CC00AA9430A}" destId="{2FC3696E-BEE7-489B-BFA3-EC3800C4C62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323EFEA-A6C6-4CD5-90FE-6A7FC2F30FC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2BFB9A2-01FF-4778-998C-26B3D17BB228}">
      <dgm:prSet/>
      <dgm:spPr/>
      <dgm:t>
        <a:bodyPr/>
        <a:lstStyle/>
        <a:p>
          <a:r>
            <a:rPr lang="sk-SK" dirty="0"/>
            <a:t>Expoziční </a:t>
          </a:r>
          <a:r>
            <a:rPr lang="sk-SK" dirty="0" err="1"/>
            <a:t>léčba</a:t>
          </a:r>
          <a:endParaRPr lang="sk-SK" dirty="0"/>
        </a:p>
      </dgm:t>
    </dgm:pt>
    <dgm:pt modelId="{138B28CD-B8FB-491B-AED9-121037EB3387}" type="parTrans" cxnId="{8B488E9F-174A-441C-93B7-7DFCAB37E99F}">
      <dgm:prSet/>
      <dgm:spPr/>
      <dgm:t>
        <a:bodyPr/>
        <a:lstStyle/>
        <a:p>
          <a:endParaRPr lang="sk-SK"/>
        </a:p>
      </dgm:t>
    </dgm:pt>
    <dgm:pt modelId="{13093B8A-32F2-4F4E-B919-A8719C9EC2A9}" type="sibTrans" cxnId="{8B488E9F-174A-441C-93B7-7DFCAB37E99F}">
      <dgm:prSet/>
      <dgm:spPr/>
      <dgm:t>
        <a:bodyPr/>
        <a:lstStyle/>
        <a:p>
          <a:endParaRPr lang="sk-SK"/>
        </a:p>
      </dgm:t>
    </dgm:pt>
    <dgm:pt modelId="{770F243D-D500-4A1B-9588-4A01EEA5D44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b="0" i="0" u="none" dirty="0"/>
            <a:t>Program</a:t>
          </a:r>
          <a:r>
            <a:rPr lang="sk-SK" b="0" i="0" u="none" baseline="0" dirty="0"/>
            <a:t> postupné </a:t>
          </a:r>
          <a:r>
            <a:rPr lang="sk-SK" b="0" i="0" u="none" baseline="0" dirty="0" err="1"/>
            <a:t>expozice</a:t>
          </a:r>
          <a:endParaRPr lang="sk-SK" b="0" i="0" u="none" dirty="0"/>
        </a:p>
      </dgm:t>
    </dgm:pt>
    <dgm:pt modelId="{71BF88D4-726D-4319-933C-7DF2262B738A}" type="parTrans" cxnId="{41C97A35-4ABB-4720-B595-B8DF8C00E2EA}">
      <dgm:prSet/>
      <dgm:spPr/>
      <dgm:t>
        <a:bodyPr/>
        <a:lstStyle/>
        <a:p>
          <a:endParaRPr lang="sk-SK"/>
        </a:p>
      </dgm:t>
    </dgm:pt>
    <dgm:pt modelId="{8DC175E1-F3E2-4FA8-AE83-10056FC6D7CB}" type="sibTrans" cxnId="{41C97A35-4ABB-4720-B595-B8DF8C00E2EA}">
      <dgm:prSet/>
      <dgm:spPr/>
      <dgm:t>
        <a:bodyPr/>
        <a:lstStyle/>
        <a:p>
          <a:endParaRPr lang="sk-SK"/>
        </a:p>
      </dgm:t>
    </dgm:pt>
    <dgm:pt modelId="{76ED146D-47A7-4587-BCB7-56FBCB3D2CA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b="0" i="0" u="none" dirty="0" err="1"/>
            <a:t>Nejdříve</a:t>
          </a:r>
          <a:r>
            <a:rPr lang="sk-SK" b="0" i="0" u="none" dirty="0"/>
            <a:t> často v </a:t>
          </a:r>
          <a:r>
            <a:rPr lang="sk-SK" b="0" i="0" u="none" dirty="0" err="1"/>
            <a:t>představě</a:t>
          </a:r>
          <a:endParaRPr lang="sk-SK" b="0" i="0" u="none" dirty="0"/>
        </a:p>
      </dgm:t>
    </dgm:pt>
    <dgm:pt modelId="{5EDB6FB5-576F-4E70-BC99-88E257E9AC31}" type="parTrans" cxnId="{C3DFF9A1-D44C-4CD2-8779-271A53DA3794}">
      <dgm:prSet/>
      <dgm:spPr/>
      <dgm:t>
        <a:bodyPr/>
        <a:lstStyle/>
        <a:p>
          <a:endParaRPr lang="sk-SK"/>
        </a:p>
      </dgm:t>
    </dgm:pt>
    <dgm:pt modelId="{0DAB9584-6B2A-427A-ACAF-2D154DB123A3}" type="sibTrans" cxnId="{C3DFF9A1-D44C-4CD2-8779-271A53DA3794}">
      <dgm:prSet/>
      <dgm:spPr/>
      <dgm:t>
        <a:bodyPr/>
        <a:lstStyle/>
        <a:p>
          <a:endParaRPr lang="sk-SK"/>
        </a:p>
      </dgm:t>
    </dgm:pt>
    <dgm:pt modelId="{04EC54A7-9841-437A-A556-F50FBD7A4521}" type="pres">
      <dgm:prSet presAssocID="{A323EFEA-A6C6-4CD5-90FE-6A7FC2F30FCD}" presName="vert0" presStyleCnt="0">
        <dgm:presLayoutVars>
          <dgm:dir/>
          <dgm:animOne val="branch"/>
          <dgm:animLvl val="lvl"/>
        </dgm:presLayoutVars>
      </dgm:prSet>
      <dgm:spPr/>
    </dgm:pt>
    <dgm:pt modelId="{E47E423B-6495-49E6-A468-1AF73707CA55}" type="pres">
      <dgm:prSet presAssocID="{C2BFB9A2-01FF-4778-998C-26B3D17BB228}" presName="thickLine" presStyleLbl="alignNode1" presStyleIdx="0" presStyleCnt="3"/>
      <dgm:spPr/>
    </dgm:pt>
    <dgm:pt modelId="{5D49BB42-EB9D-48E7-9DA4-05CB88BCBAFE}" type="pres">
      <dgm:prSet presAssocID="{C2BFB9A2-01FF-4778-998C-26B3D17BB228}" presName="horz1" presStyleCnt="0"/>
      <dgm:spPr/>
    </dgm:pt>
    <dgm:pt modelId="{318B126E-53BF-4A2C-A087-72B6B6A9729F}" type="pres">
      <dgm:prSet presAssocID="{C2BFB9A2-01FF-4778-998C-26B3D17BB228}" presName="tx1" presStyleLbl="revTx" presStyleIdx="0" presStyleCnt="3"/>
      <dgm:spPr/>
    </dgm:pt>
    <dgm:pt modelId="{21DF53FD-A5A3-4577-BEF3-9B328F42C458}" type="pres">
      <dgm:prSet presAssocID="{C2BFB9A2-01FF-4778-998C-26B3D17BB228}" presName="vert1" presStyleCnt="0"/>
      <dgm:spPr/>
    </dgm:pt>
    <dgm:pt modelId="{0543F216-8483-4678-B7E3-08FE63085A30}" type="pres">
      <dgm:prSet presAssocID="{770F243D-D500-4A1B-9588-4A01EEA5D44C}" presName="thickLine" presStyleLbl="alignNode1" presStyleIdx="1" presStyleCnt="3"/>
      <dgm:spPr/>
    </dgm:pt>
    <dgm:pt modelId="{419DD271-BD1A-4A41-A0B3-0C8D1D53348F}" type="pres">
      <dgm:prSet presAssocID="{770F243D-D500-4A1B-9588-4A01EEA5D44C}" presName="horz1" presStyleCnt="0"/>
      <dgm:spPr/>
    </dgm:pt>
    <dgm:pt modelId="{426D2D69-1979-4323-AE09-C7EBDEFD9B17}" type="pres">
      <dgm:prSet presAssocID="{770F243D-D500-4A1B-9588-4A01EEA5D44C}" presName="tx1" presStyleLbl="revTx" presStyleIdx="1" presStyleCnt="3"/>
      <dgm:spPr/>
    </dgm:pt>
    <dgm:pt modelId="{1FB54DEA-0B4A-47B6-BC27-435D77423183}" type="pres">
      <dgm:prSet presAssocID="{770F243D-D500-4A1B-9588-4A01EEA5D44C}" presName="vert1" presStyleCnt="0"/>
      <dgm:spPr/>
    </dgm:pt>
    <dgm:pt modelId="{2EAD6102-B982-4A08-ACE8-CF5475DBED48}" type="pres">
      <dgm:prSet presAssocID="{76ED146D-47A7-4587-BCB7-56FBCB3D2CA4}" presName="thickLine" presStyleLbl="alignNode1" presStyleIdx="2" presStyleCnt="3"/>
      <dgm:spPr/>
    </dgm:pt>
    <dgm:pt modelId="{AA0A5614-F36D-449D-9305-A23D99AD548E}" type="pres">
      <dgm:prSet presAssocID="{76ED146D-47A7-4587-BCB7-56FBCB3D2CA4}" presName="horz1" presStyleCnt="0"/>
      <dgm:spPr/>
    </dgm:pt>
    <dgm:pt modelId="{B5F58254-98C1-4E99-BB0D-2E7FF773B1F2}" type="pres">
      <dgm:prSet presAssocID="{76ED146D-47A7-4587-BCB7-56FBCB3D2CA4}" presName="tx1" presStyleLbl="revTx" presStyleIdx="2" presStyleCnt="3"/>
      <dgm:spPr/>
    </dgm:pt>
    <dgm:pt modelId="{0098704F-91B9-486C-9018-780AF347A9C7}" type="pres">
      <dgm:prSet presAssocID="{76ED146D-47A7-4587-BCB7-56FBCB3D2CA4}" presName="vert1" presStyleCnt="0"/>
      <dgm:spPr/>
    </dgm:pt>
  </dgm:ptLst>
  <dgm:cxnLst>
    <dgm:cxn modelId="{6EC85603-5351-48AE-9A1C-6F1FC1C50AD6}" type="presOf" srcId="{C2BFB9A2-01FF-4778-998C-26B3D17BB228}" destId="{318B126E-53BF-4A2C-A087-72B6B6A9729F}" srcOrd="0" destOrd="0" presId="urn:microsoft.com/office/officeart/2008/layout/LinedList"/>
    <dgm:cxn modelId="{41C97A35-4ABB-4720-B595-B8DF8C00E2EA}" srcId="{A323EFEA-A6C6-4CD5-90FE-6A7FC2F30FCD}" destId="{770F243D-D500-4A1B-9588-4A01EEA5D44C}" srcOrd="1" destOrd="0" parTransId="{71BF88D4-726D-4319-933C-7DF2262B738A}" sibTransId="{8DC175E1-F3E2-4FA8-AE83-10056FC6D7CB}"/>
    <dgm:cxn modelId="{24AE3150-027D-4A3A-BA88-2B32A0AC9228}" type="presOf" srcId="{770F243D-D500-4A1B-9588-4A01EEA5D44C}" destId="{426D2D69-1979-4323-AE09-C7EBDEFD9B17}" srcOrd="0" destOrd="0" presId="urn:microsoft.com/office/officeart/2008/layout/LinedList"/>
    <dgm:cxn modelId="{36DBAC55-6001-44F9-A1E4-FA6391072095}" type="presOf" srcId="{76ED146D-47A7-4587-BCB7-56FBCB3D2CA4}" destId="{B5F58254-98C1-4E99-BB0D-2E7FF773B1F2}" srcOrd="0" destOrd="0" presId="urn:microsoft.com/office/officeart/2008/layout/LinedList"/>
    <dgm:cxn modelId="{FB345D8A-DBE8-4DFD-8630-5668593F00A7}" type="presOf" srcId="{A323EFEA-A6C6-4CD5-90FE-6A7FC2F30FCD}" destId="{04EC54A7-9841-437A-A556-F50FBD7A4521}" srcOrd="0" destOrd="0" presId="urn:microsoft.com/office/officeart/2008/layout/LinedList"/>
    <dgm:cxn modelId="{8B488E9F-174A-441C-93B7-7DFCAB37E99F}" srcId="{A323EFEA-A6C6-4CD5-90FE-6A7FC2F30FCD}" destId="{C2BFB9A2-01FF-4778-998C-26B3D17BB228}" srcOrd="0" destOrd="0" parTransId="{138B28CD-B8FB-491B-AED9-121037EB3387}" sibTransId="{13093B8A-32F2-4F4E-B919-A8719C9EC2A9}"/>
    <dgm:cxn modelId="{C3DFF9A1-D44C-4CD2-8779-271A53DA3794}" srcId="{A323EFEA-A6C6-4CD5-90FE-6A7FC2F30FCD}" destId="{76ED146D-47A7-4587-BCB7-56FBCB3D2CA4}" srcOrd="2" destOrd="0" parTransId="{5EDB6FB5-576F-4E70-BC99-88E257E9AC31}" sibTransId="{0DAB9584-6B2A-427A-ACAF-2D154DB123A3}"/>
    <dgm:cxn modelId="{57FF8568-4721-403C-92C2-8754C261FAE7}" type="presParOf" srcId="{04EC54A7-9841-437A-A556-F50FBD7A4521}" destId="{E47E423B-6495-49E6-A468-1AF73707CA55}" srcOrd="0" destOrd="0" presId="urn:microsoft.com/office/officeart/2008/layout/LinedList"/>
    <dgm:cxn modelId="{B997D67A-D9E0-4620-B701-0514A0DF91D1}" type="presParOf" srcId="{04EC54A7-9841-437A-A556-F50FBD7A4521}" destId="{5D49BB42-EB9D-48E7-9DA4-05CB88BCBAFE}" srcOrd="1" destOrd="0" presId="urn:microsoft.com/office/officeart/2008/layout/LinedList"/>
    <dgm:cxn modelId="{3FEEB44F-25DF-4E73-9276-A0574D765012}" type="presParOf" srcId="{5D49BB42-EB9D-48E7-9DA4-05CB88BCBAFE}" destId="{318B126E-53BF-4A2C-A087-72B6B6A9729F}" srcOrd="0" destOrd="0" presId="urn:microsoft.com/office/officeart/2008/layout/LinedList"/>
    <dgm:cxn modelId="{C10CEAA2-39DE-49D2-BB11-19C62B3817F7}" type="presParOf" srcId="{5D49BB42-EB9D-48E7-9DA4-05CB88BCBAFE}" destId="{21DF53FD-A5A3-4577-BEF3-9B328F42C458}" srcOrd="1" destOrd="0" presId="urn:microsoft.com/office/officeart/2008/layout/LinedList"/>
    <dgm:cxn modelId="{7BDF6D1F-CAC1-4680-B347-1994026B8CBB}" type="presParOf" srcId="{04EC54A7-9841-437A-A556-F50FBD7A4521}" destId="{0543F216-8483-4678-B7E3-08FE63085A30}" srcOrd="2" destOrd="0" presId="urn:microsoft.com/office/officeart/2008/layout/LinedList"/>
    <dgm:cxn modelId="{D543C4FC-64DA-4628-8DE0-A4892F65526A}" type="presParOf" srcId="{04EC54A7-9841-437A-A556-F50FBD7A4521}" destId="{419DD271-BD1A-4A41-A0B3-0C8D1D53348F}" srcOrd="3" destOrd="0" presId="urn:microsoft.com/office/officeart/2008/layout/LinedList"/>
    <dgm:cxn modelId="{D1578D3F-B455-4DBA-AC05-7BF44E8422B3}" type="presParOf" srcId="{419DD271-BD1A-4A41-A0B3-0C8D1D53348F}" destId="{426D2D69-1979-4323-AE09-C7EBDEFD9B17}" srcOrd="0" destOrd="0" presId="urn:microsoft.com/office/officeart/2008/layout/LinedList"/>
    <dgm:cxn modelId="{20AA3A7B-760E-4FCC-83CF-48836F179445}" type="presParOf" srcId="{419DD271-BD1A-4A41-A0B3-0C8D1D53348F}" destId="{1FB54DEA-0B4A-47B6-BC27-435D77423183}" srcOrd="1" destOrd="0" presId="urn:microsoft.com/office/officeart/2008/layout/LinedList"/>
    <dgm:cxn modelId="{01AC76CF-B129-4ECD-A604-AE6DE6A7A7E1}" type="presParOf" srcId="{04EC54A7-9841-437A-A556-F50FBD7A4521}" destId="{2EAD6102-B982-4A08-ACE8-CF5475DBED48}" srcOrd="4" destOrd="0" presId="urn:microsoft.com/office/officeart/2008/layout/LinedList"/>
    <dgm:cxn modelId="{326950D3-B1FD-4D15-9FED-69FF1B0292F4}" type="presParOf" srcId="{04EC54A7-9841-437A-A556-F50FBD7A4521}" destId="{AA0A5614-F36D-449D-9305-A23D99AD548E}" srcOrd="5" destOrd="0" presId="urn:microsoft.com/office/officeart/2008/layout/LinedList"/>
    <dgm:cxn modelId="{F0DFF104-1E4F-4297-B397-8E34B11E7616}" type="presParOf" srcId="{AA0A5614-F36D-449D-9305-A23D99AD548E}" destId="{B5F58254-98C1-4E99-BB0D-2E7FF773B1F2}" srcOrd="0" destOrd="0" presId="urn:microsoft.com/office/officeart/2008/layout/LinedList"/>
    <dgm:cxn modelId="{06059493-0575-484D-9D17-AF77F2758DDF}" type="presParOf" srcId="{AA0A5614-F36D-449D-9305-A23D99AD548E}" destId="{0098704F-91B9-486C-9018-780AF347A9C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323EFEA-A6C6-4CD5-90FE-6A7FC2F30FC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2BFB9A2-01FF-4778-998C-26B3D17BB228}">
      <dgm:prSet/>
      <dgm:spPr/>
      <dgm:t>
        <a:bodyPr/>
        <a:lstStyle/>
        <a:p>
          <a:r>
            <a:rPr lang="sk-SK" b="0" i="0" u="none" dirty="0"/>
            <a:t>Použití-stres, bolesti, fyzické i psychické </a:t>
          </a:r>
          <a:r>
            <a:rPr lang="sk-SK" b="0" i="0" u="none" dirty="0" err="1"/>
            <a:t>onemocnění</a:t>
          </a:r>
          <a:endParaRPr lang="sk-SK" dirty="0"/>
        </a:p>
      </dgm:t>
    </dgm:pt>
    <dgm:pt modelId="{138B28CD-B8FB-491B-AED9-121037EB3387}" type="parTrans" cxnId="{8B488E9F-174A-441C-93B7-7DFCAB37E99F}">
      <dgm:prSet/>
      <dgm:spPr/>
      <dgm:t>
        <a:bodyPr/>
        <a:lstStyle/>
        <a:p>
          <a:endParaRPr lang="sk-SK"/>
        </a:p>
      </dgm:t>
    </dgm:pt>
    <dgm:pt modelId="{13093B8A-32F2-4F4E-B919-A8719C9EC2A9}" type="sibTrans" cxnId="{8B488E9F-174A-441C-93B7-7DFCAB37E99F}">
      <dgm:prSet/>
      <dgm:spPr/>
      <dgm:t>
        <a:bodyPr/>
        <a:lstStyle/>
        <a:p>
          <a:endParaRPr lang="sk-SK"/>
        </a:p>
      </dgm:t>
    </dgm:pt>
    <dgm:pt modelId="{10C9E295-C680-4501-90C8-A9F89C3B07D7}">
      <dgm:prSet/>
      <dgm:spPr/>
      <dgm:t>
        <a:bodyPr/>
        <a:lstStyle/>
        <a:p>
          <a:r>
            <a:rPr lang="sk-SK" b="0" i="0" u="none" dirty="0" err="1"/>
            <a:t>Uvědomění</a:t>
          </a:r>
          <a:r>
            <a:rPr lang="sk-SK" b="0" i="0" u="none" dirty="0"/>
            <a:t> </a:t>
          </a:r>
          <a:r>
            <a:rPr lang="sk-SK" b="0" i="0" u="none" dirty="0" err="1"/>
            <a:t>se</a:t>
          </a:r>
          <a:r>
            <a:rPr lang="sk-SK" b="0" i="0" u="none" dirty="0"/>
            <a:t> sebe sama v </a:t>
          </a:r>
          <a:r>
            <a:rPr lang="sk-SK" b="0" i="0" u="none" dirty="0" err="1"/>
            <a:t>daném</a:t>
          </a:r>
          <a:r>
            <a:rPr lang="sk-SK" b="0" i="0" u="none" dirty="0"/>
            <a:t> okamžiku, bez </a:t>
          </a:r>
          <a:r>
            <a:rPr lang="sk-SK" b="0" i="0" u="none" dirty="0" err="1"/>
            <a:t>jakéhokoliv</a:t>
          </a:r>
          <a:r>
            <a:rPr lang="sk-SK" b="0" i="0" u="none" dirty="0"/>
            <a:t> </a:t>
          </a:r>
          <a:r>
            <a:rPr lang="sk-SK" b="0" i="0" u="none" dirty="0" err="1"/>
            <a:t>posuzování</a:t>
          </a:r>
          <a:r>
            <a:rPr lang="sk-SK" b="0" i="0" u="none" dirty="0"/>
            <a:t>, </a:t>
          </a:r>
          <a:r>
            <a:rPr lang="sk-SK" b="0" i="0" u="none" dirty="0" err="1"/>
            <a:t>zaměřený</a:t>
          </a:r>
          <a:r>
            <a:rPr lang="sk-SK" b="0" i="0" u="none" dirty="0"/>
            <a:t> na </a:t>
          </a:r>
          <a:r>
            <a:rPr lang="sk-SK" b="0" i="0" u="none" dirty="0" err="1"/>
            <a:t>prožívání</a:t>
          </a:r>
          <a:r>
            <a:rPr lang="sk-SK" b="0" i="0" u="none" dirty="0"/>
            <a:t> </a:t>
          </a:r>
          <a:r>
            <a:rPr lang="sk-SK" b="0" i="0" u="none" dirty="0" err="1"/>
            <a:t>tady</a:t>
          </a:r>
          <a:r>
            <a:rPr lang="sk-SK" b="0" i="0" u="none" dirty="0"/>
            <a:t> a </a:t>
          </a:r>
          <a:r>
            <a:rPr lang="sk-SK" b="0" i="0" u="none" dirty="0" err="1"/>
            <a:t>teď</a:t>
          </a:r>
          <a:r>
            <a:rPr lang="sk-SK" b="0" i="0" u="none" dirty="0"/>
            <a:t>, </a:t>
          </a:r>
          <a:r>
            <a:rPr lang="sk-SK" b="0" i="0" u="none" dirty="0" err="1"/>
            <a:t>není</a:t>
          </a:r>
          <a:r>
            <a:rPr lang="sk-SK" b="0" i="0" u="none" dirty="0"/>
            <a:t> rigidní </a:t>
          </a:r>
          <a:r>
            <a:rPr lang="sk-SK" b="0" i="0" u="none" dirty="0" err="1"/>
            <a:t>co</a:t>
          </a:r>
          <a:r>
            <a:rPr lang="sk-SK" b="0" i="0" u="none" dirty="0"/>
            <a:t> </a:t>
          </a:r>
          <a:r>
            <a:rPr lang="sk-SK" b="0" i="0" u="none" dirty="0" err="1"/>
            <a:t>se</a:t>
          </a:r>
          <a:r>
            <a:rPr lang="sk-SK" b="0" i="0" u="none" dirty="0"/>
            <a:t> </a:t>
          </a:r>
          <a:r>
            <a:rPr lang="sk-SK" b="0" i="0" u="none" dirty="0" err="1"/>
            <a:t>týče</a:t>
          </a:r>
          <a:r>
            <a:rPr lang="sk-SK" b="0" i="0" u="none" dirty="0"/>
            <a:t> jednotného </a:t>
          </a:r>
          <a:r>
            <a:rPr lang="sk-SK" b="0" i="0" u="none" dirty="0" err="1"/>
            <a:t>stylu</a:t>
          </a:r>
          <a:r>
            <a:rPr lang="sk-SK" b="0" i="0" u="none" dirty="0"/>
            <a:t> </a:t>
          </a:r>
          <a:r>
            <a:rPr lang="sk-SK" b="0" i="0" u="none" dirty="0" err="1"/>
            <a:t>meditace</a:t>
          </a:r>
          <a:r>
            <a:rPr lang="sk-SK" b="0" i="0" u="none" dirty="0"/>
            <a:t>, </a:t>
          </a:r>
          <a:r>
            <a:rPr lang="sk-SK" b="0" i="0" u="none" dirty="0" err="1"/>
            <a:t>lze</a:t>
          </a:r>
          <a:r>
            <a:rPr lang="sk-SK" b="0" i="0" u="none" dirty="0"/>
            <a:t> </a:t>
          </a:r>
          <a:r>
            <a:rPr lang="sk-SK" b="0" i="0" u="none" dirty="0" err="1"/>
            <a:t>přizpůsobit</a:t>
          </a:r>
          <a:endParaRPr lang="sk-SK" b="0" dirty="0"/>
        </a:p>
      </dgm:t>
    </dgm:pt>
    <dgm:pt modelId="{3656ACEC-891F-40C7-9DFE-E0186FA4907A}" type="parTrans" cxnId="{71E85893-B332-41E9-8732-433B03E91CEB}">
      <dgm:prSet/>
      <dgm:spPr/>
      <dgm:t>
        <a:bodyPr/>
        <a:lstStyle/>
        <a:p>
          <a:endParaRPr lang="sk-SK"/>
        </a:p>
      </dgm:t>
    </dgm:pt>
    <dgm:pt modelId="{74CD1E0D-CEA7-4DD3-9922-23E2E3B29822}" type="sibTrans" cxnId="{71E85893-B332-41E9-8732-433B03E91CEB}">
      <dgm:prSet/>
      <dgm:spPr/>
      <dgm:t>
        <a:bodyPr/>
        <a:lstStyle/>
        <a:p>
          <a:endParaRPr lang="sk-SK"/>
        </a:p>
      </dgm:t>
    </dgm:pt>
    <dgm:pt modelId="{3ED5B60B-F46C-4FFD-8181-9FE2B169A44E}">
      <dgm:prSet/>
      <dgm:spPr/>
      <dgm:t>
        <a:bodyPr/>
        <a:lstStyle/>
        <a:p>
          <a:r>
            <a:rPr lang="sk-SK" b="0" i="0" u="none" dirty="0" err="1"/>
            <a:t>Akceptace</a:t>
          </a:r>
          <a:r>
            <a:rPr lang="sk-SK" b="0" i="0" u="none" dirty="0"/>
            <a:t> </a:t>
          </a:r>
          <a:r>
            <a:rPr lang="sk-SK" b="0" i="0" u="none" dirty="0" err="1"/>
            <a:t>těla</a:t>
          </a:r>
          <a:r>
            <a:rPr lang="sk-SK" b="0" i="0" u="none" dirty="0"/>
            <a:t> a mysli, </a:t>
          </a:r>
          <a:r>
            <a:rPr lang="sk-SK" b="0" i="0" u="none" dirty="0" err="1"/>
            <a:t>tady</a:t>
          </a:r>
          <a:r>
            <a:rPr lang="sk-SK" b="0" i="0" u="none" dirty="0"/>
            <a:t> a </a:t>
          </a:r>
          <a:r>
            <a:rPr lang="sk-SK" b="0" i="0" u="none" dirty="0" err="1"/>
            <a:t>teď</a:t>
          </a:r>
          <a:endParaRPr lang="sk-SK" b="0" dirty="0"/>
        </a:p>
      </dgm:t>
    </dgm:pt>
    <dgm:pt modelId="{8855099B-7DB5-4B6C-ABB7-3FD2E93AA7A5}" type="parTrans" cxnId="{BC588B95-2E6D-42C8-91D3-2380F2FE5B5C}">
      <dgm:prSet/>
      <dgm:spPr/>
      <dgm:t>
        <a:bodyPr/>
        <a:lstStyle/>
        <a:p>
          <a:endParaRPr lang="sk-SK"/>
        </a:p>
      </dgm:t>
    </dgm:pt>
    <dgm:pt modelId="{76DE581B-6EF4-4140-8F33-4F2ABC5CB53D}" type="sibTrans" cxnId="{BC588B95-2E6D-42C8-91D3-2380F2FE5B5C}">
      <dgm:prSet/>
      <dgm:spPr/>
      <dgm:t>
        <a:bodyPr/>
        <a:lstStyle/>
        <a:p>
          <a:endParaRPr lang="sk-SK"/>
        </a:p>
      </dgm:t>
    </dgm:pt>
    <dgm:pt modelId="{CD8906E5-3D09-4F13-9671-A56E8E71E7E4}">
      <dgm:prSet/>
      <dgm:spPr/>
      <dgm:t>
        <a:bodyPr/>
        <a:lstStyle/>
        <a:p>
          <a:r>
            <a:rPr lang="sk-SK" b="0" i="0" u="none" dirty="0" err="1"/>
            <a:t>Léčba</a:t>
          </a:r>
          <a:r>
            <a:rPr lang="sk-SK" b="0" i="0" u="none" dirty="0"/>
            <a:t> úzkostných </a:t>
          </a:r>
          <a:r>
            <a:rPr lang="sk-SK" b="0" i="0" u="none" dirty="0" err="1"/>
            <a:t>poruch</a:t>
          </a:r>
          <a:r>
            <a:rPr lang="sk-SK" b="0" i="0" u="none" dirty="0"/>
            <a:t> -</a:t>
          </a:r>
          <a:r>
            <a:rPr lang="sk-SK" b="0" i="0" u="none" dirty="0" err="1"/>
            <a:t>přístup</a:t>
          </a:r>
          <a:r>
            <a:rPr lang="sk-SK" b="0" i="0" u="none" dirty="0"/>
            <a:t> </a:t>
          </a:r>
          <a:r>
            <a:rPr lang="sk-SK" b="0" i="0" u="none" dirty="0" err="1"/>
            <a:t>redukce</a:t>
          </a:r>
          <a:r>
            <a:rPr lang="sk-SK" b="0" i="0" u="none" dirty="0"/>
            <a:t> stresu </a:t>
          </a:r>
          <a:r>
            <a:rPr lang="sk-SK" b="0" i="0" u="none" dirty="0" err="1"/>
            <a:t>vycházející</a:t>
          </a:r>
          <a:r>
            <a:rPr lang="sk-SK" b="0" i="0" u="none" dirty="0"/>
            <a:t> z </a:t>
          </a:r>
          <a:r>
            <a:rPr lang="sk-SK" b="0" i="0" u="none" dirty="0" err="1"/>
            <a:t>mindfulness</a:t>
          </a:r>
          <a:r>
            <a:rPr lang="sk-SK" b="0" i="0" u="none" dirty="0"/>
            <a:t>=MBSR</a:t>
          </a:r>
          <a:endParaRPr lang="sk-SK" b="0" dirty="0"/>
        </a:p>
      </dgm:t>
    </dgm:pt>
    <dgm:pt modelId="{4405017F-78C4-45A8-BE46-65418E3BD8B7}" type="parTrans" cxnId="{B9C0DFCA-F4A9-402E-AD68-7D287B813285}">
      <dgm:prSet/>
      <dgm:spPr/>
      <dgm:t>
        <a:bodyPr/>
        <a:lstStyle/>
        <a:p>
          <a:endParaRPr lang="sk-SK"/>
        </a:p>
      </dgm:t>
    </dgm:pt>
    <dgm:pt modelId="{8471FC2B-AA75-4421-9BBD-E1A46D43C8E8}" type="sibTrans" cxnId="{B9C0DFCA-F4A9-402E-AD68-7D287B813285}">
      <dgm:prSet/>
      <dgm:spPr/>
      <dgm:t>
        <a:bodyPr/>
        <a:lstStyle/>
        <a:p>
          <a:endParaRPr lang="sk-SK"/>
        </a:p>
      </dgm:t>
    </dgm:pt>
    <dgm:pt modelId="{04EC54A7-9841-437A-A556-F50FBD7A4521}" type="pres">
      <dgm:prSet presAssocID="{A323EFEA-A6C6-4CD5-90FE-6A7FC2F30FCD}" presName="vert0" presStyleCnt="0">
        <dgm:presLayoutVars>
          <dgm:dir/>
          <dgm:animOne val="branch"/>
          <dgm:animLvl val="lvl"/>
        </dgm:presLayoutVars>
      </dgm:prSet>
      <dgm:spPr/>
    </dgm:pt>
    <dgm:pt modelId="{E47E423B-6495-49E6-A468-1AF73707CA55}" type="pres">
      <dgm:prSet presAssocID="{C2BFB9A2-01FF-4778-998C-26B3D17BB228}" presName="thickLine" presStyleLbl="alignNode1" presStyleIdx="0" presStyleCnt="4"/>
      <dgm:spPr/>
    </dgm:pt>
    <dgm:pt modelId="{5D49BB42-EB9D-48E7-9DA4-05CB88BCBAFE}" type="pres">
      <dgm:prSet presAssocID="{C2BFB9A2-01FF-4778-998C-26B3D17BB228}" presName="horz1" presStyleCnt="0"/>
      <dgm:spPr/>
    </dgm:pt>
    <dgm:pt modelId="{318B126E-53BF-4A2C-A087-72B6B6A9729F}" type="pres">
      <dgm:prSet presAssocID="{C2BFB9A2-01FF-4778-998C-26B3D17BB228}" presName="tx1" presStyleLbl="revTx" presStyleIdx="0" presStyleCnt="4"/>
      <dgm:spPr/>
    </dgm:pt>
    <dgm:pt modelId="{21DF53FD-A5A3-4577-BEF3-9B328F42C458}" type="pres">
      <dgm:prSet presAssocID="{C2BFB9A2-01FF-4778-998C-26B3D17BB228}" presName="vert1" presStyleCnt="0"/>
      <dgm:spPr/>
    </dgm:pt>
    <dgm:pt modelId="{B49A144C-6B61-4C8C-822D-7B83F1281C67}" type="pres">
      <dgm:prSet presAssocID="{10C9E295-C680-4501-90C8-A9F89C3B07D7}" presName="thickLine" presStyleLbl="alignNode1" presStyleIdx="1" presStyleCnt="4"/>
      <dgm:spPr/>
    </dgm:pt>
    <dgm:pt modelId="{2FDCF686-541A-4964-BA7F-0DD35F9A8C27}" type="pres">
      <dgm:prSet presAssocID="{10C9E295-C680-4501-90C8-A9F89C3B07D7}" presName="horz1" presStyleCnt="0"/>
      <dgm:spPr/>
    </dgm:pt>
    <dgm:pt modelId="{9C7CA6B8-8717-44B4-B6F3-FE7754F19A2E}" type="pres">
      <dgm:prSet presAssocID="{10C9E295-C680-4501-90C8-A9F89C3B07D7}" presName="tx1" presStyleLbl="revTx" presStyleIdx="1" presStyleCnt="4"/>
      <dgm:spPr/>
    </dgm:pt>
    <dgm:pt modelId="{F3D59D29-6788-4145-97BF-B33C3C837E00}" type="pres">
      <dgm:prSet presAssocID="{10C9E295-C680-4501-90C8-A9F89C3B07D7}" presName="vert1" presStyleCnt="0"/>
      <dgm:spPr/>
    </dgm:pt>
    <dgm:pt modelId="{69E79C16-ECEA-4464-812F-09877938997F}" type="pres">
      <dgm:prSet presAssocID="{3ED5B60B-F46C-4FFD-8181-9FE2B169A44E}" presName="thickLine" presStyleLbl="alignNode1" presStyleIdx="2" presStyleCnt="4"/>
      <dgm:spPr/>
    </dgm:pt>
    <dgm:pt modelId="{0A2EE2D0-41F8-4399-A07C-AE1F7C026133}" type="pres">
      <dgm:prSet presAssocID="{3ED5B60B-F46C-4FFD-8181-9FE2B169A44E}" presName="horz1" presStyleCnt="0"/>
      <dgm:spPr/>
    </dgm:pt>
    <dgm:pt modelId="{015A6635-E2AD-4289-8A29-17898C0D2A01}" type="pres">
      <dgm:prSet presAssocID="{3ED5B60B-F46C-4FFD-8181-9FE2B169A44E}" presName="tx1" presStyleLbl="revTx" presStyleIdx="2" presStyleCnt="4"/>
      <dgm:spPr/>
    </dgm:pt>
    <dgm:pt modelId="{59CD5AC9-0EB0-4599-BD7B-AF6BBFC4DDA0}" type="pres">
      <dgm:prSet presAssocID="{3ED5B60B-F46C-4FFD-8181-9FE2B169A44E}" presName="vert1" presStyleCnt="0"/>
      <dgm:spPr/>
    </dgm:pt>
    <dgm:pt modelId="{BF748C72-A26E-41DF-88A3-13F6850CF333}" type="pres">
      <dgm:prSet presAssocID="{CD8906E5-3D09-4F13-9671-A56E8E71E7E4}" presName="thickLine" presStyleLbl="alignNode1" presStyleIdx="3" presStyleCnt="4"/>
      <dgm:spPr/>
    </dgm:pt>
    <dgm:pt modelId="{F7CA92B6-9AF2-4A66-A50F-6B5CF6A6294B}" type="pres">
      <dgm:prSet presAssocID="{CD8906E5-3D09-4F13-9671-A56E8E71E7E4}" presName="horz1" presStyleCnt="0"/>
      <dgm:spPr/>
    </dgm:pt>
    <dgm:pt modelId="{8FD03172-F6BF-4468-B9DC-13FB8F0EE08E}" type="pres">
      <dgm:prSet presAssocID="{CD8906E5-3D09-4F13-9671-A56E8E71E7E4}" presName="tx1" presStyleLbl="revTx" presStyleIdx="3" presStyleCnt="4"/>
      <dgm:spPr/>
    </dgm:pt>
    <dgm:pt modelId="{3A5E134A-5A5A-48BF-9076-D8C91FC7AB40}" type="pres">
      <dgm:prSet presAssocID="{CD8906E5-3D09-4F13-9671-A56E8E71E7E4}" presName="vert1" presStyleCnt="0"/>
      <dgm:spPr/>
    </dgm:pt>
  </dgm:ptLst>
  <dgm:cxnLst>
    <dgm:cxn modelId="{6EC85603-5351-48AE-9A1C-6F1FC1C50AD6}" type="presOf" srcId="{C2BFB9A2-01FF-4778-998C-26B3D17BB228}" destId="{318B126E-53BF-4A2C-A087-72B6B6A9729F}" srcOrd="0" destOrd="0" presId="urn:microsoft.com/office/officeart/2008/layout/LinedList"/>
    <dgm:cxn modelId="{C73A6272-B576-4B93-B9C1-F03C99627558}" type="presOf" srcId="{CD8906E5-3D09-4F13-9671-A56E8E71E7E4}" destId="{8FD03172-F6BF-4468-B9DC-13FB8F0EE08E}" srcOrd="0" destOrd="0" presId="urn:microsoft.com/office/officeart/2008/layout/LinedList"/>
    <dgm:cxn modelId="{D30EEA5A-2275-47F5-80EC-C3560DD7BD4C}" type="presOf" srcId="{10C9E295-C680-4501-90C8-A9F89C3B07D7}" destId="{9C7CA6B8-8717-44B4-B6F3-FE7754F19A2E}" srcOrd="0" destOrd="0" presId="urn:microsoft.com/office/officeart/2008/layout/LinedList"/>
    <dgm:cxn modelId="{FB345D8A-DBE8-4DFD-8630-5668593F00A7}" type="presOf" srcId="{A323EFEA-A6C6-4CD5-90FE-6A7FC2F30FCD}" destId="{04EC54A7-9841-437A-A556-F50FBD7A4521}" srcOrd="0" destOrd="0" presId="urn:microsoft.com/office/officeart/2008/layout/LinedList"/>
    <dgm:cxn modelId="{71E85893-B332-41E9-8732-433B03E91CEB}" srcId="{A323EFEA-A6C6-4CD5-90FE-6A7FC2F30FCD}" destId="{10C9E295-C680-4501-90C8-A9F89C3B07D7}" srcOrd="1" destOrd="0" parTransId="{3656ACEC-891F-40C7-9DFE-E0186FA4907A}" sibTransId="{74CD1E0D-CEA7-4DD3-9922-23E2E3B29822}"/>
    <dgm:cxn modelId="{BC588B95-2E6D-42C8-91D3-2380F2FE5B5C}" srcId="{A323EFEA-A6C6-4CD5-90FE-6A7FC2F30FCD}" destId="{3ED5B60B-F46C-4FFD-8181-9FE2B169A44E}" srcOrd="2" destOrd="0" parTransId="{8855099B-7DB5-4B6C-ABB7-3FD2E93AA7A5}" sibTransId="{76DE581B-6EF4-4140-8F33-4F2ABC5CB53D}"/>
    <dgm:cxn modelId="{8B488E9F-174A-441C-93B7-7DFCAB37E99F}" srcId="{A323EFEA-A6C6-4CD5-90FE-6A7FC2F30FCD}" destId="{C2BFB9A2-01FF-4778-998C-26B3D17BB228}" srcOrd="0" destOrd="0" parTransId="{138B28CD-B8FB-491B-AED9-121037EB3387}" sibTransId="{13093B8A-32F2-4F4E-B919-A8719C9EC2A9}"/>
    <dgm:cxn modelId="{BA0001CA-3771-4FCF-8C90-BD11B6052855}" type="presOf" srcId="{3ED5B60B-F46C-4FFD-8181-9FE2B169A44E}" destId="{015A6635-E2AD-4289-8A29-17898C0D2A01}" srcOrd="0" destOrd="0" presId="urn:microsoft.com/office/officeart/2008/layout/LinedList"/>
    <dgm:cxn modelId="{B9C0DFCA-F4A9-402E-AD68-7D287B813285}" srcId="{A323EFEA-A6C6-4CD5-90FE-6A7FC2F30FCD}" destId="{CD8906E5-3D09-4F13-9671-A56E8E71E7E4}" srcOrd="3" destOrd="0" parTransId="{4405017F-78C4-45A8-BE46-65418E3BD8B7}" sibTransId="{8471FC2B-AA75-4421-9BBD-E1A46D43C8E8}"/>
    <dgm:cxn modelId="{57FF8568-4721-403C-92C2-8754C261FAE7}" type="presParOf" srcId="{04EC54A7-9841-437A-A556-F50FBD7A4521}" destId="{E47E423B-6495-49E6-A468-1AF73707CA55}" srcOrd="0" destOrd="0" presId="urn:microsoft.com/office/officeart/2008/layout/LinedList"/>
    <dgm:cxn modelId="{B997D67A-D9E0-4620-B701-0514A0DF91D1}" type="presParOf" srcId="{04EC54A7-9841-437A-A556-F50FBD7A4521}" destId="{5D49BB42-EB9D-48E7-9DA4-05CB88BCBAFE}" srcOrd="1" destOrd="0" presId="urn:microsoft.com/office/officeart/2008/layout/LinedList"/>
    <dgm:cxn modelId="{3FEEB44F-25DF-4E73-9276-A0574D765012}" type="presParOf" srcId="{5D49BB42-EB9D-48E7-9DA4-05CB88BCBAFE}" destId="{318B126E-53BF-4A2C-A087-72B6B6A9729F}" srcOrd="0" destOrd="0" presId="urn:microsoft.com/office/officeart/2008/layout/LinedList"/>
    <dgm:cxn modelId="{C10CEAA2-39DE-49D2-BB11-19C62B3817F7}" type="presParOf" srcId="{5D49BB42-EB9D-48E7-9DA4-05CB88BCBAFE}" destId="{21DF53FD-A5A3-4577-BEF3-9B328F42C458}" srcOrd="1" destOrd="0" presId="urn:microsoft.com/office/officeart/2008/layout/LinedList"/>
    <dgm:cxn modelId="{C3977300-C3F3-4D27-A3EA-F5566F21D4E7}" type="presParOf" srcId="{04EC54A7-9841-437A-A556-F50FBD7A4521}" destId="{B49A144C-6B61-4C8C-822D-7B83F1281C67}" srcOrd="2" destOrd="0" presId="urn:microsoft.com/office/officeart/2008/layout/LinedList"/>
    <dgm:cxn modelId="{46FA526A-2357-40AC-B6C6-D5A1B2537573}" type="presParOf" srcId="{04EC54A7-9841-437A-A556-F50FBD7A4521}" destId="{2FDCF686-541A-4964-BA7F-0DD35F9A8C27}" srcOrd="3" destOrd="0" presId="urn:microsoft.com/office/officeart/2008/layout/LinedList"/>
    <dgm:cxn modelId="{EDCC125D-AE03-4807-87A6-00989379D251}" type="presParOf" srcId="{2FDCF686-541A-4964-BA7F-0DD35F9A8C27}" destId="{9C7CA6B8-8717-44B4-B6F3-FE7754F19A2E}" srcOrd="0" destOrd="0" presId="urn:microsoft.com/office/officeart/2008/layout/LinedList"/>
    <dgm:cxn modelId="{FA0C4BF6-D288-4F8B-8F01-1A529E4E7E0D}" type="presParOf" srcId="{2FDCF686-541A-4964-BA7F-0DD35F9A8C27}" destId="{F3D59D29-6788-4145-97BF-B33C3C837E00}" srcOrd="1" destOrd="0" presId="urn:microsoft.com/office/officeart/2008/layout/LinedList"/>
    <dgm:cxn modelId="{7B594D67-D3A9-4358-BC60-0BBBDCD7B7F4}" type="presParOf" srcId="{04EC54A7-9841-437A-A556-F50FBD7A4521}" destId="{69E79C16-ECEA-4464-812F-09877938997F}" srcOrd="4" destOrd="0" presId="urn:microsoft.com/office/officeart/2008/layout/LinedList"/>
    <dgm:cxn modelId="{248A64D6-3DE9-4CF9-841E-FE487E53D64C}" type="presParOf" srcId="{04EC54A7-9841-437A-A556-F50FBD7A4521}" destId="{0A2EE2D0-41F8-4399-A07C-AE1F7C026133}" srcOrd="5" destOrd="0" presId="urn:microsoft.com/office/officeart/2008/layout/LinedList"/>
    <dgm:cxn modelId="{F2C3280A-CC55-4006-A525-153F154645BA}" type="presParOf" srcId="{0A2EE2D0-41F8-4399-A07C-AE1F7C026133}" destId="{015A6635-E2AD-4289-8A29-17898C0D2A01}" srcOrd="0" destOrd="0" presId="urn:microsoft.com/office/officeart/2008/layout/LinedList"/>
    <dgm:cxn modelId="{A2CA1A00-E0DE-4221-B4EC-8D5AA8C0503D}" type="presParOf" srcId="{0A2EE2D0-41F8-4399-A07C-AE1F7C026133}" destId="{59CD5AC9-0EB0-4599-BD7B-AF6BBFC4DDA0}" srcOrd="1" destOrd="0" presId="urn:microsoft.com/office/officeart/2008/layout/LinedList"/>
    <dgm:cxn modelId="{FE1A3A53-5AA8-4615-99E5-1488316B3ABB}" type="presParOf" srcId="{04EC54A7-9841-437A-A556-F50FBD7A4521}" destId="{BF748C72-A26E-41DF-88A3-13F6850CF333}" srcOrd="6" destOrd="0" presId="urn:microsoft.com/office/officeart/2008/layout/LinedList"/>
    <dgm:cxn modelId="{4F05A244-7C71-40FE-BEA3-E2B97D64DE17}" type="presParOf" srcId="{04EC54A7-9841-437A-A556-F50FBD7A4521}" destId="{F7CA92B6-9AF2-4A66-A50F-6B5CF6A6294B}" srcOrd="7" destOrd="0" presId="urn:microsoft.com/office/officeart/2008/layout/LinedList"/>
    <dgm:cxn modelId="{53B0D02D-9819-4B54-A9F4-1B6A86271430}" type="presParOf" srcId="{F7CA92B6-9AF2-4A66-A50F-6B5CF6A6294B}" destId="{8FD03172-F6BF-4468-B9DC-13FB8F0EE08E}" srcOrd="0" destOrd="0" presId="urn:microsoft.com/office/officeart/2008/layout/LinedList"/>
    <dgm:cxn modelId="{BC99AA70-ABD0-4A33-AD65-D40363BED940}" type="presParOf" srcId="{F7CA92B6-9AF2-4A66-A50F-6B5CF6A6294B}" destId="{3A5E134A-5A5A-48BF-9076-D8C91FC7AB4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323EFEA-A6C6-4CD5-90FE-6A7FC2F30FCD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sk-SK"/>
        </a:p>
      </dgm:t>
    </dgm:pt>
    <dgm:pt modelId="{C2BFB9A2-01FF-4778-998C-26B3D17BB228}">
      <dgm:prSet/>
      <dgm:spPr/>
      <dgm:t>
        <a:bodyPr/>
        <a:lstStyle/>
        <a:p>
          <a:r>
            <a:rPr lang="sk-SK" b="0" i="0" u="none" dirty="0"/>
            <a:t>Nemoci psychické i fyzické</a:t>
          </a:r>
          <a:endParaRPr lang="sk-SK" dirty="0"/>
        </a:p>
      </dgm:t>
    </dgm:pt>
    <dgm:pt modelId="{138B28CD-B8FB-491B-AED9-121037EB3387}" type="parTrans" cxnId="{8B488E9F-174A-441C-93B7-7DFCAB37E99F}">
      <dgm:prSet/>
      <dgm:spPr/>
      <dgm:t>
        <a:bodyPr/>
        <a:lstStyle/>
        <a:p>
          <a:endParaRPr lang="sk-SK"/>
        </a:p>
      </dgm:t>
    </dgm:pt>
    <dgm:pt modelId="{13093B8A-32F2-4F4E-B919-A8719C9EC2A9}" type="sibTrans" cxnId="{8B488E9F-174A-441C-93B7-7DFCAB37E99F}">
      <dgm:prSet/>
      <dgm:spPr/>
      <dgm:t>
        <a:bodyPr/>
        <a:lstStyle/>
        <a:p>
          <a:endParaRPr lang="sk-SK"/>
        </a:p>
      </dgm:t>
    </dgm:pt>
    <dgm:pt modelId="{44222B54-37D5-4BB9-AEF1-BDBE8500B04E}">
      <dgm:prSet/>
      <dgm:spPr/>
      <dgm:t>
        <a:bodyPr/>
        <a:lstStyle/>
        <a:p>
          <a:r>
            <a:rPr lang="sk-SK" b="0" i="0" u="none" dirty="0" err="1"/>
            <a:t>Cílem</a:t>
          </a:r>
          <a:r>
            <a:rPr lang="sk-SK" b="0" i="0" u="none" dirty="0"/>
            <a:t> je </a:t>
          </a:r>
          <a:r>
            <a:rPr lang="sk-SK" b="0" i="0" u="none" dirty="0" err="1"/>
            <a:t>uvědomit</a:t>
          </a:r>
          <a:r>
            <a:rPr lang="sk-SK" b="0" i="0" u="none" dirty="0"/>
            <a:t> si </a:t>
          </a:r>
          <a:r>
            <a:rPr lang="sk-SK" b="0" i="0" u="none" dirty="0" err="1"/>
            <a:t>co</a:t>
          </a:r>
          <a:r>
            <a:rPr lang="sk-SK" b="0" i="0" u="none" dirty="0"/>
            <a:t> </a:t>
          </a:r>
          <a:r>
            <a:rPr lang="sk-SK" b="0" i="0" u="none" dirty="0" err="1"/>
            <a:t>se</a:t>
          </a:r>
          <a:r>
            <a:rPr lang="sk-SK" b="0" i="0" u="none" dirty="0"/>
            <a:t> v </a:t>
          </a:r>
          <a:r>
            <a:rPr lang="sk-SK" b="0" i="0" u="none" dirty="0" err="1"/>
            <a:t>daném</a:t>
          </a:r>
          <a:r>
            <a:rPr lang="sk-SK" b="0" i="0" u="none" dirty="0"/>
            <a:t> okamžiku </a:t>
          </a:r>
          <a:r>
            <a:rPr lang="sk-SK" b="0" i="0" u="none" dirty="0" err="1"/>
            <a:t>děje</a:t>
          </a:r>
          <a:endParaRPr lang="sk-SK" b="0" dirty="0"/>
        </a:p>
      </dgm:t>
    </dgm:pt>
    <dgm:pt modelId="{EF6D25EB-484A-4A68-A2E9-8D8C0B842AEF}" type="parTrans" cxnId="{77B6615D-7288-4B72-A264-F45828D90CF2}">
      <dgm:prSet/>
      <dgm:spPr/>
      <dgm:t>
        <a:bodyPr/>
        <a:lstStyle/>
        <a:p>
          <a:endParaRPr lang="sk-SK"/>
        </a:p>
      </dgm:t>
    </dgm:pt>
    <dgm:pt modelId="{8938C226-53DF-4EE7-A0BE-B2B43563EEB8}" type="sibTrans" cxnId="{77B6615D-7288-4B72-A264-F45828D90CF2}">
      <dgm:prSet/>
      <dgm:spPr/>
      <dgm:t>
        <a:bodyPr/>
        <a:lstStyle/>
        <a:p>
          <a:endParaRPr lang="sk-SK"/>
        </a:p>
      </dgm:t>
    </dgm:pt>
    <dgm:pt modelId="{549DE947-9199-402C-8B23-DAEBEC8AFE52}">
      <dgm:prSet/>
      <dgm:spPr/>
      <dgm:t>
        <a:bodyPr/>
        <a:lstStyle/>
        <a:p>
          <a:r>
            <a:rPr lang="sk-SK" b="0" i="0" u="none" dirty="0" err="1"/>
            <a:t>Principy</a:t>
          </a:r>
          <a:r>
            <a:rPr lang="sk-SK" b="0" i="0" u="none" dirty="0"/>
            <a:t>: </a:t>
          </a:r>
          <a:endParaRPr lang="sk-SK" b="0" dirty="0"/>
        </a:p>
      </dgm:t>
    </dgm:pt>
    <dgm:pt modelId="{551EEAF7-4616-42DD-91D1-B921B5A1EC60}" type="parTrans" cxnId="{B34EF579-72B9-4990-84C7-16DEEF0EE17A}">
      <dgm:prSet/>
      <dgm:spPr/>
      <dgm:t>
        <a:bodyPr/>
        <a:lstStyle/>
        <a:p>
          <a:endParaRPr lang="sk-SK"/>
        </a:p>
      </dgm:t>
    </dgm:pt>
    <dgm:pt modelId="{A97C3F6A-11FF-4374-95AB-3EBA17230C50}" type="sibTrans" cxnId="{B34EF579-72B9-4990-84C7-16DEEF0EE17A}">
      <dgm:prSet/>
      <dgm:spPr/>
      <dgm:t>
        <a:bodyPr/>
        <a:lstStyle/>
        <a:p>
          <a:endParaRPr lang="sk-SK"/>
        </a:p>
      </dgm:t>
    </dgm:pt>
    <dgm:pt modelId="{0D49D420-0337-4907-8FE8-4E80D3E676FC}">
      <dgm:prSet/>
      <dgm:spPr/>
      <dgm:t>
        <a:bodyPr/>
        <a:lstStyle/>
        <a:p>
          <a:r>
            <a:rPr lang="pl-PL" b="0" i="0" u="none" dirty="0"/>
            <a:t>2) vnímat to, co je tady a teď</a:t>
          </a:r>
          <a:endParaRPr lang="pl-PL" b="0" dirty="0"/>
        </a:p>
      </dgm:t>
    </dgm:pt>
    <dgm:pt modelId="{0B816FFE-1724-429C-AF69-28F28DEE9B94}" type="parTrans" cxnId="{15C07AF0-511B-40A5-9463-0518EA3094FE}">
      <dgm:prSet/>
      <dgm:spPr/>
      <dgm:t>
        <a:bodyPr/>
        <a:lstStyle/>
        <a:p>
          <a:endParaRPr lang="sk-SK"/>
        </a:p>
      </dgm:t>
    </dgm:pt>
    <dgm:pt modelId="{79A0EF1A-FA22-46A6-9C5B-9C62D5484633}" type="sibTrans" cxnId="{15C07AF0-511B-40A5-9463-0518EA3094FE}">
      <dgm:prSet/>
      <dgm:spPr/>
      <dgm:t>
        <a:bodyPr/>
        <a:lstStyle/>
        <a:p>
          <a:endParaRPr lang="sk-SK"/>
        </a:p>
      </dgm:t>
    </dgm:pt>
    <dgm:pt modelId="{404A75F5-75DC-4E94-B5CE-1B0633D95E20}">
      <dgm:prSet/>
      <dgm:spPr/>
      <dgm:t>
        <a:bodyPr/>
        <a:lstStyle/>
        <a:p>
          <a:r>
            <a:rPr lang="sk-SK" b="0" i="0" u="none" dirty="0"/>
            <a:t>3) </a:t>
          </a:r>
          <a:r>
            <a:rPr lang="sk-SK" b="0" i="0" u="none" dirty="0" err="1"/>
            <a:t>pozice</a:t>
          </a:r>
          <a:r>
            <a:rPr lang="sk-SK" b="0" i="0" u="none" dirty="0"/>
            <a:t> „</a:t>
          </a:r>
          <a:r>
            <a:rPr lang="sk-SK" b="0" i="0" u="none" dirty="0" err="1"/>
            <a:t>nic</a:t>
          </a:r>
          <a:r>
            <a:rPr lang="sk-SK" b="0" i="0" u="none" dirty="0"/>
            <a:t> </a:t>
          </a:r>
          <a:r>
            <a:rPr lang="sk-SK" b="0" i="0" u="none" dirty="0" err="1"/>
            <a:t>nevím</a:t>
          </a:r>
          <a:r>
            <a:rPr lang="sk-SK" b="0" i="0" u="none" dirty="0"/>
            <a:t>“</a:t>
          </a:r>
          <a:endParaRPr lang="sk-SK" b="0" dirty="0"/>
        </a:p>
      </dgm:t>
    </dgm:pt>
    <dgm:pt modelId="{E009D1EE-06FE-46DA-B5F6-2E1FE20129AF}" type="parTrans" cxnId="{2C2787EF-29A4-42BF-9B89-A36511ED3DD2}">
      <dgm:prSet/>
      <dgm:spPr/>
      <dgm:t>
        <a:bodyPr/>
        <a:lstStyle/>
        <a:p>
          <a:endParaRPr lang="sk-SK"/>
        </a:p>
      </dgm:t>
    </dgm:pt>
    <dgm:pt modelId="{F6F81F08-0AA6-4BB0-BFDD-15DDC00C97FA}" type="sibTrans" cxnId="{2C2787EF-29A4-42BF-9B89-A36511ED3DD2}">
      <dgm:prSet/>
      <dgm:spPr/>
      <dgm:t>
        <a:bodyPr/>
        <a:lstStyle/>
        <a:p>
          <a:endParaRPr lang="sk-SK"/>
        </a:p>
      </dgm:t>
    </dgm:pt>
    <dgm:pt modelId="{624704AC-BF40-490D-80F5-0EF39873F4C0}">
      <dgm:prSet/>
      <dgm:spPr/>
      <dgm:t>
        <a:bodyPr/>
        <a:lstStyle/>
        <a:p>
          <a:r>
            <a:rPr lang="sk-SK" b="0" i="0" u="none" dirty="0"/>
            <a:t>1) je </a:t>
          </a:r>
          <a:r>
            <a:rPr lang="sk-SK" b="0" i="0" u="none" dirty="0" err="1"/>
            <a:t>více</a:t>
          </a:r>
          <a:r>
            <a:rPr lang="sk-SK" b="0" i="0" u="none" dirty="0"/>
            <a:t> dobrého, než zlého </a:t>
          </a:r>
          <a:endParaRPr lang="sk-SK" b="0" dirty="0"/>
        </a:p>
      </dgm:t>
    </dgm:pt>
    <dgm:pt modelId="{4D254340-E202-423A-915B-BCDFA67EF1B5}" type="parTrans" cxnId="{252075C9-E7E3-42BD-881B-A7126025A55C}">
      <dgm:prSet/>
      <dgm:spPr/>
      <dgm:t>
        <a:bodyPr/>
        <a:lstStyle/>
        <a:p>
          <a:endParaRPr lang="sk-SK"/>
        </a:p>
      </dgm:t>
    </dgm:pt>
    <dgm:pt modelId="{54A10F32-E5D7-43FB-B305-17CD0930D2C9}" type="sibTrans" cxnId="{252075C9-E7E3-42BD-881B-A7126025A55C}">
      <dgm:prSet/>
      <dgm:spPr/>
      <dgm:t>
        <a:bodyPr/>
        <a:lstStyle/>
        <a:p>
          <a:endParaRPr lang="sk-SK"/>
        </a:p>
      </dgm:t>
    </dgm:pt>
    <dgm:pt modelId="{04EC54A7-9841-437A-A556-F50FBD7A4521}" type="pres">
      <dgm:prSet presAssocID="{A323EFEA-A6C6-4CD5-90FE-6A7FC2F30FCD}" presName="vert0" presStyleCnt="0">
        <dgm:presLayoutVars>
          <dgm:dir/>
          <dgm:animOne val="branch"/>
          <dgm:animLvl val="lvl"/>
        </dgm:presLayoutVars>
      </dgm:prSet>
      <dgm:spPr/>
    </dgm:pt>
    <dgm:pt modelId="{E47E423B-6495-49E6-A468-1AF73707CA55}" type="pres">
      <dgm:prSet presAssocID="{C2BFB9A2-01FF-4778-998C-26B3D17BB228}" presName="thickLine" presStyleLbl="alignNode1" presStyleIdx="0" presStyleCnt="3"/>
      <dgm:spPr/>
    </dgm:pt>
    <dgm:pt modelId="{5D49BB42-EB9D-48E7-9DA4-05CB88BCBAFE}" type="pres">
      <dgm:prSet presAssocID="{C2BFB9A2-01FF-4778-998C-26B3D17BB228}" presName="horz1" presStyleCnt="0"/>
      <dgm:spPr/>
    </dgm:pt>
    <dgm:pt modelId="{318B126E-53BF-4A2C-A087-72B6B6A9729F}" type="pres">
      <dgm:prSet presAssocID="{C2BFB9A2-01FF-4778-998C-26B3D17BB228}" presName="tx1" presStyleLbl="revTx" presStyleIdx="0" presStyleCnt="6" custScaleX="500000" custScaleY="70801"/>
      <dgm:spPr/>
    </dgm:pt>
    <dgm:pt modelId="{21DF53FD-A5A3-4577-BEF3-9B328F42C458}" type="pres">
      <dgm:prSet presAssocID="{C2BFB9A2-01FF-4778-998C-26B3D17BB228}" presName="vert1" presStyleCnt="0"/>
      <dgm:spPr/>
    </dgm:pt>
    <dgm:pt modelId="{6433C92E-9E18-4229-8336-4CC1C423B87C}" type="pres">
      <dgm:prSet presAssocID="{44222B54-37D5-4BB9-AEF1-BDBE8500B04E}" presName="thickLine" presStyleLbl="alignNode1" presStyleIdx="1" presStyleCnt="3"/>
      <dgm:spPr/>
    </dgm:pt>
    <dgm:pt modelId="{6358351D-8DDF-4B8D-9EED-48953AEB5211}" type="pres">
      <dgm:prSet presAssocID="{44222B54-37D5-4BB9-AEF1-BDBE8500B04E}" presName="horz1" presStyleCnt="0"/>
      <dgm:spPr/>
    </dgm:pt>
    <dgm:pt modelId="{C50F64A9-127A-4FB7-BEE1-5121343556E3}" type="pres">
      <dgm:prSet presAssocID="{44222B54-37D5-4BB9-AEF1-BDBE8500B04E}" presName="tx1" presStyleLbl="revTx" presStyleIdx="1" presStyleCnt="6" custScaleX="500000" custScaleY="62324"/>
      <dgm:spPr/>
    </dgm:pt>
    <dgm:pt modelId="{91F446E9-6C33-40BC-982A-03DE1FF301CD}" type="pres">
      <dgm:prSet presAssocID="{44222B54-37D5-4BB9-AEF1-BDBE8500B04E}" presName="vert1" presStyleCnt="0"/>
      <dgm:spPr/>
    </dgm:pt>
    <dgm:pt modelId="{6A82731D-DE43-4CDE-8333-DF32D95BE375}" type="pres">
      <dgm:prSet presAssocID="{549DE947-9199-402C-8B23-DAEBEC8AFE52}" presName="thickLine" presStyleLbl="alignNode1" presStyleIdx="2" presStyleCnt="3"/>
      <dgm:spPr/>
    </dgm:pt>
    <dgm:pt modelId="{283B6E74-37EF-4DF8-9C7C-CA8DD4D1B09A}" type="pres">
      <dgm:prSet presAssocID="{549DE947-9199-402C-8B23-DAEBEC8AFE52}" presName="horz1" presStyleCnt="0"/>
      <dgm:spPr/>
    </dgm:pt>
    <dgm:pt modelId="{4D95FFAF-7656-4B8A-A946-68AE4B3B53CB}" type="pres">
      <dgm:prSet presAssocID="{549DE947-9199-402C-8B23-DAEBEC8AFE52}" presName="tx1" presStyleLbl="revTx" presStyleIdx="2" presStyleCnt="6"/>
      <dgm:spPr/>
    </dgm:pt>
    <dgm:pt modelId="{B2C4ECCA-A7F4-415E-9F59-8E2F9DB3B185}" type="pres">
      <dgm:prSet presAssocID="{549DE947-9199-402C-8B23-DAEBEC8AFE52}" presName="vert1" presStyleCnt="0"/>
      <dgm:spPr/>
    </dgm:pt>
    <dgm:pt modelId="{8F900803-E964-438F-9614-874E42661A22}" type="pres">
      <dgm:prSet presAssocID="{624704AC-BF40-490D-80F5-0EF39873F4C0}" presName="vertSpace2a" presStyleCnt="0"/>
      <dgm:spPr/>
    </dgm:pt>
    <dgm:pt modelId="{119D9A97-CACE-44C8-9848-7C0C6B6A4A73}" type="pres">
      <dgm:prSet presAssocID="{624704AC-BF40-490D-80F5-0EF39873F4C0}" presName="horz2" presStyleCnt="0"/>
      <dgm:spPr/>
    </dgm:pt>
    <dgm:pt modelId="{873DDEFA-B679-436E-9C4E-677D5B290124}" type="pres">
      <dgm:prSet presAssocID="{624704AC-BF40-490D-80F5-0EF39873F4C0}" presName="horzSpace2" presStyleCnt="0"/>
      <dgm:spPr/>
    </dgm:pt>
    <dgm:pt modelId="{2291C17E-C876-406C-B5EA-25365A80B383}" type="pres">
      <dgm:prSet presAssocID="{624704AC-BF40-490D-80F5-0EF39873F4C0}" presName="tx2" presStyleLbl="revTx" presStyleIdx="3" presStyleCnt="6"/>
      <dgm:spPr/>
    </dgm:pt>
    <dgm:pt modelId="{1F9D8809-2587-484A-A9B3-2A98C2DD09E1}" type="pres">
      <dgm:prSet presAssocID="{624704AC-BF40-490D-80F5-0EF39873F4C0}" presName="vert2" presStyleCnt="0"/>
      <dgm:spPr/>
    </dgm:pt>
    <dgm:pt modelId="{6B36B9A3-C10E-4CE7-89C5-B4E7F94F96B7}" type="pres">
      <dgm:prSet presAssocID="{624704AC-BF40-490D-80F5-0EF39873F4C0}" presName="thinLine2b" presStyleLbl="callout" presStyleIdx="0" presStyleCnt="3"/>
      <dgm:spPr/>
    </dgm:pt>
    <dgm:pt modelId="{98A454A6-C3C9-4B21-BCD1-7B5B6816F15B}" type="pres">
      <dgm:prSet presAssocID="{624704AC-BF40-490D-80F5-0EF39873F4C0}" presName="vertSpace2b" presStyleCnt="0"/>
      <dgm:spPr/>
    </dgm:pt>
    <dgm:pt modelId="{596FE4C4-AEBF-4F2C-B880-9C866A17ED93}" type="pres">
      <dgm:prSet presAssocID="{0D49D420-0337-4907-8FE8-4E80D3E676FC}" presName="horz2" presStyleCnt="0"/>
      <dgm:spPr/>
    </dgm:pt>
    <dgm:pt modelId="{B5C11630-CA90-48F3-BBAD-21511306AD45}" type="pres">
      <dgm:prSet presAssocID="{0D49D420-0337-4907-8FE8-4E80D3E676FC}" presName="horzSpace2" presStyleCnt="0"/>
      <dgm:spPr/>
    </dgm:pt>
    <dgm:pt modelId="{A82BFEF3-E864-440C-B229-899D1E0C071B}" type="pres">
      <dgm:prSet presAssocID="{0D49D420-0337-4907-8FE8-4E80D3E676FC}" presName="tx2" presStyleLbl="revTx" presStyleIdx="4" presStyleCnt="6"/>
      <dgm:spPr/>
    </dgm:pt>
    <dgm:pt modelId="{B3D43163-AA25-4681-8CD2-8214101D78D5}" type="pres">
      <dgm:prSet presAssocID="{0D49D420-0337-4907-8FE8-4E80D3E676FC}" presName="vert2" presStyleCnt="0"/>
      <dgm:spPr/>
    </dgm:pt>
    <dgm:pt modelId="{C32847EF-2ABE-4D79-A10B-A5C654A86375}" type="pres">
      <dgm:prSet presAssocID="{0D49D420-0337-4907-8FE8-4E80D3E676FC}" presName="thinLine2b" presStyleLbl="callout" presStyleIdx="1" presStyleCnt="3"/>
      <dgm:spPr/>
    </dgm:pt>
    <dgm:pt modelId="{CB494A26-0FB6-4754-ABBD-E0C71A40E72F}" type="pres">
      <dgm:prSet presAssocID="{0D49D420-0337-4907-8FE8-4E80D3E676FC}" presName="vertSpace2b" presStyleCnt="0"/>
      <dgm:spPr/>
    </dgm:pt>
    <dgm:pt modelId="{54010F5E-7FF9-4D4D-BE62-4F1F689DCCDE}" type="pres">
      <dgm:prSet presAssocID="{404A75F5-75DC-4E94-B5CE-1B0633D95E20}" presName="horz2" presStyleCnt="0"/>
      <dgm:spPr/>
    </dgm:pt>
    <dgm:pt modelId="{DA6DAF35-76E0-4098-BA89-B5C31445DAA3}" type="pres">
      <dgm:prSet presAssocID="{404A75F5-75DC-4E94-B5CE-1B0633D95E20}" presName="horzSpace2" presStyleCnt="0"/>
      <dgm:spPr/>
    </dgm:pt>
    <dgm:pt modelId="{C8C4E7EC-CA64-40D0-A570-056AD3BFC814}" type="pres">
      <dgm:prSet presAssocID="{404A75F5-75DC-4E94-B5CE-1B0633D95E20}" presName="tx2" presStyleLbl="revTx" presStyleIdx="5" presStyleCnt="6"/>
      <dgm:spPr/>
    </dgm:pt>
    <dgm:pt modelId="{9ECF4E46-051D-4482-9EC7-F01439BD8AFA}" type="pres">
      <dgm:prSet presAssocID="{404A75F5-75DC-4E94-B5CE-1B0633D95E20}" presName="vert2" presStyleCnt="0"/>
      <dgm:spPr/>
    </dgm:pt>
    <dgm:pt modelId="{C5770232-995E-4432-87CD-4CBC6ED5BCC4}" type="pres">
      <dgm:prSet presAssocID="{404A75F5-75DC-4E94-B5CE-1B0633D95E20}" presName="thinLine2b" presStyleLbl="callout" presStyleIdx="2" presStyleCnt="3"/>
      <dgm:spPr/>
    </dgm:pt>
    <dgm:pt modelId="{5BE976FD-3F7B-4A71-9731-259B542D8CEC}" type="pres">
      <dgm:prSet presAssocID="{404A75F5-75DC-4E94-B5CE-1B0633D95E20}" presName="vertSpace2b" presStyleCnt="0"/>
      <dgm:spPr/>
    </dgm:pt>
  </dgm:ptLst>
  <dgm:cxnLst>
    <dgm:cxn modelId="{6EC85603-5351-48AE-9A1C-6F1FC1C50AD6}" type="presOf" srcId="{C2BFB9A2-01FF-4778-998C-26B3D17BB228}" destId="{318B126E-53BF-4A2C-A087-72B6B6A9729F}" srcOrd="0" destOrd="0" presId="urn:microsoft.com/office/officeart/2008/layout/LinedList"/>
    <dgm:cxn modelId="{91A7B737-C75D-48B8-BD4A-467B34BBE2AE}" type="presOf" srcId="{404A75F5-75DC-4E94-B5CE-1B0633D95E20}" destId="{C8C4E7EC-CA64-40D0-A570-056AD3BFC814}" srcOrd="0" destOrd="0" presId="urn:microsoft.com/office/officeart/2008/layout/LinedList"/>
    <dgm:cxn modelId="{03B4E85C-89E0-44F7-80EC-46755518C186}" type="presOf" srcId="{624704AC-BF40-490D-80F5-0EF39873F4C0}" destId="{2291C17E-C876-406C-B5EA-25365A80B383}" srcOrd="0" destOrd="0" presId="urn:microsoft.com/office/officeart/2008/layout/LinedList"/>
    <dgm:cxn modelId="{77B6615D-7288-4B72-A264-F45828D90CF2}" srcId="{A323EFEA-A6C6-4CD5-90FE-6A7FC2F30FCD}" destId="{44222B54-37D5-4BB9-AEF1-BDBE8500B04E}" srcOrd="1" destOrd="0" parTransId="{EF6D25EB-484A-4A68-A2E9-8D8C0B842AEF}" sibTransId="{8938C226-53DF-4EE7-A0BE-B2B43563EEB8}"/>
    <dgm:cxn modelId="{90EB116F-17A7-442D-9C71-59DA112568C4}" type="presOf" srcId="{549DE947-9199-402C-8B23-DAEBEC8AFE52}" destId="{4D95FFAF-7656-4B8A-A946-68AE4B3B53CB}" srcOrd="0" destOrd="0" presId="urn:microsoft.com/office/officeart/2008/layout/LinedList"/>
    <dgm:cxn modelId="{B34EF579-72B9-4990-84C7-16DEEF0EE17A}" srcId="{A323EFEA-A6C6-4CD5-90FE-6A7FC2F30FCD}" destId="{549DE947-9199-402C-8B23-DAEBEC8AFE52}" srcOrd="2" destOrd="0" parTransId="{551EEAF7-4616-42DD-91D1-B921B5A1EC60}" sibTransId="{A97C3F6A-11FF-4374-95AB-3EBA17230C50}"/>
    <dgm:cxn modelId="{FB345D8A-DBE8-4DFD-8630-5668593F00A7}" type="presOf" srcId="{A323EFEA-A6C6-4CD5-90FE-6A7FC2F30FCD}" destId="{04EC54A7-9841-437A-A556-F50FBD7A4521}" srcOrd="0" destOrd="0" presId="urn:microsoft.com/office/officeart/2008/layout/LinedList"/>
    <dgm:cxn modelId="{732DC390-2883-44DC-9AAC-1AD6160F8584}" type="presOf" srcId="{44222B54-37D5-4BB9-AEF1-BDBE8500B04E}" destId="{C50F64A9-127A-4FB7-BEE1-5121343556E3}" srcOrd="0" destOrd="0" presId="urn:microsoft.com/office/officeart/2008/layout/LinedList"/>
    <dgm:cxn modelId="{8B488E9F-174A-441C-93B7-7DFCAB37E99F}" srcId="{A323EFEA-A6C6-4CD5-90FE-6A7FC2F30FCD}" destId="{C2BFB9A2-01FF-4778-998C-26B3D17BB228}" srcOrd="0" destOrd="0" parTransId="{138B28CD-B8FB-491B-AED9-121037EB3387}" sibTransId="{13093B8A-32F2-4F4E-B919-A8719C9EC2A9}"/>
    <dgm:cxn modelId="{D28BE1B9-5D16-4DA0-A42E-DA82277C76D9}" type="presOf" srcId="{0D49D420-0337-4907-8FE8-4E80D3E676FC}" destId="{A82BFEF3-E864-440C-B229-899D1E0C071B}" srcOrd="0" destOrd="0" presId="urn:microsoft.com/office/officeart/2008/layout/LinedList"/>
    <dgm:cxn modelId="{252075C9-E7E3-42BD-881B-A7126025A55C}" srcId="{549DE947-9199-402C-8B23-DAEBEC8AFE52}" destId="{624704AC-BF40-490D-80F5-0EF39873F4C0}" srcOrd="0" destOrd="0" parTransId="{4D254340-E202-423A-915B-BCDFA67EF1B5}" sibTransId="{54A10F32-E5D7-43FB-B305-17CD0930D2C9}"/>
    <dgm:cxn modelId="{2C2787EF-29A4-42BF-9B89-A36511ED3DD2}" srcId="{549DE947-9199-402C-8B23-DAEBEC8AFE52}" destId="{404A75F5-75DC-4E94-B5CE-1B0633D95E20}" srcOrd="2" destOrd="0" parTransId="{E009D1EE-06FE-46DA-B5F6-2E1FE20129AF}" sibTransId="{F6F81F08-0AA6-4BB0-BFDD-15DDC00C97FA}"/>
    <dgm:cxn modelId="{15C07AF0-511B-40A5-9463-0518EA3094FE}" srcId="{549DE947-9199-402C-8B23-DAEBEC8AFE52}" destId="{0D49D420-0337-4907-8FE8-4E80D3E676FC}" srcOrd="1" destOrd="0" parTransId="{0B816FFE-1724-429C-AF69-28F28DEE9B94}" sibTransId="{79A0EF1A-FA22-46A6-9C5B-9C62D5484633}"/>
    <dgm:cxn modelId="{57FF8568-4721-403C-92C2-8754C261FAE7}" type="presParOf" srcId="{04EC54A7-9841-437A-A556-F50FBD7A4521}" destId="{E47E423B-6495-49E6-A468-1AF73707CA55}" srcOrd="0" destOrd="0" presId="urn:microsoft.com/office/officeart/2008/layout/LinedList"/>
    <dgm:cxn modelId="{B997D67A-D9E0-4620-B701-0514A0DF91D1}" type="presParOf" srcId="{04EC54A7-9841-437A-A556-F50FBD7A4521}" destId="{5D49BB42-EB9D-48E7-9DA4-05CB88BCBAFE}" srcOrd="1" destOrd="0" presId="urn:microsoft.com/office/officeart/2008/layout/LinedList"/>
    <dgm:cxn modelId="{3FEEB44F-25DF-4E73-9276-A0574D765012}" type="presParOf" srcId="{5D49BB42-EB9D-48E7-9DA4-05CB88BCBAFE}" destId="{318B126E-53BF-4A2C-A087-72B6B6A9729F}" srcOrd="0" destOrd="0" presId="urn:microsoft.com/office/officeart/2008/layout/LinedList"/>
    <dgm:cxn modelId="{C10CEAA2-39DE-49D2-BB11-19C62B3817F7}" type="presParOf" srcId="{5D49BB42-EB9D-48E7-9DA4-05CB88BCBAFE}" destId="{21DF53FD-A5A3-4577-BEF3-9B328F42C458}" srcOrd="1" destOrd="0" presId="urn:microsoft.com/office/officeart/2008/layout/LinedList"/>
    <dgm:cxn modelId="{3876C0DC-508D-4292-AC74-54C089FE87FA}" type="presParOf" srcId="{04EC54A7-9841-437A-A556-F50FBD7A4521}" destId="{6433C92E-9E18-4229-8336-4CC1C423B87C}" srcOrd="2" destOrd="0" presId="urn:microsoft.com/office/officeart/2008/layout/LinedList"/>
    <dgm:cxn modelId="{E993EA5E-C678-499E-8A60-2A7430E3A5FA}" type="presParOf" srcId="{04EC54A7-9841-437A-A556-F50FBD7A4521}" destId="{6358351D-8DDF-4B8D-9EED-48953AEB5211}" srcOrd="3" destOrd="0" presId="urn:microsoft.com/office/officeart/2008/layout/LinedList"/>
    <dgm:cxn modelId="{C5CA642A-76DB-4AD8-94EC-C2254162F514}" type="presParOf" srcId="{6358351D-8DDF-4B8D-9EED-48953AEB5211}" destId="{C50F64A9-127A-4FB7-BEE1-5121343556E3}" srcOrd="0" destOrd="0" presId="urn:microsoft.com/office/officeart/2008/layout/LinedList"/>
    <dgm:cxn modelId="{91EA874F-9031-40E1-8F94-840484C36DD8}" type="presParOf" srcId="{6358351D-8DDF-4B8D-9EED-48953AEB5211}" destId="{91F446E9-6C33-40BC-982A-03DE1FF301CD}" srcOrd="1" destOrd="0" presId="urn:microsoft.com/office/officeart/2008/layout/LinedList"/>
    <dgm:cxn modelId="{EEC206A1-B198-4CF2-9E7E-33B98F60CA88}" type="presParOf" srcId="{04EC54A7-9841-437A-A556-F50FBD7A4521}" destId="{6A82731D-DE43-4CDE-8333-DF32D95BE375}" srcOrd="4" destOrd="0" presId="urn:microsoft.com/office/officeart/2008/layout/LinedList"/>
    <dgm:cxn modelId="{8EF85EAA-8BB9-46FF-A348-1A360CC41CD4}" type="presParOf" srcId="{04EC54A7-9841-437A-A556-F50FBD7A4521}" destId="{283B6E74-37EF-4DF8-9C7C-CA8DD4D1B09A}" srcOrd="5" destOrd="0" presId="urn:microsoft.com/office/officeart/2008/layout/LinedList"/>
    <dgm:cxn modelId="{3998D317-F309-49BF-81E0-97BEBE1CEB63}" type="presParOf" srcId="{283B6E74-37EF-4DF8-9C7C-CA8DD4D1B09A}" destId="{4D95FFAF-7656-4B8A-A946-68AE4B3B53CB}" srcOrd="0" destOrd="0" presId="urn:microsoft.com/office/officeart/2008/layout/LinedList"/>
    <dgm:cxn modelId="{414E4072-21BA-465C-9792-FCC9D0494AB9}" type="presParOf" srcId="{283B6E74-37EF-4DF8-9C7C-CA8DD4D1B09A}" destId="{B2C4ECCA-A7F4-415E-9F59-8E2F9DB3B185}" srcOrd="1" destOrd="0" presId="urn:microsoft.com/office/officeart/2008/layout/LinedList"/>
    <dgm:cxn modelId="{7C3DF9B6-816E-4B5A-8ECC-3C3AF841C45A}" type="presParOf" srcId="{B2C4ECCA-A7F4-415E-9F59-8E2F9DB3B185}" destId="{8F900803-E964-438F-9614-874E42661A22}" srcOrd="0" destOrd="0" presId="urn:microsoft.com/office/officeart/2008/layout/LinedList"/>
    <dgm:cxn modelId="{C3111D02-AFB4-4023-A27B-27C9E617831A}" type="presParOf" srcId="{B2C4ECCA-A7F4-415E-9F59-8E2F9DB3B185}" destId="{119D9A97-CACE-44C8-9848-7C0C6B6A4A73}" srcOrd="1" destOrd="0" presId="urn:microsoft.com/office/officeart/2008/layout/LinedList"/>
    <dgm:cxn modelId="{97633406-CD6E-4DB3-B9A5-2A1A7D0A8502}" type="presParOf" srcId="{119D9A97-CACE-44C8-9848-7C0C6B6A4A73}" destId="{873DDEFA-B679-436E-9C4E-677D5B290124}" srcOrd="0" destOrd="0" presId="urn:microsoft.com/office/officeart/2008/layout/LinedList"/>
    <dgm:cxn modelId="{AAAA8C39-DA23-4EF5-BF26-58CCEF898565}" type="presParOf" srcId="{119D9A97-CACE-44C8-9848-7C0C6B6A4A73}" destId="{2291C17E-C876-406C-B5EA-25365A80B383}" srcOrd="1" destOrd="0" presId="urn:microsoft.com/office/officeart/2008/layout/LinedList"/>
    <dgm:cxn modelId="{CADFF438-BA5A-4982-A69D-75AF0FD84135}" type="presParOf" srcId="{119D9A97-CACE-44C8-9848-7C0C6B6A4A73}" destId="{1F9D8809-2587-484A-A9B3-2A98C2DD09E1}" srcOrd="2" destOrd="0" presId="urn:microsoft.com/office/officeart/2008/layout/LinedList"/>
    <dgm:cxn modelId="{824E01AF-B63E-4E8E-AAC2-C4FD2185997D}" type="presParOf" srcId="{B2C4ECCA-A7F4-415E-9F59-8E2F9DB3B185}" destId="{6B36B9A3-C10E-4CE7-89C5-B4E7F94F96B7}" srcOrd="2" destOrd="0" presId="urn:microsoft.com/office/officeart/2008/layout/LinedList"/>
    <dgm:cxn modelId="{98FD8162-C98D-477B-9E07-C78028ACAAC1}" type="presParOf" srcId="{B2C4ECCA-A7F4-415E-9F59-8E2F9DB3B185}" destId="{98A454A6-C3C9-4B21-BCD1-7B5B6816F15B}" srcOrd="3" destOrd="0" presId="urn:microsoft.com/office/officeart/2008/layout/LinedList"/>
    <dgm:cxn modelId="{2EE5C383-56BC-437B-8D73-984A065F9760}" type="presParOf" srcId="{B2C4ECCA-A7F4-415E-9F59-8E2F9DB3B185}" destId="{596FE4C4-AEBF-4F2C-B880-9C866A17ED93}" srcOrd="4" destOrd="0" presId="urn:microsoft.com/office/officeart/2008/layout/LinedList"/>
    <dgm:cxn modelId="{D5CDE01B-B32A-45C4-93E7-524EB4C27991}" type="presParOf" srcId="{596FE4C4-AEBF-4F2C-B880-9C866A17ED93}" destId="{B5C11630-CA90-48F3-BBAD-21511306AD45}" srcOrd="0" destOrd="0" presId="urn:microsoft.com/office/officeart/2008/layout/LinedList"/>
    <dgm:cxn modelId="{AF8D8454-7ACB-4D4D-8632-005DFCD31FBB}" type="presParOf" srcId="{596FE4C4-AEBF-4F2C-B880-9C866A17ED93}" destId="{A82BFEF3-E864-440C-B229-899D1E0C071B}" srcOrd="1" destOrd="0" presId="urn:microsoft.com/office/officeart/2008/layout/LinedList"/>
    <dgm:cxn modelId="{78CDBBD8-6BD1-4D3A-B1D9-BE00CCEB4648}" type="presParOf" srcId="{596FE4C4-AEBF-4F2C-B880-9C866A17ED93}" destId="{B3D43163-AA25-4681-8CD2-8214101D78D5}" srcOrd="2" destOrd="0" presId="urn:microsoft.com/office/officeart/2008/layout/LinedList"/>
    <dgm:cxn modelId="{A8E030D9-EE73-443C-A3DF-70516C2DB41E}" type="presParOf" srcId="{B2C4ECCA-A7F4-415E-9F59-8E2F9DB3B185}" destId="{C32847EF-2ABE-4D79-A10B-A5C654A86375}" srcOrd="5" destOrd="0" presId="urn:microsoft.com/office/officeart/2008/layout/LinedList"/>
    <dgm:cxn modelId="{190AF68E-287A-46FD-932A-C44841163785}" type="presParOf" srcId="{B2C4ECCA-A7F4-415E-9F59-8E2F9DB3B185}" destId="{CB494A26-0FB6-4754-ABBD-E0C71A40E72F}" srcOrd="6" destOrd="0" presId="urn:microsoft.com/office/officeart/2008/layout/LinedList"/>
    <dgm:cxn modelId="{81291D68-F1E3-4189-957A-3C36D9B73D2E}" type="presParOf" srcId="{B2C4ECCA-A7F4-415E-9F59-8E2F9DB3B185}" destId="{54010F5E-7FF9-4D4D-BE62-4F1F689DCCDE}" srcOrd="7" destOrd="0" presId="urn:microsoft.com/office/officeart/2008/layout/LinedList"/>
    <dgm:cxn modelId="{E9A73000-AE3D-4625-BFB8-31BA238FD405}" type="presParOf" srcId="{54010F5E-7FF9-4D4D-BE62-4F1F689DCCDE}" destId="{DA6DAF35-76E0-4098-BA89-B5C31445DAA3}" srcOrd="0" destOrd="0" presId="urn:microsoft.com/office/officeart/2008/layout/LinedList"/>
    <dgm:cxn modelId="{3060A637-6115-4C0F-B216-620D15C5048A}" type="presParOf" srcId="{54010F5E-7FF9-4D4D-BE62-4F1F689DCCDE}" destId="{C8C4E7EC-CA64-40D0-A570-056AD3BFC814}" srcOrd="1" destOrd="0" presId="urn:microsoft.com/office/officeart/2008/layout/LinedList"/>
    <dgm:cxn modelId="{5C45993D-CAB9-4971-A607-28E9FF8EA326}" type="presParOf" srcId="{54010F5E-7FF9-4D4D-BE62-4F1F689DCCDE}" destId="{9ECF4E46-051D-4482-9EC7-F01439BD8AFA}" srcOrd="2" destOrd="0" presId="urn:microsoft.com/office/officeart/2008/layout/LinedList"/>
    <dgm:cxn modelId="{19AAA5D6-DD11-4EB4-B221-3029EA108D72}" type="presParOf" srcId="{B2C4ECCA-A7F4-415E-9F59-8E2F9DB3B185}" destId="{C5770232-995E-4432-87CD-4CBC6ED5BCC4}" srcOrd="8" destOrd="0" presId="urn:microsoft.com/office/officeart/2008/layout/LinedList"/>
    <dgm:cxn modelId="{8C976FAA-E295-43C2-B31C-64073CE3E382}" type="presParOf" srcId="{B2C4ECCA-A7F4-415E-9F59-8E2F9DB3B185}" destId="{5BE976FD-3F7B-4A71-9731-259B542D8CE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323EFEA-A6C6-4CD5-90FE-6A7FC2F30FC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2BFB9A2-01FF-4778-998C-26B3D17BB228}">
      <dgm:prSet/>
      <dgm:spPr/>
      <dgm:t>
        <a:bodyPr/>
        <a:lstStyle/>
        <a:p>
          <a:r>
            <a:rPr lang="sk-SK" b="0" i="0" u="none" dirty="0"/>
            <a:t>J</a:t>
          </a:r>
          <a:r>
            <a:rPr lang="pt-BR" b="0" i="0" u="none" dirty="0"/>
            <a:t>ednou týdně 2-2,5 hodiny, 8 týdnů, hospitalizovaní pacienti</a:t>
          </a:r>
          <a:r>
            <a:rPr lang="sk-SK" b="0" i="0" u="none" dirty="0"/>
            <a:t>Okolo 30 </a:t>
          </a:r>
          <a:r>
            <a:rPr lang="sk-SK" b="0" i="0" u="none" dirty="0" err="1"/>
            <a:t>účastníků</a:t>
          </a:r>
          <a:endParaRPr lang="sk-SK" dirty="0"/>
        </a:p>
      </dgm:t>
    </dgm:pt>
    <dgm:pt modelId="{138B28CD-B8FB-491B-AED9-121037EB3387}" type="parTrans" cxnId="{8B488E9F-174A-441C-93B7-7DFCAB37E99F}">
      <dgm:prSet/>
      <dgm:spPr/>
      <dgm:t>
        <a:bodyPr/>
        <a:lstStyle/>
        <a:p>
          <a:endParaRPr lang="sk-SK"/>
        </a:p>
      </dgm:t>
    </dgm:pt>
    <dgm:pt modelId="{13093B8A-32F2-4F4E-B919-A8719C9EC2A9}" type="sibTrans" cxnId="{8B488E9F-174A-441C-93B7-7DFCAB37E99F}">
      <dgm:prSet/>
      <dgm:spPr/>
      <dgm:t>
        <a:bodyPr/>
        <a:lstStyle/>
        <a:p>
          <a:endParaRPr lang="sk-SK"/>
        </a:p>
      </dgm:t>
    </dgm:pt>
    <dgm:pt modelId="{B011B8EA-7C0B-4C03-AA77-48B31968AC7B}">
      <dgm:prSet/>
      <dgm:spPr/>
      <dgm:t>
        <a:bodyPr/>
        <a:lstStyle/>
        <a:p>
          <a:r>
            <a:rPr lang="sk-SK" b="0" i="0" u="none" dirty="0"/>
            <a:t>Nácvik </a:t>
          </a:r>
          <a:r>
            <a:rPr lang="sk-SK" b="0" i="0" u="none" dirty="0" err="1"/>
            <a:t>různých</a:t>
          </a:r>
          <a:r>
            <a:rPr lang="sk-SK" b="0" i="0" u="none" dirty="0"/>
            <a:t> </a:t>
          </a:r>
          <a:r>
            <a:rPr lang="sk-SK" b="0" i="0" u="none" dirty="0" err="1"/>
            <a:t>meditačních</a:t>
          </a:r>
          <a:r>
            <a:rPr lang="sk-SK" b="0" i="0" u="none" dirty="0"/>
            <a:t> technik, plus každý </a:t>
          </a:r>
          <a:r>
            <a:rPr lang="sk-SK" b="0" i="0" u="none" dirty="0" err="1"/>
            <a:t>den</a:t>
          </a:r>
          <a:r>
            <a:rPr lang="sk-SK" b="0" i="0" u="none" dirty="0"/>
            <a:t> </a:t>
          </a:r>
          <a:r>
            <a:rPr lang="sk-SK" b="0" i="0" u="none" dirty="0" err="1"/>
            <a:t>třicet</a:t>
          </a:r>
          <a:r>
            <a:rPr lang="sk-SK" b="0" i="0" u="none" dirty="0"/>
            <a:t> </a:t>
          </a:r>
          <a:r>
            <a:rPr lang="sk-SK" b="0" i="0" u="none" dirty="0" err="1"/>
            <a:t>minut</a:t>
          </a:r>
          <a:r>
            <a:rPr lang="sk-SK" b="0" i="0" u="none" dirty="0"/>
            <a:t> </a:t>
          </a:r>
          <a:r>
            <a:rPr lang="sk-SK" b="0" i="0" u="none" dirty="0" err="1"/>
            <a:t>meditace</a:t>
          </a:r>
          <a:endParaRPr lang="sk-SK" b="0" dirty="0"/>
        </a:p>
      </dgm:t>
    </dgm:pt>
    <dgm:pt modelId="{970A8B79-6471-4D74-9909-6233CBBDAA36}" type="parTrans" cxnId="{11F51799-E949-4B62-921D-89FB9DE6C7D6}">
      <dgm:prSet/>
      <dgm:spPr/>
      <dgm:t>
        <a:bodyPr/>
        <a:lstStyle/>
        <a:p>
          <a:endParaRPr lang="sk-SK"/>
        </a:p>
      </dgm:t>
    </dgm:pt>
    <dgm:pt modelId="{42DF615A-1082-4F95-A69A-BA7B28B3035E}" type="sibTrans" cxnId="{11F51799-E949-4B62-921D-89FB9DE6C7D6}">
      <dgm:prSet/>
      <dgm:spPr/>
      <dgm:t>
        <a:bodyPr/>
        <a:lstStyle/>
        <a:p>
          <a:endParaRPr lang="sk-SK"/>
        </a:p>
      </dgm:t>
    </dgm:pt>
    <dgm:pt modelId="{04EC54A7-9841-437A-A556-F50FBD7A4521}" type="pres">
      <dgm:prSet presAssocID="{A323EFEA-A6C6-4CD5-90FE-6A7FC2F30FCD}" presName="vert0" presStyleCnt="0">
        <dgm:presLayoutVars>
          <dgm:dir/>
          <dgm:animOne val="branch"/>
          <dgm:animLvl val="lvl"/>
        </dgm:presLayoutVars>
      </dgm:prSet>
      <dgm:spPr/>
    </dgm:pt>
    <dgm:pt modelId="{E47E423B-6495-49E6-A468-1AF73707CA55}" type="pres">
      <dgm:prSet presAssocID="{C2BFB9A2-01FF-4778-998C-26B3D17BB228}" presName="thickLine" presStyleLbl="alignNode1" presStyleIdx="0" presStyleCnt="2"/>
      <dgm:spPr/>
    </dgm:pt>
    <dgm:pt modelId="{5D49BB42-EB9D-48E7-9DA4-05CB88BCBAFE}" type="pres">
      <dgm:prSet presAssocID="{C2BFB9A2-01FF-4778-998C-26B3D17BB228}" presName="horz1" presStyleCnt="0"/>
      <dgm:spPr/>
    </dgm:pt>
    <dgm:pt modelId="{318B126E-53BF-4A2C-A087-72B6B6A9729F}" type="pres">
      <dgm:prSet presAssocID="{C2BFB9A2-01FF-4778-998C-26B3D17BB228}" presName="tx1" presStyleLbl="revTx" presStyleIdx="0" presStyleCnt="2"/>
      <dgm:spPr/>
    </dgm:pt>
    <dgm:pt modelId="{21DF53FD-A5A3-4577-BEF3-9B328F42C458}" type="pres">
      <dgm:prSet presAssocID="{C2BFB9A2-01FF-4778-998C-26B3D17BB228}" presName="vert1" presStyleCnt="0"/>
      <dgm:spPr/>
    </dgm:pt>
    <dgm:pt modelId="{CD5A8BD9-C283-4AB9-89CA-A558FDDC8124}" type="pres">
      <dgm:prSet presAssocID="{B011B8EA-7C0B-4C03-AA77-48B31968AC7B}" presName="thickLine" presStyleLbl="alignNode1" presStyleIdx="1" presStyleCnt="2"/>
      <dgm:spPr/>
    </dgm:pt>
    <dgm:pt modelId="{0371BA02-B332-4975-B362-D5A33C1C873E}" type="pres">
      <dgm:prSet presAssocID="{B011B8EA-7C0B-4C03-AA77-48B31968AC7B}" presName="horz1" presStyleCnt="0"/>
      <dgm:spPr/>
    </dgm:pt>
    <dgm:pt modelId="{657C187A-348D-4AD2-8E22-2B318CA6EAD7}" type="pres">
      <dgm:prSet presAssocID="{B011B8EA-7C0B-4C03-AA77-48B31968AC7B}" presName="tx1" presStyleLbl="revTx" presStyleIdx="1" presStyleCnt="2"/>
      <dgm:spPr/>
    </dgm:pt>
    <dgm:pt modelId="{52EDC493-D1E5-4AD8-9C84-168D76CC70EE}" type="pres">
      <dgm:prSet presAssocID="{B011B8EA-7C0B-4C03-AA77-48B31968AC7B}" presName="vert1" presStyleCnt="0"/>
      <dgm:spPr/>
    </dgm:pt>
  </dgm:ptLst>
  <dgm:cxnLst>
    <dgm:cxn modelId="{6EC85603-5351-48AE-9A1C-6F1FC1C50AD6}" type="presOf" srcId="{C2BFB9A2-01FF-4778-998C-26B3D17BB228}" destId="{318B126E-53BF-4A2C-A087-72B6B6A9729F}" srcOrd="0" destOrd="0" presId="urn:microsoft.com/office/officeart/2008/layout/LinedList"/>
    <dgm:cxn modelId="{FB345D8A-DBE8-4DFD-8630-5668593F00A7}" type="presOf" srcId="{A323EFEA-A6C6-4CD5-90FE-6A7FC2F30FCD}" destId="{04EC54A7-9841-437A-A556-F50FBD7A4521}" srcOrd="0" destOrd="0" presId="urn:microsoft.com/office/officeart/2008/layout/LinedList"/>
    <dgm:cxn modelId="{11F51799-E949-4B62-921D-89FB9DE6C7D6}" srcId="{A323EFEA-A6C6-4CD5-90FE-6A7FC2F30FCD}" destId="{B011B8EA-7C0B-4C03-AA77-48B31968AC7B}" srcOrd="1" destOrd="0" parTransId="{970A8B79-6471-4D74-9909-6233CBBDAA36}" sibTransId="{42DF615A-1082-4F95-A69A-BA7B28B3035E}"/>
    <dgm:cxn modelId="{8B488E9F-174A-441C-93B7-7DFCAB37E99F}" srcId="{A323EFEA-A6C6-4CD5-90FE-6A7FC2F30FCD}" destId="{C2BFB9A2-01FF-4778-998C-26B3D17BB228}" srcOrd="0" destOrd="0" parTransId="{138B28CD-B8FB-491B-AED9-121037EB3387}" sibTransId="{13093B8A-32F2-4F4E-B919-A8719C9EC2A9}"/>
    <dgm:cxn modelId="{D8B4BAF8-FEB7-4190-B197-29AEC74523AB}" type="presOf" srcId="{B011B8EA-7C0B-4C03-AA77-48B31968AC7B}" destId="{657C187A-348D-4AD2-8E22-2B318CA6EAD7}" srcOrd="0" destOrd="0" presId="urn:microsoft.com/office/officeart/2008/layout/LinedList"/>
    <dgm:cxn modelId="{57FF8568-4721-403C-92C2-8754C261FAE7}" type="presParOf" srcId="{04EC54A7-9841-437A-A556-F50FBD7A4521}" destId="{E47E423B-6495-49E6-A468-1AF73707CA55}" srcOrd="0" destOrd="0" presId="urn:microsoft.com/office/officeart/2008/layout/LinedList"/>
    <dgm:cxn modelId="{B997D67A-D9E0-4620-B701-0514A0DF91D1}" type="presParOf" srcId="{04EC54A7-9841-437A-A556-F50FBD7A4521}" destId="{5D49BB42-EB9D-48E7-9DA4-05CB88BCBAFE}" srcOrd="1" destOrd="0" presId="urn:microsoft.com/office/officeart/2008/layout/LinedList"/>
    <dgm:cxn modelId="{3FEEB44F-25DF-4E73-9276-A0574D765012}" type="presParOf" srcId="{5D49BB42-EB9D-48E7-9DA4-05CB88BCBAFE}" destId="{318B126E-53BF-4A2C-A087-72B6B6A9729F}" srcOrd="0" destOrd="0" presId="urn:microsoft.com/office/officeart/2008/layout/LinedList"/>
    <dgm:cxn modelId="{C10CEAA2-39DE-49D2-BB11-19C62B3817F7}" type="presParOf" srcId="{5D49BB42-EB9D-48E7-9DA4-05CB88BCBAFE}" destId="{21DF53FD-A5A3-4577-BEF3-9B328F42C458}" srcOrd="1" destOrd="0" presId="urn:microsoft.com/office/officeart/2008/layout/LinedList"/>
    <dgm:cxn modelId="{1EBB92A1-BE64-4E24-8DD0-9848B6862C31}" type="presParOf" srcId="{04EC54A7-9841-437A-A556-F50FBD7A4521}" destId="{CD5A8BD9-C283-4AB9-89CA-A558FDDC8124}" srcOrd="2" destOrd="0" presId="urn:microsoft.com/office/officeart/2008/layout/LinedList"/>
    <dgm:cxn modelId="{D4A0F980-C593-4F83-AEDB-F9383BA970C8}" type="presParOf" srcId="{04EC54A7-9841-437A-A556-F50FBD7A4521}" destId="{0371BA02-B332-4975-B362-D5A33C1C873E}" srcOrd="3" destOrd="0" presId="urn:microsoft.com/office/officeart/2008/layout/LinedList"/>
    <dgm:cxn modelId="{489B9BBD-735E-44E2-8A1A-DAC758B50950}" type="presParOf" srcId="{0371BA02-B332-4975-B362-D5A33C1C873E}" destId="{657C187A-348D-4AD2-8E22-2B318CA6EAD7}" srcOrd="0" destOrd="0" presId="urn:microsoft.com/office/officeart/2008/layout/LinedList"/>
    <dgm:cxn modelId="{A0591FDD-0022-4CAD-9CCA-A6CA94D63DD7}" type="presParOf" srcId="{0371BA02-B332-4975-B362-D5A33C1C873E}" destId="{52EDC493-D1E5-4AD8-9C84-168D76CC70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323EFEA-A6C6-4CD5-90FE-6A7FC2F30FCD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sk-SK"/>
        </a:p>
      </dgm:t>
    </dgm:pt>
    <dgm:pt modelId="{C2BFB9A2-01FF-4778-998C-26B3D17BB228}">
      <dgm:prSet/>
      <dgm:spPr/>
      <dgm:t>
        <a:bodyPr/>
        <a:lstStyle/>
        <a:p>
          <a:r>
            <a:rPr lang="sk-SK" b="0" i="0" u="none" dirty="0"/>
            <a:t>Pacient </a:t>
          </a:r>
          <a:r>
            <a:rPr lang="sk-SK" b="0" i="0" u="none" dirty="0" err="1"/>
            <a:t>se</a:t>
          </a:r>
          <a:r>
            <a:rPr lang="sk-SK" b="0" i="0" u="none" dirty="0"/>
            <a:t> učí </a:t>
          </a:r>
          <a:r>
            <a:rPr lang="sk-SK" b="0" i="0" u="none" dirty="0" err="1"/>
            <a:t>vnímat</a:t>
          </a:r>
          <a:r>
            <a:rPr lang="sk-SK" b="0" i="0" u="none" dirty="0"/>
            <a:t> </a:t>
          </a:r>
          <a:r>
            <a:rPr lang="sk-SK" b="0" i="0" u="none" dirty="0" err="1"/>
            <a:t>zrychlené</a:t>
          </a:r>
          <a:r>
            <a:rPr lang="sk-SK" b="0" i="0" u="none" dirty="0"/>
            <a:t> </a:t>
          </a:r>
          <a:r>
            <a:rPr lang="sk-SK" b="0" i="0" u="none" dirty="0" err="1"/>
            <a:t>bušení</a:t>
          </a:r>
          <a:r>
            <a:rPr lang="sk-SK" b="0" i="0" u="none" dirty="0"/>
            <a:t> srdce</a:t>
          </a:r>
          <a:endParaRPr lang="sk-SK" dirty="0"/>
        </a:p>
      </dgm:t>
    </dgm:pt>
    <dgm:pt modelId="{138B28CD-B8FB-491B-AED9-121037EB3387}" type="parTrans" cxnId="{8B488E9F-174A-441C-93B7-7DFCAB37E99F}">
      <dgm:prSet/>
      <dgm:spPr/>
      <dgm:t>
        <a:bodyPr/>
        <a:lstStyle/>
        <a:p>
          <a:endParaRPr lang="sk-SK"/>
        </a:p>
      </dgm:t>
    </dgm:pt>
    <dgm:pt modelId="{13093B8A-32F2-4F4E-B919-A8719C9EC2A9}" type="sibTrans" cxnId="{8B488E9F-174A-441C-93B7-7DFCAB37E99F}">
      <dgm:prSet/>
      <dgm:spPr/>
      <dgm:t>
        <a:bodyPr/>
        <a:lstStyle/>
        <a:p>
          <a:endParaRPr lang="sk-SK"/>
        </a:p>
      </dgm:t>
    </dgm:pt>
    <dgm:pt modelId="{1687C7A9-85C6-47AD-891E-13A47983303E}">
      <dgm:prSet/>
      <dgm:spPr/>
      <dgm:t>
        <a:bodyPr/>
        <a:lstStyle/>
        <a:p>
          <a:r>
            <a:rPr lang="pl-PL" b="0" i="0" u="none" dirty="0"/>
            <a:t>Kroky:</a:t>
          </a:r>
          <a:endParaRPr lang="pl-PL" b="0" dirty="0"/>
        </a:p>
      </dgm:t>
    </dgm:pt>
    <dgm:pt modelId="{1A5E6176-DC21-493B-B270-1F16AAD88AA0}" type="parTrans" cxnId="{A2B4F0A2-9C94-449F-A95F-7365E7F176D0}">
      <dgm:prSet/>
      <dgm:spPr/>
      <dgm:t>
        <a:bodyPr/>
        <a:lstStyle/>
        <a:p>
          <a:endParaRPr lang="sk-SK"/>
        </a:p>
      </dgm:t>
    </dgm:pt>
    <dgm:pt modelId="{AE9176AF-B13C-4498-929A-5C94D87DFA2D}" type="sibTrans" cxnId="{A2B4F0A2-9C94-449F-A95F-7365E7F176D0}">
      <dgm:prSet/>
      <dgm:spPr/>
      <dgm:t>
        <a:bodyPr/>
        <a:lstStyle/>
        <a:p>
          <a:endParaRPr lang="sk-SK"/>
        </a:p>
      </dgm:t>
    </dgm:pt>
    <dgm:pt modelId="{B9DFD208-6894-447A-B243-FCDB020B6D51}">
      <dgm:prSet/>
      <dgm:spPr/>
      <dgm:t>
        <a:bodyPr/>
        <a:lstStyle/>
        <a:p>
          <a:r>
            <a:rPr lang="sk-SK" b="0" i="0" u="none" dirty="0"/>
            <a:t>2. </a:t>
          </a:r>
          <a:r>
            <a:rPr lang="sk-SK" b="0" i="0" u="none" dirty="0" err="1"/>
            <a:t>zaznamenat</a:t>
          </a:r>
          <a:r>
            <a:rPr lang="sk-SK" b="0" i="0" u="none" dirty="0"/>
            <a:t> </a:t>
          </a:r>
          <a:r>
            <a:rPr lang="sk-SK" b="0" i="0" u="none" dirty="0" err="1"/>
            <a:t>související</a:t>
          </a:r>
          <a:r>
            <a:rPr lang="sk-SK" b="0" i="0" u="none" dirty="0"/>
            <a:t> </a:t>
          </a:r>
          <a:r>
            <a:rPr lang="sk-SK" b="0" i="0" u="none" dirty="0" err="1"/>
            <a:t>myšlenky</a:t>
          </a:r>
          <a:r>
            <a:rPr lang="sk-SK" b="0" i="0" u="none" dirty="0"/>
            <a:t> - Mám infarkt</a:t>
          </a:r>
          <a:endParaRPr lang="sk-SK" b="0" dirty="0"/>
        </a:p>
      </dgm:t>
    </dgm:pt>
    <dgm:pt modelId="{18620C48-C80F-4892-89D0-5BDF0F42C964}" type="parTrans" cxnId="{77BA88A0-1EB5-4019-B973-7CD0A71C910F}">
      <dgm:prSet/>
      <dgm:spPr/>
      <dgm:t>
        <a:bodyPr/>
        <a:lstStyle/>
        <a:p>
          <a:endParaRPr lang="sk-SK"/>
        </a:p>
      </dgm:t>
    </dgm:pt>
    <dgm:pt modelId="{38F545AE-625D-4C87-99D9-38C883EF76AD}" type="sibTrans" cxnId="{77BA88A0-1EB5-4019-B973-7CD0A71C910F}">
      <dgm:prSet/>
      <dgm:spPr/>
      <dgm:t>
        <a:bodyPr/>
        <a:lstStyle/>
        <a:p>
          <a:endParaRPr lang="sk-SK"/>
        </a:p>
      </dgm:t>
    </dgm:pt>
    <dgm:pt modelId="{8F00AD3B-714A-4E8D-B5B7-7463201BEAA1}">
      <dgm:prSet/>
      <dgm:spPr/>
      <dgm:t>
        <a:bodyPr/>
        <a:lstStyle/>
        <a:p>
          <a:r>
            <a:rPr lang="sk-SK" b="0" i="0" u="none" dirty="0"/>
            <a:t>3. </a:t>
          </a:r>
          <a:r>
            <a:rPr lang="sk-SK" b="0" i="0" u="none" dirty="0" err="1"/>
            <a:t>předefinování</a:t>
          </a:r>
          <a:r>
            <a:rPr lang="sk-SK" b="0" i="0" u="none" dirty="0"/>
            <a:t> </a:t>
          </a:r>
          <a:r>
            <a:rPr lang="sk-SK" b="0" i="0" u="none" dirty="0" err="1"/>
            <a:t>myšlenky</a:t>
          </a:r>
          <a:r>
            <a:rPr lang="sk-SK" b="0" i="0" u="none" dirty="0"/>
            <a:t>- Je to </a:t>
          </a:r>
          <a:r>
            <a:rPr lang="sk-SK" b="0" i="0" u="none" dirty="0" err="1"/>
            <a:t>pouze</a:t>
          </a:r>
          <a:r>
            <a:rPr lang="sk-SK" b="0" i="0" u="none" dirty="0"/>
            <a:t> v </a:t>
          </a:r>
          <a:r>
            <a:rPr lang="sk-SK" b="0" i="0" u="none" dirty="0" err="1"/>
            <a:t>mé</a:t>
          </a:r>
          <a:r>
            <a:rPr lang="sk-SK" b="0" i="0" u="none" dirty="0"/>
            <a:t> </a:t>
          </a:r>
          <a:r>
            <a:rPr lang="sk-SK" b="0" i="0" u="none" dirty="0" err="1"/>
            <a:t>hlavě</a:t>
          </a:r>
          <a:r>
            <a:rPr lang="sk-SK" b="0" i="0" u="none" dirty="0"/>
            <a:t>, </a:t>
          </a:r>
          <a:r>
            <a:rPr lang="sk-SK" b="0" i="0" u="none" dirty="0" err="1"/>
            <a:t>rychlé</a:t>
          </a:r>
          <a:r>
            <a:rPr lang="sk-SK" b="0" i="0" u="none" dirty="0"/>
            <a:t> </a:t>
          </a:r>
          <a:r>
            <a:rPr lang="sk-SK" b="0" i="0" u="none" dirty="0" err="1"/>
            <a:t>bušení</a:t>
          </a:r>
          <a:r>
            <a:rPr lang="sk-SK" b="0" i="0" u="none" dirty="0"/>
            <a:t> srdce neznamená </a:t>
          </a:r>
          <a:r>
            <a:rPr lang="sk-SK" b="0" i="0" u="none" dirty="0" err="1"/>
            <a:t>žádné</a:t>
          </a:r>
          <a:r>
            <a:rPr lang="sk-SK" b="0" i="0" u="none" dirty="0"/>
            <a:t> nebezpečí - </a:t>
          </a:r>
          <a:r>
            <a:rPr lang="sk-SK" b="0" i="0" u="none" dirty="0" err="1"/>
            <a:t>interpretace</a:t>
          </a:r>
          <a:r>
            <a:rPr lang="sk-SK" b="0" i="0" u="none" dirty="0"/>
            <a:t> je </a:t>
          </a:r>
          <a:r>
            <a:rPr lang="sk-SK" b="0" i="0" u="none" dirty="0" err="1"/>
            <a:t>pouhou</a:t>
          </a:r>
          <a:r>
            <a:rPr lang="sk-SK" b="0" i="0" u="none" dirty="0"/>
            <a:t> </a:t>
          </a:r>
          <a:r>
            <a:rPr lang="sk-SK" b="0" i="0" u="none" dirty="0" err="1"/>
            <a:t>myšlenkou</a:t>
          </a:r>
          <a:endParaRPr lang="sk-SK" b="0" dirty="0"/>
        </a:p>
      </dgm:t>
    </dgm:pt>
    <dgm:pt modelId="{CCF8A284-73F3-4869-B6F7-E9D595D57FA7}" type="parTrans" cxnId="{F74EDC30-168D-4A7E-8E29-098B9358BC69}">
      <dgm:prSet/>
      <dgm:spPr/>
      <dgm:t>
        <a:bodyPr/>
        <a:lstStyle/>
        <a:p>
          <a:endParaRPr lang="sk-SK"/>
        </a:p>
      </dgm:t>
    </dgm:pt>
    <dgm:pt modelId="{82E0E74D-EF3E-4E44-A316-737D8FDBD692}" type="sibTrans" cxnId="{F74EDC30-168D-4A7E-8E29-098B9358BC69}">
      <dgm:prSet/>
      <dgm:spPr/>
      <dgm:t>
        <a:bodyPr/>
        <a:lstStyle/>
        <a:p>
          <a:endParaRPr lang="sk-SK"/>
        </a:p>
      </dgm:t>
    </dgm:pt>
    <dgm:pt modelId="{C1333B92-3B61-468C-B4D8-85F487284805}">
      <dgm:prSet/>
      <dgm:spPr/>
      <dgm:t>
        <a:bodyPr/>
        <a:lstStyle/>
        <a:p>
          <a:r>
            <a:rPr lang="pl-PL" b="0" i="0" u="none" dirty="0"/>
            <a:t>1. popsat co se děje - Buší mi srdce</a:t>
          </a:r>
          <a:endParaRPr lang="pl-PL" b="0" dirty="0"/>
        </a:p>
      </dgm:t>
    </dgm:pt>
    <dgm:pt modelId="{A242693D-01C7-4971-9D79-2A4E2C2E2A2D}" type="parTrans" cxnId="{3A3DF821-8FE8-4AE0-8B52-7FF7C46395C2}">
      <dgm:prSet/>
      <dgm:spPr/>
      <dgm:t>
        <a:bodyPr/>
        <a:lstStyle/>
        <a:p>
          <a:endParaRPr lang="sk-SK"/>
        </a:p>
      </dgm:t>
    </dgm:pt>
    <dgm:pt modelId="{10D6358F-95EE-456D-9532-C7670DFD46BA}" type="sibTrans" cxnId="{3A3DF821-8FE8-4AE0-8B52-7FF7C46395C2}">
      <dgm:prSet/>
      <dgm:spPr/>
      <dgm:t>
        <a:bodyPr/>
        <a:lstStyle/>
        <a:p>
          <a:endParaRPr lang="sk-SK"/>
        </a:p>
      </dgm:t>
    </dgm:pt>
    <dgm:pt modelId="{04EC54A7-9841-437A-A556-F50FBD7A4521}" type="pres">
      <dgm:prSet presAssocID="{A323EFEA-A6C6-4CD5-90FE-6A7FC2F30FCD}" presName="vert0" presStyleCnt="0">
        <dgm:presLayoutVars>
          <dgm:dir/>
          <dgm:animOne val="branch"/>
          <dgm:animLvl val="lvl"/>
        </dgm:presLayoutVars>
      </dgm:prSet>
      <dgm:spPr/>
    </dgm:pt>
    <dgm:pt modelId="{E47E423B-6495-49E6-A468-1AF73707CA55}" type="pres">
      <dgm:prSet presAssocID="{C2BFB9A2-01FF-4778-998C-26B3D17BB228}" presName="thickLine" presStyleLbl="alignNode1" presStyleIdx="0" presStyleCnt="2"/>
      <dgm:spPr/>
    </dgm:pt>
    <dgm:pt modelId="{5D49BB42-EB9D-48E7-9DA4-05CB88BCBAFE}" type="pres">
      <dgm:prSet presAssocID="{C2BFB9A2-01FF-4778-998C-26B3D17BB228}" presName="horz1" presStyleCnt="0"/>
      <dgm:spPr/>
    </dgm:pt>
    <dgm:pt modelId="{318B126E-53BF-4A2C-A087-72B6B6A9729F}" type="pres">
      <dgm:prSet presAssocID="{C2BFB9A2-01FF-4778-998C-26B3D17BB228}" presName="tx1" presStyleLbl="revTx" presStyleIdx="0" presStyleCnt="5" custScaleX="500000" custScaleY="28029"/>
      <dgm:spPr/>
    </dgm:pt>
    <dgm:pt modelId="{21DF53FD-A5A3-4577-BEF3-9B328F42C458}" type="pres">
      <dgm:prSet presAssocID="{C2BFB9A2-01FF-4778-998C-26B3D17BB228}" presName="vert1" presStyleCnt="0"/>
      <dgm:spPr/>
    </dgm:pt>
    <dgm:pt modelId="{8752D40B-BFA4-4CBF-9798-6CA5A791ED37}" type="pres">
      <dgm:prSet presAssocID="{1687C7A9-85C6-47AD-891E-13A47983303E}" presName="thickLine" presStyleLbl="alignNode1" presStyleIdx="1" presStyleCnt="2"/>
      <dgm:spPr/>
    </dgm:pt>
    <dgm:pt modelId="{0C00481D-8685-4D4F-8076-F34C2E9AC3F1}" type="pres">
      <dgm:prSet presAssocID="{1687C7A9-85C6-47AD-891E-13A47983303E}" presName="horz1" presStyleCnt="0"/>
      <dgm:spPr/>
    </dgm:pt>
    <dgm:pt modelId="{6BBAA474-1D95-458C-BA67-E77F38CE4C2F}" type="pres">
      <dgm:prSet presAssocID="{1687C7A9-85C6-47AD-891E-13A47983303E}" presName="tx1" presStyleLbl="revTx" presStyleIdx="1" presStyleCnt="5"/>
      <dgm:spPr/>
    </dgm:pt>
    <dgm:pt modelId="{26D12C62-8DA3-4E2A-917E-F80B0802F85C}" type="pres">
      <dgm:prSet presAssocID="{1687C7A9-85C6-47AD-891E-13A47983303E}" presName="vert1" presStyleCnt="0"/>
      <dgm:spPr/>
    </dgm:pt>
    <dgm:pt modelId="{8FD394C0-4443-42BA-A52A-98B404007E2A}" type="pres">
      <dgm:prSet presAssocID="{C1333B92-3B61-468C-B4D8-85F487284805}" presName="vertSpace2a" presStyleCnt="0"/>
      <dgm:spPr/>
    </dgm:pt>
    <dgm:pt modelId="{F4CF28B3-235F-4231-82E8-37AA61E7B5CE}" type="pres">
      <dgm:prSet presAssocID="{C1333B92-3B61-468C-B4D8-85F487284805}" presName="horz2" presStyleCnt="0"/>
      <dgm:spPr/>
    </dgm:pt>
    <dgm:pt modelId="{8F0FDBC0-ED6F-4A45-9D17-4B843FFCE3B9}" type="pres">
      <dgm:prSet presAssocID="{C1333B92-3B61-468C-B4D8-85F487284805}" presName="horzSpace2" presStyleCnt="0"/>
      <dgm:spPr/>
    </dgm:pt>
    <dgm:pt modelId="{A8F7D566-0678-4C2F-B794-564409356217}" type="pres">
      <dgm:prSet presAssocID="{C1333B92-3B61-468C-B4D8-85F487284805}" presName="tx2" presStyleLbl="revTx" presStyleIdx="2" presStyleCnt="5"/>
      <dgm:spPr/>
    </dgm:pt>
    <dgm:pt modelId="{20C82E10-1C9D-48E8-9834-23BF10694334}" type="pres">
      <dgm:prSet presAssocID="{C1333B92-3B61-468C-B4D8-85F487284805}" presName="vert2" presStyleCnt="0"/>
      <dgm:spPr/>
    </dgm:pt>
    <dgm:pt modelId="{32D1DF70-56EB-49A2-BEAF-A5DEAC37B490}" type="pres">
      <dgm:prSet presAssocID="{C1333B92-3B61-468C-B4D8-85F487284805}" presName="thinLine2b" presStyleLbl="callout" presStyleIdx="0" presStyleCnt="3"/>
      <dgm:spPr/>
    </dgm:pt>
    <dgm:pt modelId="{650B05BA-34BB-4494-9742-39719381BD6F}" type="pres">
      <dgm:prSet presAssocID="{C1333B92-3B61-468C-B4D8-85F487284805}" presName="vertSpace2b" presStyleCnt="0"/>
      <dgm:spPr/>
    </dgm:pt>
    <dgm:pt modelId="{F5496800-9DE2-40DB-942D-EE916433DD8E}" type="pres">
      <dgm:prSet presAssocID="{B9DFD208-6894-447A-B243-FCDB020B6D51}" presName="horz2" presStyleCnt="0"/>
      <dgm:spPr/>
    </dgm:pt>
    <dgm:pt modelId="{D45A7ECF-FE1A-483F-9431-D27BC5A9EE5B}" type="pres">
      <dgm:prSet presAssocID="{B9DFD208-6894-447A-B243-FCDB020B6D51}" presName="horzSpace2" presStyleCnt="0"/>
      <dgm:spPr/>
    </dgm:pt>
    <dgm:pt modelId="{C153E105-D65D-44F4-8285-2A807078096C}" type="pres">
      <dgm:prSet presAssocID="{B9DFD208-6894-447A-B243-FCDB020B6D51}" presName="tx2" presStyleLbl="revTx" presStyleIdx="3" presStyleCnt="5"/>
      <dgm:spPr/>
    </dgm:pt>
    <dgm:pt modelId="{5A415322-D81D-4CF3-93DD-03AD9424A027}" type="pres">
      <dgm:prSet presAssocID="{B9DFD208-6894-447A-B243-FCDB020B6D51}" presName="vert2" presStyleCnt="0"/>
      <dgm:spPr/>
    </dgm:pt>
    <dgm:pt modelId="{90136255-1766-433E-8130-AD1A46A33C66}" type="pres">
      <dgm:prSet presAssocID="{B9DFD208-6894-447A-B243-FCDB020B6D51}" presName="thinLine2b" presStyleLbl="callout" presStyleIdx="1" presStyleCnt="3"/>
      <dgm:spPr/>
    </dgm:pt>
    <dgm:pt modelId="{DEB839AE-AA05-43C9-B1A5-22E20E93DE69}" type="pres">
      <dgm:prSet presAssocID="{B9DFD208-6894-447A-B243-FCDB020B6D51}" presName="vertSpace2b" presStyleCnt="0"/>
      <dgm:spPr/>
    </dgm:pt>
    <dgm:pt modelId="{98E56AC9-2D48-45E4-84D6-6E182E1CFDAE}" type="pres">
      <dgm:prSet presAssocID="{8F00AD3B-714A-4E8D-B5B7-7463201BEAA1}" presName="horz2" presStyleCnt="0"/>
      <dgm:spPr/>
    </dgm:pt>
    <dgm:pt modelId="{2FF9F60F-AA75-4DC8-BE78-3982F644CD5E}" type="pres">
      <dgm:prSet presAssocID="{8F00AD3B-714A-4E8D-B5B7-7463201BEAA1}" presName="horzSpace2" presStyleCnt="0"/>
      <dgm:spPr/>
    </dgm:pt>
    <dgm:pt modelId="{F912FB35-DCF5-4268-BD8C-85545B1DC292}" type="pres">
      <dgm:prSet presAssocID="{8F00AD3B-714A-4E8D-B5B7-7463201BEAA1}" presName="tx2" presStyleLbl="revTx" presStyleIdx="4" presStyleCnt="5"/>
      <dgm:spPr/>
    </dgm:pt>
    <dgm:pt modelId="{7F49699B-EC20-4E21-9653-1CA464246BD1}" type="pres">
      <dgm:prSet presAssocID="{8F00AD3B-714A-4E8D-B5B7-7463201BEAA1}" presName="vert2" presStyleCnt="0"/>
      <dgm:spPr/>
    </dgm:pt>
    <dgm:pt modelId="{73643DB0-7A5A-463F-BED0-96514F758987}" type="pres">
      <dgm:prSet presAssocID="{8F00AD3B-714A-4E8D-B5B7-7463201BEAA1}" presName="thinLine2b" presStyleLbl="callout" presStyleIdx="2" presStyleCnt="3"/>
      <dgm:spPr/>
    </dgm:pt>
    <dgm:pt modelId="{72B8CA27-E8F1-4210-A743-02E3DE3A25DA}" type="pres">
      <dgm:prSet presAssocID="{8F00AD3B-714A-4E8D-B5B7-7463201BEAA1}" presName="vertSpace2b" presStyleCnt="0"/>
      <dgm:spPr/>
    </dgm:pt>
  </dgm:ptLst>
  <dgm:cxnLst>
    <dgm:cxn modelId="{6EC85603-5351-48AE-9A1C-6F1FC1C50AD6}" type="presOf" srcId="{C2BFB9A2-01FF-4778-998C-26B3D17BB228}" destId="{318B126E-53BF-4A2C-A087-72B6B6A9729F}" srcOrd="0" destOrd="0" presId="urn:microsoft.com/office/officeart/2008/layout/LinedList"/>
    <dgm:cxn modelId="{B1E4220B-85E1-4FD0-A2F8-D40DE8282C51}" type="presOf" srcId="{C1333B92-3B61-468C-B4D8-85F487284805}" destId="{A8F7D566-0678-4C2F-B794-564409356217}" srcOrd="0" destOrd="0" presId="urn:microsoft.com/office/officeart/2008/layout/LinedList"/>
    <dgm:cxn modelId="{3A3DF821-8FE8-4AE0-8B52-7FF7C46395C2}" srcId="{1687C7A9-85C6-47AD-891E-13A47983303E}" destId="{C1333B92-3B61-468C-B4D8-85F487284805}" srcOrd="0" destOrd="0" parTransId="{A242693D-01C7-4971-9D79-2A4E2C2E2A2D}" sibTransId="{10D6358F-95EE-456D-9532-C7670DFD46BA}"/>
    <dgm:cxn modelId="{F74EDC30-168D-4A7E-8E29-098B9358BC69}" srcId="{1687C7A9-85C6-47AD-891E-13A47983303E}" destId="{8F00AD3B-714A-4E8D-B5B7-7463201BEAA1}" srcOrd="2" destOrd="0" parTransId="{CCF8A284-73F3-4869-B6F7-E9D595D57FA7}" sibTransId="{82E0E74D-EF3E-4E44-A316-737D8FDBD692}"/>
    <dgm:cxn modelId="{9904ED6C-DC73-48A1-9FB0-1ACCE5DFBF30}" type="presOf" srcId="{1687C7A9-85C6-47AD-891E-13A47983303E}" destId="{6BBAA474-1D95-458C-BA67-E77F38CE4C2F}" srcOrd="0" destOrd="0" presId="urn:microsoft.com/office/officeart/2008/layout/LinedList"/>
    <dgm:cxn modelId="{33E0FD6F-B591-475F-9EA6-44E887DE141E}" type="presOf" srcId="{8F00AD3B-714A-4E8D-B5B7-7463201BEAA1}" destId="{F912FB35-DCF5-4268-BD8C-85545B1DC292}" srcOrd="0" destOrd="0" presId="urn:microsoft.com/office/officeart/2008/layout/LinedList"/>
    <dgm:cxn modelId="{FB345D8A-DBE8-4DFD-8630-5668593F00A7}" type="presOf" srcId="{A323EFEA-A6C6-4CD5-90FE-6A7FC2F30FCD}" destId="{04EC54A7-9841-437A-A556-F50FBD7A4521}" srcOrd="0" destOrd="0" presId="urn:microsoft.com/office/officeart/2008/layout/LinedList"/>
    <dgm:cxn modelId="{8B488E9F-174A-441C-93B7-7DFCAB37E99F}" srcId="{A323EFEA-A6C6-4CD5-90FE-6A7FC2F30FCD}" destId="{C2BFB9A2-01FF-4778-998C-26B3D17BB228}" srcOrd="0" destOrd="0" parTransId="{138B28CD-B8FB-491B-AED9-121037EB3387}" sibTransId="{13093B8A-32F2-4F4E-B919-A8719C9EC2A9}"/>
    <dgm:cxn modelId="{77BA88A0-1EB5-4019-B973-7CD0A71C910F}" srcId="{1687C7A9-85C6-47AD-891E-13A47983303E}" destId="{B9DFD208-6894-447A-B243-FCDB020B6D51}" srcOrd="1" destOrd="0" parTransId="{18620C48-C80F-4892-89D0-5BDF0F42C964}" sibTransId="{38F545AE-625D-4C87-99D9-38C883EF76AD}"/>
    <dgm:cxn modelId="{A2B4F0A2-9C94-449F-A95F-7365E7F176D0}" srcId="{A323EFEA-A6C6-4CD5-90FE-6A7FC2F30FCD}" destId="{1687C7A9-85C6-47AD-891E-13A47983303E}" srcOrd="1" destOrd="0" parTransId="{1A5E6176-DC21-493B-B270-1F16AAD88AA0}" sibTransId="{AE9176AF-B13C-4498-929A-5C94D87DFA2D}"/>
    <dgm:cxn modelId="{2505FEAF-D174-4FD5-A48B-2477D4A11524}" type="presOf" srcId="{B9DFD208-6894-447A-B243-FCDB020B6D51}" destId="{C153E105-D65D-44F4-8285-2A807078096C}" srcOrd="0" destOrd="0" presId="urn:microsoft.com/office/officeart/2008/layout/LinedList"/>
    <dgm:cxn modelId="{57FF8568-4721-403C-92C2-8754C261FAE7}" type="presParOf" srcId="{04EC54A7-9841-437A-A556-F50FBD7A4521}" destId="{E47E423B-6495-49E6-A468-1AF73707CA55}" srcOrd="0" destOrd="0" presId="urn:microsoft.com/office/officeart/2008/layout/LinedList"/>
    <dgm:cxn modelId="{B997D67A-D9E0-4620-B701-0514A0DF91D1}" type="presParOf" srcId="{04EC54A7-9841-437A-A556-F50FBD7A4521}" destId="{5D49BB42-EB9D-48E7-9DA4-05CB88BCBAFE}" srcOrd="1" destOrd="0" presId="urn:microsoft.com/office/officeart/2008/layout/LinedList"/>
    <dgm:cxn modelId="{3FEEB44F-25DF-4E73-9276-A0574D765012}" type="presParOf" srcId="{5D49BB42-EB9D-48E7-9DA4-05CB88BCBAFE}" destId="{318B126E-53BF-4A2C-A087-72B6B6A9729F}" srcOrd="0" destOrd="0" presId="urn:microsoft.com/office/officeart/2008/layout/LinedList"/>
    <dgm:cxn modelId="{C10CEAA2-39DE-49D2-BB11-19C62B3817F7}" type="presParOf" srcId="{5D49BB42-EB9D-48E7-9DA4-05CB88BCBAFE}" destId="{21DF53FD-A5A3-4577-BEF3-9B328F42C458}" srcOrd="1" destOrd="0" presId="urn:microsoft.com/office/officeart/2008/layout/LinedList"/>
    <dgm:cxn modelId="{84482718-AB79-4225-A480-F52A3A54E9F6}" type="presParOf" srcId="{04EC54A7-9841-437A-A556-F50FBD7A4521}" destId="{8752D40B-BFA4-4CBF-9798-6CA5A791ED37}" srcOrd="2" destOrd="0" presId="urn:microsoft.com/office/officeart/2008/layout/LinedList"/>
    <dgm:cxn modelId="{081DA7AE-18F7-4FF5-BB63-7BEE99F511C1}" type="presParOf" srcId="{04EC54A7-9841-437A-A556-F50FBD7A4521}" destId="{0C00481D-8685-4D4F-8076-F34C2E9AC3F1}" srcOrd="3" destOrd="0" presId="urn:microsoft.com/office/officeart/2008/layout/LinedList"/>
    <dgm:cxn modelId="{3A3743F8-56A9-4D3C-9F58-E7599BB509EA}" type="presParOf" srcId="{0C00481D-8685-4D4F-8076-F34C2E9AC3F1}" destId="{6BBAA474-1D95-458C-BA67-E77F38CE4C2F}" srcOrd="0" destOrd="0" presId="urn:microsoft.com/office/officeart/2008/layout/LinedList"/>
    <dgm:cxn modelId="{ECFEFC2D-2098-47C0-ACCD-BF4C04F5E0CE}" type="presParOf" srcId="{0C00481D-8685-4D4F-8076-F34C2E9AC3F1}" destId="{26D12C62-8DA3-4E2A-917E-F80B0802F85C}" srcOrd="1" destOrd="0" presId="urn:microsoft.com/office/officeart/2008/layout/LinedList"/>
    <dgm:cxn modelId="{EB132C33-023F-4230-82A6-A3CE87FB492B}" type="presParOf" srcId="{26D12C62-8DA3-4E2A-917E-F80B0802F85C}" destId="{8FD394C0-4443-42BA-A52A-98B404007E2A}" srcOrd="0" destOrd="0" presId="urn:microsoft.com/office/officeart/2008/layout/LinedList"/>
    <dgm:cxn modelId="{6DEEAA26-867A-49D7-A129-244D0167B8E7}" type="presParOf" srcId="{26D12C62-8DA3-4E2A-917E-F80B0802F85C}" destId="{F4CF28B3-235F-4231-82E8-37AA61E7B5CE}" srcOrd="1" destOrd="0" presId="urn:microsoft.com/office/officeart/2008/layout/LinedList"/>
    <dgm:cxn modelId="{8C0935D5-1F97-4076-A2F7-380AA341E2A8}" type="presParOf" srcId="{F4CF28B3-235F-4231-82E8-37AA61E7B5CE}" destId="{8F0FDBC0-ED6F-4A45-9D17-4B843FFCE3B9}" srcOrd="0" destOrd="0" presId="urn:microsoft.com/office/officeart/2008/layout/LinedList"/>
    <dgm:cxn modelId="{00054EE8-B4C7-43FF-AB1A-ACDB7C15EF03}" type="presParOf" srcId="{F4CF28B3-235F-4231-82E8-37AA61E7B5CE}" destId="{A8F7D566-0678-4C2F-B794-564409356217}" srcOrd="1" destOrd="0" presId="urn:microsoft.com/office/officeart/2008/layout/LinedList"/>
    <dgm:cxn modelId="{63C41F97-46E1-46DE-968E-86C53B3EB6CC}" type="presParOf" srcId="{F4CF28B3-235F-4231-82E8-37AA61E7B5CE}" destId="{20C82E10-1C9D-48E8-9834-23BF10694334}" srcOrd="2" destOrd="0" presId="urn:microsoft.com/office/officeart/2008/layout/LinedList"/>
    <dgm:cxn modelId="{82F47EE1-C8DC-48D5-80BD-C3A5C23FD994}" type="presParOf" srcId="{26D12C62-8DA3-4E2A-917E-F80B0802F85C}" destId="{32D1DF70-56EB-49A2-BEAF-A5DEAC37B490}" srcOrd="2" destOrd="0" presId="urn:microsoft.com/office/officeart/2008/layout/LinedList"/>
    <dgm:cxn modelId="{F69AC3EE-B99C-4D4B-920E-A1007ABABA18}" type="presParOf" srcId="{26D12C62-8DA3-4E2A-917E-F80B0802F85C}" destId="{650B05BA-34BB-4494-9742-39719381BD6F}" srcOrd="3" destOrd="0" presId="urn:microsoft.com/office/officeart/2008/layout/LinedList"/>
    <dgm:cxn modelId="{C3007C83-8C51-4852-9ED5-E9EF874996AD}" type="presParOf" srcId="{26D12C62-8DA3-4E2A-917E-F80B0802F85C}" destId="{F5496800-9DE2-40DB-942D-EE916433DD8E}" srcOrd="4" destOrd="0" presId="urn:microsoft.com/office/officeart/2008/layout/LinedList"/>
    <dgm:cxn modelId="{F27A839E-B5E1-420A-8B0B-75DD52CFF8A9}" type="presParOf" srcId="{F5496800-9DE2-40DB-942D-EE916433DD8E}" destId="{D45A7ECF-FE1A-483F-9431-D27BC5A9EE5B}" srcOrd="0" destOrd="0" presId="urn:microsoft.com/office/officeart/2008/layout/LinedList"/>
    <dgm:cxn modelId="{DB87ED73-8085-435C-A1B3-053B6DAA4B45}" type="presParOf" srcId="{F5496800-9DE2-40DB-942D-EE916433DD8E}" destId="{C153E105-D65D-44F4-8285-2A807078096C}" srcOrd="1" destOrd="0" presId="urn:microsoft.com/office/officeart/2008/layout/LinedList"/>
    <dgm:cxn modelId="{59929F9F-3554-48DE-AF60-1AC61BF4D700}" type="presParOf" srcId="{F5496800-9DE2-40DB-942D-EE916433DD8E}" destId="{5A415322-D81D-4CF3-93DD-03AD9424A027}" srcOrd="2" destOrd="0" presId="urn:microsoft.com/office/officeart/2008/layout/LinedList"/>
    <dgm:cxn modelId="{139258BF-F32C-4001-A92E-1758EC6C52AB}" type="presParOf" srcId="{26D12C62-8DA3-4E2A-917E-F80B0802F85C}" destId="{90136255-1766-433E-8130-AD1A46A33C66}" srcOrd="5" destOrd="0" presId="urn:microsoft.com/office/officeart/2008/layout/LinedList"/>
    <dgm:cxn modelId="{4380CC8B-9F4B-4791-AC5B-05796CF26453}" type="presParOf" srcId="{26D12C62-8DA3-4E2A-917E-F80B0802F85C}" destId="{DEB839AE-AA05-43C9-B1A5-22E20E93DE69}" srcOrd="6" destOrd="0" presId="urn:microsoft.com/office/officeart/2008/layout/LinedList"/>
    <dgm:cxn modelId="{D6DBA754-ED2C-4F1B-A75A-09A911267179}" type="presParOf" srcId="{26D12C62-8DA3-4E2A-917E-F80B0802F85C}" destId="{98E56AC9-2D48-45E4-84D6-6E182E1CFDAE}" srcOrd="7" destOrd="0" presId="urn:microsoft.com/office/officeart/2008/layout/LinedList"/>
    <dgm:cxn modelId="{620A2960-0EAB-4767-B18C-A7256A23AEF7}" type="presParOf" srcId="{98E56AC9-2D48-45E4-84D6-6E182E1CFDAE}" destId="{2FF9F60F-AA75-4DC8-BE78-3982F644CD5E}" srcOrd="0" destOrd="0" presId="urn:microsoft.com/office/officeart/2008/layout/LinedList"/>
    <dgm:cxn modelId="{78ECF72D-61E0-48AD-8258-0FCEF6D6B135}" type="presParOf" srcId="{98E56AC9-2D48-45E4-84D6-6E182E1CFDAE}" destId="{F912FB35-DCF5-4268-BD8C-85545B1DC292}" srcOrd="1" destOrd="0" presId="urn:microsoft.com/office/officeart/2008/layout/LinedList"/>
    <dgm:cxn modelId="{87AE1915-BB7A-451F-855A-798358F67B51}" type="presParOf" srcId="{98E56AC9-2D48-45E4-84D6-6E182E1CFDAE}" destId="{7F49699B-EC20-4E21-9653-1CA464246BD1}" srcOrd="2" destOrd="0" presId="urn:microsoft.com/office/officeart/2008/layout/LinedList"/>
    <dgm:cxn modelId="{D339DAEC-C06C-40BE-81D6-2CD031051A33}" type="presParOf" srcId="{26D12C62-8DA3-4E2A-917E-F80B0802F85C}" destId="{73643DB0-7A5A-463F-BED0-96514F758987}" srcOrd="8" destOrd="0" presId="urn:microsoft.com/office/officeart/2008/layout/LinedList"/>
    <dgm:cxn modelId="{BE9D453F-DB59-41FE-8F2B-E33389C407B3}" type="presParOf" srcId="{26D12C62-8DA3-4E2A-917E-F80B0802F85C}" destId="{72B8CA27-E8F1-4210-A743-02E3DE3A25DA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323EFEA-A6C6-4CD5-90FE-6A7FC2F30FC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2BFB9A2-01FF-4778-998C-26B3D17BB228}">
      <dgm:prSet/>
      <dgm:spPr/>
      <dgm:t>
        <a:bodyPr/>
        <a:lstStyle/>
        <a:p>
          <a:r>
            <a:rPr lang="sk-SK" b="0" i="0" u="none" dirty="0" err="1"/>
            <a:t>Teze-akceptace</a:t>
          </a:r>
          <a:r>
            <a:rPr lang="sk-SK" b="0" i="0" u="none" dirty="0"/>
            <a:t> a </a:t>
          </a:r>
          <a:r>
            <a:rPr lang="sk-SK" b="0" i="0" u="none" dirty="0" err="1"/>
            <a:t>neposuzování</a:t>
          </a:r>
          <a:r>
            <a:rPr lang="sk-SK" b="0" i="0" u="none" dirty="0"/>
            <a:t>-lepší zvládnutí strachu a úzkosti</a:t>
          </a:r>
          <a:endParaRPr lang="sk-SK" b="0" dirty="0"/>
        </a:p>
      </dgm:t>
    </dgm:pt>
    <dgm:pt modelId="{138B28CD-B8FB-491B-AED9-121037EB3387}" type="parTrans" cxnId="{8B488E9F-174A-441C-93B7-7DFCAB37E99F}">
      <dgm:prSet/>
      <dgm:spPr/>
      <dgm:t>
        <a:bodyPr/>
        <a:lstStyle/>
        <a:p>
          <a:endParaRPr lang="sk-SK"/>
        </a:p>
      </dgm:t>
    </dgm:pt>
    <dgm:pt modelId="{13093B8A-32F2-4F4E-B919-A8719C9EC2A9}" type="sibTrans" cxnId="{8B488E9F-174A-441C-93B7-7DFCAB37E99F}">
      <dgm:prSet/>
      <dgm:spPr/>
      <dgm:t>
        <a:bodyPr/>
        <a:lstStyle/>
        <a:p>
          <a:endParaRPr lang="sk-SK"/>
        </a:p>
      </dgm:t>
    </dgm:pt>
    <dgm:pt modelId="{04EC54A7-9841-437A-A556-F50FBD7A4521}" type="pres">
      <dgm:prSet presAssocID="{A323EFEA-A6C6-4CD5-90FE-6A7FC2F30FCD}" presName="vert0" presStyleCnt="0">
        <dgm:presLayoutVars>
          <dgm:dir/>
          <dgm:animOne val="branch"/>
          <dgm:animLvl val="lvl"/>
        </dgm:presLayoutVars>
      </dgm:prSet>
      <dgm:spPr/>
    </dgm:pt>
    <dgm:pt modelId="{E47E423B-6495-49E6-A468-1AF73707CA55}" type="pres">
      <dgm:prSet presAssocID="{C2BFB9A2-01FF-4778-998C-26B3D17BB228}" presName="thickLine" presStyleLbl="alignNode1" presStyleIdx="0" presStyleCnt="1"/>
      <dgm:spPr/>
    </dgm:pt>
    <dgm:pt modelId="{5D49BB42-EB9D-48E7-9DA4-05CB88BCBAFE}" type="pres">
      <dgm:prSet presAssocID="{C2BFB9A2-01FF-4778-998C-26B3D17BB228}" presName="horz1" presStyleCnt="0"/>
      <dgm:spPr/>
    </dgm:pt>
    <dgm:pt modelId="{318B126E-53BF-4A2C-A087-72B6B6A9729F}" type="pres">
      <dgm:prSet presAssocID="{C2BFB9A2-01FF-4778-998C-26B3D17BB228}" presName="tx1" presStyleLbl="revTx" presStyleIdx="0" presStyleCnt="1" custScaleY="47724"/>
      <dgm:spPr/>
    </dgm:pt>
    <dgm:pt modelId="{21DF53FD-A5A3-4577-BEF3-9B328F42C458}" type="pres">
      <dgm:prSet presAssocID="{C2BFB9A2-01FF-4778-998C-26B3D17BB228}" presName="vert1" presStyleCnt="0"/>
      <dgm:spPr/>
    </dgm:pt>
  </dgm:ptLst>
  <dgm:cxnLst>
    <dgm:cxn modelId="{6EC85603-5351-48AE-9A1C-6F1FC1C50AD6}" type="presOf" srcId="{C2BFB9A2-01FF-4778-998C-26B3D17BB228}" destId="{318B126E-53BF-4A2C-A087-72B6B6A9729F}" srcOrd="0" destOrd="0" presId="urn:microsoft.com/office/officeart/2008/layout/LinedList"/>
    <dgm:cxn modelId="{FB345D8A-DBE8-4DFD-8630-5668593F00A7}" type="presOf" srcId="{A323EFEA-A6C6-4CD5-90FE-6A7FC2F30FCD}" destId="{04EC54A7-9841-437A-A556-F50FBD7A4521}" srcOrd="0" destOrd="0" presId="urn:microsoft.com/office/officeart/2008/layout/LinedList"/>
    <dgm:cxn modelId="{8B488E9F-174A-441C-93B7-7DFCAB37E99F}" srcId="{A323EFEA-A6C6-4CD5-90FE-6A7FC2F30FCD}" destId="{C2BFB9A2-01FF-4778-998C-26B3D17BB228}" srcOrd="0" destOrd="0" parTransId="{138B28CD-B8FB-491B-AED9-121037EB3387}" sibTransId="{13093B8A-32F2-4F4E-B919-A8719C9EC2A9}"/>
    <dgm:cxn modelId="{57FF8568-4721-403C-92C2-8754C261FAE7}" type="presParOf" srcId="{04EC54A7-9841-437A-A556-F50FBD7A4521}" destId="{E47E423B-6495-49E6-A468-1AF73707CA55}" srcOrd="0" destOrd="0" presId="urn:microsoft.com/office/officeart/2008/layout/LinedList"/>
    <dgm:cxn modelId="{B997D67A-D9E0-4620-B701-0514A0DF91D1}" type="presParOf" srcId="{04EC54A7-9841-437A-A556-F50FBD7A4521}" destId="{5D49BB42-EB9D-48E7-9DA4-05CB88BCBAFE}" srcOrd="1" destOrd="0" presId="urn:microsoft.com/office/officeart/2008/layout/LinedList"/>
    <dgm:cxn modelId="{3FEEB44F-25DF-4E73-9276-A0574D765012}" type="presParOf" srcId="{5D49BB42-EB9D-48E7-9DA4-05CB88BCBAFE}" destId="{318B126E-53BF-4A2C-A087-72B6B6A9729F}" srcOrd="0" destOrd="0" presId="urn:microsoft.com/office/officeart/2008/layout/LinedList"/>
    <dgm:cxn modelId="{C10CEAA2-39DE-49D2-BB11-19C62B3817F7}" type="presParOf" srcId="{5D49BB42-EB9D-48E7-9DA4-05CB88BCBAFE}" destId="{21DF53FD-A5A3-4577-BEF3-9B328F42C45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323EFEA-A6C6-4CD5-90FE-6A7FC2F30FC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2BFB9A2-01FF-4778-998C-26B3D17BB228}">
      <dgm:prSet/>
      <dgm:spPr/>
      <dgm:t>
        <a:bodyPr/>
        <a:lstStyle/>
        <a:p>
          <a:r>
            <a:rPr lang="sk-SK" b="0" i="0" u="none" dirty="0"/>
            <a:t>Š</a:t>
          </a:r>
          <a:r>
            <a:rPr lang="en-US" b="0" i="0" u="none" dirty="0" err="1"/>
            <a:t>irší</a:t>
          </a:r>
          <a:r>
            <a:rPr lang="en-US" b="0" i="0" u="none" dirty="0"/>
            <a:t> </a:t>
          </a:r>
          <a:r>
            <a:rPr lang="en-US" b="0" i="0" u="none" dirty="0" err="1"/>
            <a:t>přístup</a:t>
          </a:r>
          <a:r>
            <a:rPr lang="en-US" b="0" i="0" u="none" dirty="0"/>
            <a:t>-ACT-acceptance and commitment therapy</a:t>
          </a:r>
          <a:endParaRPr lang="sk-SK" dirty="0"/>
        </a:p>
      </dgm:t>
    </dgm:pt>
    <dgm:pt modelId="{138B28CD-B8FB-491B-AED9-121037EB3387}" type="parTrans" cxnId="{8B488E9F-174A-441C-93B7-7DFCAB37E99F}">
      <dgm:prSet/>
      <dgm:spPr/>
      <dgm:t>
        <a:bodyPr/>
        <a:lstStyle/>
        <a:p>
          <a:endParaRPr lang="sk-SK"/>
        </a:p>
      </dgm:t>
    </dgm:pt>
    <dgm:pt modelId="{13093B8A-32F2-4F4E-B919-A8719C9EC2A9}" type="sibTrans" cxnId="{8B488E9F-174A-441C-93B7-7DFCAB37E99F}">
      <dgm:prSet/>
      <dgm:spPr/>
      <dgm:t>
        <a:bodyPr/>
        <a:lstStyle/>
        <a:p>
          <a:endParaRPr lang="sk-SK"/>
        </a:p>
      </dgm:t>
    </dgm:pt>
    <dgm:pt modelId="{4F2C8ECC-F232-47CA-953D-B669AC5E4BA5}">
      <dgm:prSet/>
      <dgm:spPr/>
      <dgm:t>
        <a:bodyPr/>
        <a:lstStyle/>
        <a:p>
          <a:r>
            <a:rPr lang="sk-SK" b="0" i="0" u="none" dirty="0"/>
            <a:t>Techniky - </a:t>
          </a:r>
          <a:r>
            <a:rPr lang="sk-SK" b="0" i="0" u="none" dirty="0" err="1"/>
            <a:t>chinese</a:t>
          </a:r>
          <a:r>
            <a:rPr lang="sk-SK" b="0" i="0" u="none" dirty="0"/>
            <a:t> </a:t>
          </a:r>
          <a:r>
            <a:rPr lang="sk-SK" b="0" i="0" u="none" dirty="0" err="1"/>
            <a:t>fingers</a:t>
          </a:r>
          <a:r>
            <a:rPr lang="sk-SK" b="0" i="0" u="none" dirty="0"/>
            <a:t> trap</a:t>
          </a:r>
          <a:endParaRPr lang="sk-SK" b="0" dirty="0"/>
        </a:p>
      </dgm:t>
    </dgm:pt>
    <dgm:pt modelId="{2F573C4D-55C6-4A70-ADDC-F61B49B09BBE}" type="parTrans" cxnId="{55C5C3B3-88CC-4125-9B16-206CB8700D60}">
      <dgm:prSet/>
      <dgm:spPr/>
      <dgm:t>
        <a:bodyPr/>
        <a:lstStyle/>
        <a:p>
          <a:endParaRPr lang="sk-SK"/>
        </a:p>
      </dgm:t>
    </dgm:pt>
    <dgm:pt modelId="{789DDD0E-7FBB-463F-BB8D-95C3BEFAFC04}" type="sibTrans" cxnId="{55C5C3B3-88CC-4125-9B16-206CB8700D60}">
      <dgm:prSet/>
      <dgm:spPr/>
      <dgm:t>
        <a:bodyPr/>
        <a:lstStyle/>
        <a:p>
          <a:endParaRPr lang="sk-SK"/>
        </a:p>
      </dgm:t>
    </dgm:pt>
    <dgm:pt modelId="{16A9BBCB-4777-40D0-BB6C-DAE934FF15A4}">
      <dgm:prSet/>
      <dgm:spPr/>
      <dgm:t>
        <a:bodyPr/>
        <a:lstStyle/>
        <a:p>
          <a:r>
            <a:rPr lang="sk-SK" b="0" i="0" u="none" dirty="0"/>
            <a:t>Použití metafory</a:t>
          </a:r>
          <a:endParaRPr lang="sk-SK" b="0" dirty="0"/>
        </a:p>
      </dgm:t>
    </dgm:pt>
    <dgm:pt modelId="{84A2E5DF-B231-431E-8B18-179CE5550AA3}" type="sibTrans" cxnId="{8552FF8B-9A1F-4DC5-8D06-C013BA506CA6}">
      <dgm:prSet/>
      <dgm:spPr/>
      <dgm:t>
        <a:bodyPr/>
        <a:lstStyle/>
        <a:p>
          <a:endParaRPr lang="sk-SK"/>
        </a:p>
      </dgm:t>
    </dgm:pt>
    <dgm:pt modelId="{77A55C32-B9C0-4444-BCE0-5A4F3524BA75}" type="parTrans" cxnId="{8552FF8B-9A1F-4DC5-8D06-C013BA506CA6}">
      <dgm:prSet/>
      <dgm:spPr/>
      <dgm:t>
        <a:bodyPr/>
        <a:lstStyle/>
        <a:p>
          <a:endParaRPr lang="sk-SK"/>
        </a:p>
      </dgm:t>
    </dgm:pt>
    <dgm:pt modelId="{04EC54A7-9841-437A-A556-F50FBD7A4521}" type="pres">
      <dgm:prSet presAssocID="{A323EFEA-A6C6-4CD5-90FE-6A7FC2F30FCD}" presName="vert0" presStyleCnt="0">
        <dgm:presLayoutVars>
          <dgm:dir/>
          <dgm:animOne val="branch"/>
          <dgm:animLvl val="lvl"/>
        </dgm:presLayoutVars>
      </dgm:prSet>
      <dgm:spPr/>
    </dgm:pt>
    <dgm:pt modelId="{E47E423B-6495-49E6-A468-1AF73707CA55}" type="pres">
      <dgm:prSet presAssocID="{C2BFB9A2-01FF-4778-998C-26B3D17BB228}" presName="thickLine" presStyleLbl="alignNode1" presStyleIdx="0" presStyleCnt="3"/>
      <dgm:spPr/>
    </dgm:pt>
    <dgm:pt modelId="{5D49BB42-EB9D-48E7-9DA4-05CB88BCBAFE}" type="pres">
      <dgm:prSet presAssocID="{C2BFB9A2-01FF-4778-998C-26B3D17BB228}" presName="horz1" presStyleCnt="0"/>
      <dgm:spPr/>
    </dgm:pt>
    <dgm:pt modelId="{318B126E-53BF-4A2C-A087-72B6B6A9729F}" type="pres">
      <dgm:prSet presAssocID="{C2BFB9A2-01FF-4778-998C-26B3D17BB228}" presName="tx1" presStyleLbl="revTx" presStyleIdx="0" presStyleCnt="3"/>
      <dgm:spPr/>
    </dgm:pt>
    <dgm:pt modelId="{21DF53FD-A5A3-4577-BEF3-9B328F42C458}" type="pres">
      <dgm:prSet presAssocID="{C2BFB9A2-01FF-4778-998C-26B3D17BB228}" presName="vert1" presStyleCnt="0"/>
      <dgm:spPr/>
    </dgm:pt>
    <dgm:pt modelId="{059254CC-5B7B-4693-9199-8659D230B02E}" type="pres">
      <dgm:prSet presAssocID="{16A9BBCB-4777-40D0-BB6C-DAE934FF15A4}" presName="thickLine" presStyleLbl="alignNode1" presStyleIdx="1" presStyleCnt="3"/>
      <dgm:spPr/>
    </dgm:pt>
    <dgm:pt modelId="{79B538B1-6E80-47D5-9D04-61E5753CC267}" type="pres">
      <dgm:prSet presAssocID="{16A9BBCB-4777-40D0-BB6C-DAE934FF15A4}" presName="horz1" presStyleCnt="0"/>
      <dgm:spPr/>
    </dgm:pt>
    <dgm:pt modelId="{F324CE2C-1B83-48F6-97D7-6AD930C12549}" type="pres">
      <dgm:prSet presAssocID="{16A9BBCB-4777-40D0-BB6C-DAE934FF15A4}" presName="tx1" presStyleLbl="revTx" presStyleIdx="1" presStyleCnt="3"/>
      <dgm:spPr/>
    </dgm:pt>
    <dgm:pt modelId="{7FE2390E-BF8C-4F2B-BB7D-5BED1FDD155A}" type="pres">
      <dgm:prSet presAssocID="{16A9BBCB-4777-40D0-BB6C-DAE934FF15A4}" presName="vert1" presStyleCnt="0"/>
      <dgm:spPr/>
    </dgm:pt>
    <dgm:pt modelId="{8A3A078F-4B10-44D2-B1C7-589B2FD0C3BD}" type="pres">
      <dgm:prSet presAssocID="{4F2C8ECC-F232-47CA-953D-B669AC5E4BA5}" presName="thickLine" presStyleLbl="alignNode1" presStyleIdx="2" presStyleCnt="3"/>
      <dgm:spPr/>
    </dgm:pt>
    <dgm:pt modelId="{8AD6C874-0F74-4C57-AC5F-EEE709F3E443}" type="pres">
      <dgm:prSet presAssocID="{4F2C8ECC-F232-47CA-953D-B669AC5E4BA5}" presName="horz1" presStyleCnt="0"/>
      <dgm:spPr/>
    </dgm:pt>
    <dgm:pt modelId="{53013730-72A3-4819-AA27-24711C853156}" type="pres">
      <dgm:prSet presAssocID="{4F2C8ECC-F232-47CA-953D-B669AC5E4BA5}" presName="tx1" presStyleLbl="revTx" presStyleIdx="2" presStyleCnt="3"/>
      <dgm:spPr/>
    </dgm:pt>
    <dgm:pt modelId="{17E6368F-7D2A-43D0-9FAF-8FE8A32EA084}" type="pres">
      <dgm:prSet presAssocID="{4F2C8ECC-F232-47CA-953D-B669AC5E4BA5}" presName="vert1" presStyleCnt="0"/>
      <dgm:spPr/>
    </dgm:pt>
  </dgm:ptLst>
  <dgm:cxnLst>
    <dgm:cxn modelId="{6EC85603-5351-48AE-9A1C-6F1FC1C50AD6}" type="presOf" srcId="{C2BFB9A2-01FF-4778-998C-26B3D17BB228}" destId="{318B126E-53BF-4A2C-A087-72B6B6A9729F}" srcOrd="0" destOrd="0" presId="urn:microsoft.com/office/officeart/2008/layout/LinedList"/>
    <dgm:cxn modelId="{DE9E541B-8BE5-420D-95C1-1D35194FEE25}" type="presOf" srcId="{4F2C8ECC-F232-47CA-953D-B669AC5E4BA5}" destId="{53013730-72A3-4819-AA27-24711C853156}" srcOrd="0" destOrd="0" presId="urn:microsoft.com/office/officeart/2008/layout/LinedList"/>
    <dgm:cxn modelId="{26186362-846F-45CB-998A-D80852AE59B2}" type="presOf" srcId="{16A9BBCB-4777-40D0-BB6C-DAE934FF15A4}" destId="{F324CE2C-1B83-48F6-97D7-6AD930C12549}" srcOrd="0" destOrd="0" presId="urn:microsoft.com/office/officeart/2008/layout/LinedList"/>
    <dgm:cxn modelId="{FB345D8A-DBE8-4DFD-8630-5668593F00A7}" type="presOf" srcId="{A323EFEA-A6C6-4CD5-90FE-6A7FC2F30FCD}" destId="{04EC54A7-9841-437A-A556-F50FBD7A4521}" srcOrd="0" destOrd="0" presId="urn:microsoft.com/office/officeart/2008/layout/LinedList"/>
    <dgm:cxn modelId="{8552FF8B-9A1F-4DC5-8D06-C013BA506CA6}" srcId="{A323EFEA-A6C6-4CD5-90FE-6A7FC2F30FCD}" destId="{16A9BBCB-4777-40D0-BB6C-DAE934FF15A4}" srcOrd="1" destOrd="0" parTransId="{77A55C32-B9C0-4444-BCE0-5A4F3524BA75}" sibTransId="{84A2E5DF-B231-431E-8B18-179CE5550AA3}"/>
    <dgm:cxn modelId="{8B488E9F-174A-441C-93B7-7DFCAB37E99F}" srcId="{A323EFEA-A6C6-4CD5-90FE-6A7FC2F30FCD}" destId="{C2BFB9A2-01FF-4778-998C-26B3D17BB228}" srcOrd="0" destOrd="0" parTransId="{138B28CD-B8FB-491B-AED9-121037EB3387}" sibTransId="{13093B8A-32F2-4F4E-B919-A8719C9EC2A9}"/>
    <dgm:cxn modelId="{55C5C3B3-88CC-4125-9B16-206CB8700D60}" srcId="{A323EFEA-A6C6-4CD5-90FE-6A7FC2F30FCD}" destId="{4F2C8ECC-F232-47CA-953D-B669AC5E4BA5}" srcOrd="2" destOrd="0" parTransId="{2F573C4D-55C6-4A70-ADDC-F61B49B09BBE}" sibTransId="{789DDD0E-7FBB-463F-BB8D-95C3BEFAFC04}"/>
    <dgm:cxn modelId="{57FF8568-4721-403C-92C2-8754C261FAE7}" type="presParOf" srcId="{04EC54A7-9841-437A-A556-F50FBD7A4521}" destId="{E47E423B-6495-49E6-A468-1AF73707CA55}" srcOrd="0" destOrd="0" presId="urn:microsoft.com/office/officeart/2008/layout/LinedList"/>
    <dgm:cxn modelId="{B997D67A-D9E0-4620-B701-0514A0DF91D1}" type="presParOf" srcId="{04EC54A7-9841-437A-A556-F50FBD7A4521}" destId="{5D49BB42-EB9D-48E7-9DA4-05CB88BCBAFE}" srcOrd="1" destOrd="0" presId="urn:microsoft.com/office/officeart/2008/layout/LinedList"/>
    <dgm:cxn modelId="{3FEEB44F-25DF-4E73-9276-A0574D765012}" type="presParOf" srcId="{5D49BB42-EB9D-48E7-9DA4-05CB88BCBAFE}" destId="{318B126E-53BF-4A2C-A087-72B6B6A9729F}" srcOrd="0" destOrd="0" presId="urn:microsoft.com/office/officeart/2008/layout/LinedList"/>
    <dgm:cxn modelId="{C10CEAA2-39DE-49D2-BB11-19C62B3817F7}" type="presParOf" srcId="{5D49BB42-EB9D-48E7-9DA4-05CB88BCBAFE}" destId="{21DF53FD-A5A3-4577-BEF3-9B328F42C458}" srcOrd="1" destOrd="0" presId="urn:microsoft.com/office/officeart/2008/layout/LinedList"/>
    <dgm:cxn modelId="{C61B9E64-4B87-4189-B57B-36CCBC02E25A}" type="presParOf" srcId="{04EC54A7-9841-437A-A556-F50FBD7A4521}" destId="{059254CC-5B7B-4693-9199-8659D230B02E}" srcOrd="2" destOrd="0" presId="urn:microsoft.com/office/officeart/2008/layout/LinedList"/>
    <dgm:cxn modelId="{5682B9C4-F310-4D77-84DB-CAEB3ADEC57E}" type="presParOf" srcId="{04EC54A7-9841-437A-A556-F50FBD7A4521}" destId="{79B538B1-6E80-47D5-9D04-61E5753CC267}" srcOrd="3" destOrd="0" presId="urn:microsoft.com/office/officeart/2008/layout/LinedList"/>
    <dgm:cxn modelId="{F27DDAD0-29C1-44DB-AE23-00F873C179F4}" type="presParOf" srcId="{79B538B1-6E80-47D5-9D04-61E5753CC267}" destId="{F324CE2C-1B83-48F6-97D7-6AD930C12549}" srcOrd="0" destOrd="0" presId="urn:microsoft.com/office/officeart/2008/layout/LinedList"/>
    <dgm:cxn modelId="{EC8A562E-7EBD-4222-AE0C-C2905F5832EE}" type="presParOf" srcId="{79B538B1-6E80-47D5-9D04-61E5753CC267}" destId="{7FE2390E-BF8C-4F2B-BB7D-5BED1FDD155A}" srcOrd="1" destOrd="0" presId="urn:microsoft.com/office/officeart/2008/layout/LinedList"/>
    <dgm:cxn modelId="{FF5F8A6F-4C03-47F9-B889-DB16E01E8628}" type="presParOf" srcId="{04EC54A7-9841-437A-A556-F50FBD7A4521}" destId="{8A3A078F-4B10-44D2-B1C7-589B2FD0C3BD}" srcOrd="4" destOrd="0" presId="urn:microsoft.com/office/officeart/2008/layout/LinedList"/>
    <dgm:cxn modelId="{203E4EEA-85BA-4322-A538-F6D0CFCB4D26}" type="presParOf" srcId="{04EC54A7-9841-437A-A556-F50FBD7A4521}" destId="{8AD6C874-0F74-4C57-AC5F-EEE709F3E443}" srcOrd="5" destOrd="0" presId="urn:microsoft.com/office/officeart/2008/layout/LinedList"/>
    <dgm:cxn modelId="{3449477F-53CE-40B5-BEDB-B34D9AD932EE}" type="presParOf" srcId="{8AD6C874-0F74-4C57-AC5F-EEE709F3E443}" destId="{53013730-72A3-4819-AA27-24711C853156}" srcOrd="0" destOrd="0" presId="urn:microsoft.com/office/officeart/2008/layout/LinedList"/>
    <dgm:cxn modelId="{8A9037EB-279F-4E62-91F2-755393AD9797}" type="presParOf" srcId="{8AD6C874-0F74-4C57-AC5F-EEE709F3E443}" destId="{17E6368F-7D2A-43D0-9FAF-8FE8A32EA08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323EFEA-A6C6-4CD5-90FE-6A7FC2F30FC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2BFB9A2-01FF-4778-998C-26B3D17BB228}">
      <dgm:prSet/>
      <dgm:spPr/>
      <dgm:t>
        <a:bodyPr/>
        <a:lstStyle/>
        <a:p>
          <a:r>
            <a:rPr lang="sk-SK" b="0" i="0" u="none" dirty="0"/>
            <a:t>31 </a:t>
          </a:r>
          <a:r>
            <a:rPr lang="sk-SK" b="0" i="0" u="none" dirty="0" err="1"/>
            <a:t>letý</a:t>
          </a:r>
          <a:r>
            <a:rPr lang="sk-SK" b="0" i="0" u="none" dirty="0"/>
            <a:t> herec v Hollywoodu, </a:t>
          </a:r>
          <a:r>
            <a:rPr lang="sk-SK" b="0" i="0" u="none" dirty="0" err="1"/>
            <a:t>bezdětný</a:t>
          </a:r>
          <a:r>
            <a:rPr lang="sk-SK" b="0" i="0" u="none" dirty="0"/>
            <a:t>, bez partnerky</a:t>
          </a:r>
          <a:endParaRPr lang="sk-SK" dirty="0"/>
        </a:p>
      </dgm:t>
    </dgm:pt>
    <dgm:pt modelId="{138B28CD-B8FB-491B-AED9-121037EB3387}" type="parTrans" cxnId="{8B488E9F-174A-441C-93B7-7DFCAB37E99F}">
      <dgm:prSet/>
      <dgm:spPr/>
      <dgm:t>
        <a:bodyPr/>
        <a:lstStyle/>
        <a:p>
          <a:endParaRPr lang="sk-SK"/>
        </a:p>
      </dgm:t>
    </dgm:pt>
    <dgm:pt modelId="{13093B8A-32F2-4F4E-B919-A8719C9EC2A9}" type="sibTrans" cxnId="{8B488E9F-174A-441C-93B7-7DFCAB37E99F}">
      <dgm:prSet/>
      <dgm:spPr/>
      <dgm:t>
        <a:bodyPr/>
        <a:lstStyle/>
        <a:p>
          <a:endParaRPr lang="sk-SK"/>
        </a:p>
      </dgm:t>
    </dgm:pt>
    <dgm:pt modelId="{07F743C4-E4AE-4FE2-96BC-63A9578736D9}">
      <dgm:prSet/>
      <dgm:spPr/>
      <dgm:t>
        <a:bodyPr/>
        <a:lstStyle/>
        <a:p>
          <a:r>
            <a:rPr lang="sk-SK" b="0" i="0" u="none" dirty="0" err="1"/>
            <a:t>Před</a:t>
          </a:r>
          <a:r>
            <a:rPr lang="sk-SK" b="0" i="0" u="none" dirty="0"/>
            <a:t> </a:t>
          </a:r>
          <a:r>
            <a:rPr lang="sk-SK" b="0" i="0" u="none" dirty="0" err="1"/>
            <a:t>první</a:t>
          </a:r>
          <a:r>
            <a:rPr lang="sk-SK" b="0" i="0" u="none" dirty="0"/>
            <a:t> </a:t>
          </a:r>
          <a:r>
            <a:rPr lang="sk-SK" b="0" i="0" u="none" dirty="0" err="1"/>
            <a:t>atakou</a:t>
          </a:r>
          <a:r>
            <a:rPr lang="sk-SK" b="0" i="0" u="none" dirty="0"/>
            <a:t>, </a:t>
          </a:r>
          <a:r>
            <a:rPr lang="sk-SK" b="0" i="0" u="none" dirty="0" err="1"/>
            <a:t>která</a:t>
          </a:r>
          <a:r>
            <a:rPr lang="sk-SK" b="0" i="0" u="none" dirty="0"/>
            <a:t> </a:t>
          </a:r>
          <a:r>
            <a:rPr lang="sk-SK" b="0" i="0" u="none" dirty="0" err="1"/>
            <a:t>přišla</a:t>
          </a:r>
          <a:r>
            <a:rPr lang="sk-SK" b="0" i="0" u="none" dirty="0"/>
            <a:t> v období jeho </a:t>
          </a:r>
          <a:r>
            <a:rPr lang="sk-SK" b="0" i="0" u="none" dirty="0" err="1"/>
            <a:t>narozenin</a:t>
          </a:r>
          <a:r>
            <a:rPr lang="sk-SK" b="0" i="0" u="none" dirty="0"/>
            <a:t>, reflektuje </a:t>
          </a:r>
          <a:r>
            <a:rPr lang="sk-SK" b="0" i="0" u="none" dirty="0" err="1"/>
            <a:t>změny</a:t>
          </a:r>
          <a:r>
            <a:rPr lang="sk-SK" b="0" i="0" u="none" dirty="0"/>
            <a:t>-strach z </a:t>
          </a:r>
          <a:r>
            <a:rPr lang="sk-SK" b="0" i="0" u="none" dirty="0" err="1"/>
            <a:t>dalších</a:t>
          </a:r>
          <a:r>
            <a:rPr lang="sk-SK" b="0" i="0" u="none" dirty="0"/>
            <a:t> </a:t>
          </a:r>
          <a:r>
            <a:rPr lang="sk-SK" b="0" i="0" u="none" dirty="0" err="1"/>
            <a:t>změn</a:t>
          </a:r>
          <a:endParaRPr lang="sk-SK" b="0" dirty="0"/>
        </a:p>
      </dgm:t>
    </dgm:pt>
    <dgm:pt modelId="{C4FDD944-92EB-4325-82B3-1730050143C0}" type="parTrans" cxnId="{AEDFE58E-6B36-4991-BD89-C7AB16B57DA7}">
      <dgm:prSet/>
      <dgm:spPr/>
      <dgm:t>
        <a:bodyPr/>
        <a:lstStyle/>
        <a:p>
          <a:endParaRPr lang="sk-SK"/>
        </a:p>
      </dgm:t>
    </dgm:pt>
    <dgm:pt modelId="{01090643-CFC2-438E-A29C-D0E5A2B4C07D}" type="sibTrans" cxnId="{AEDFE58E-6B36-4991-BD89-C7AB16B57DA7}">
      <dgm:prSet/>
      <dgm:spPr/>
      <dgm:t>
        <a:bodyPr/>
        <a:lstStyle/>
        <a:p>
          <a:endParaRPr lang="sk-SK"/>
        </a:p>
      </dgm:t>
    </dgm:pt>
    <dgm:pt modelId="{C70B94C3-8F4E-46B5-83E1-076CC67BDA15}">
      <dgm:prSet/>
      <dgm:spPr/>
      <dgm:t>
        <a:bodyPr/>
        <a:lstStyle/>
        <a:p>
          <a:r>
            <a:rPr lang="sk-SK" b="0" i="0" u="none" dirty="0" err="1"/>
            <a:t>Největší</a:t>
          </a:r>
          <a:r>
            <a:rPr lang="sk-SK" b="0" i="0" u="none" dirty="0"/>
            <a:t> problém-</a:t>
          </a:r>
          <a:r>
            <a:rPr lang="sk-SK" b="0" i="0" u="none" dirty="0" err="1"/>
            <a:t>symptomy</a:t>
          </a:r>
          <a:r>
            <a:rPr lang="sk-SK" b="0" i="0" u="none" dirty="0"/>
            <a:t> mu </a:t>
          </a:r>
          <a:r>
            <a:rPr lang="sk-SK" b="0" i="0" u="none" dirty="0" err="1"/>
            <a:t>bránily</a:t>
          </a:r>
          <a:r>
            <a:rPr lang="sk-SK" b="0" i="0" u="none" dirty="0"/>
            <a:t> v posunu v </a:t>
          </a:r>
          <a:r>
            <a:rPr lang="sk-SK" b="0" i="0" u="none" dirty="0" err="1"/>
            <a:t>kariéře</a:t>
          </a:r>
          <a:endParaRPr lang="sk-SK" b="0" dirty="0"/>
        </a:p>
      </dgm:t>
    </dgm:pt>
    <dgm:pt modelId="{C46D8DE3-C17A-4D76-AE10-5C160AA9FD30}" type="parTrans" cxnId="{C95066D6-6179-4E19-B385-33E3E58283A6}">
      <dgm:prSet/>
      <dgm:spPr/>
      <dgm:t>
        <a:bodyPr/>
        <a:lstStyle/>
        <a:p>
          <a:endParaRPr lang="sk-SK"/>
        </a:p>
      </dgm:t>
    </dgm:pt>
    <dgm:pt modelId="{6ADC2597-4F7C-4415-AC7E-AADEE8BEDFA3}" type="sibTrans" cxnId="{C95066D6-6179-4E19-B385-33E3E58283A6}">
      <dgm:prSet/>
      <dgm:spPr/>
      <dgm:t>
        <a:bodyPr/>
        <a:lstStyle/>
        <a:p>
          <a:endParaRPr lang="sk-SK"/>
        </a:p>
      </dgm:t>
    </dgm:pt>
    <dgm:pt modelId="{04EC54A7-9841-437A-A556-F50FBD7A4521}" type="pres">
      <dgm:prSet presAssocID="{A323EFEA-A6C6-4CD5-90FE-6A7FC2F30FCD}" presName="vert0" presStyleCnt="0">
        <dgm:presLayoutVars>
          <dgm:dir/>
          <dgm:animOne val="branch"/>
          <dgm:animLvl val="lvl"/>
        </dgm:presLayoutVars>
      </dgm:prSet>
      <dgm:spPr/>
    </dgm:pt>
    <dgm:pt modelId="{E47E423B-6495-49E6-A468-1AF73707CA55}" type="pres">
      <dgm:prSet presAssocID="{C2BFB9A2-01FF-4778-998C-26B3D17BB228}" presName="thickLine" presStyleLbl="alignNode1" presStyleIdx="0" presStyleCnt="3"/>
      <dgm:spPr/>
    </dgm:pt>
    <dgm:pt modelId="{5D49BB42-EB9D-48E7-9DA4-05CB88BCBAFE}" type="pres">
      <dgm:prSet presAssocID="{C2BFB9A2-01FF-4778-998C-26B3D17BB228}" presName="horz1" presStyleCnt="0"/>
      <dgm:spPr/>
    </dgm:pt>
    <dgm:pt modelId="{318B126E-53BF-4A2C-A087-72B6B6A9729F}" type="pres">
      <dgm:prSet presAssocID="{C2BFB9A2-01FF-4778-998C-26B3D17BB228}" presName="tx1" presStyleLbl="revTx" presStyleIdx="0" presStyleCnt="3"/>
      <dgm:spPr/>
    </dgm:pt>
    <dgm:pt modelId="{21DF53FD-A5A3-4577-BEF3-9B328F42C458}" type="pres">
      <dgm:prSet presAssocID="{C2BFB9A2-01FF-4778-998C-26B3D17BB228}" presName="vert1" presStyleCnt="0"/>
      <dgm:spPr/>
    </dgm:pt>
    <dgm:pt modelId="{E6EEBCA6-FBA6-4A04-973B-F60F77609EE8}" type="pres">
      <dgm:prSet presAssocID="{07F743C4-E4AE-4FE2-96BC-63A9578736D9}" presName="thickLine" presStyleLbl="alignNode1" presStyleIdx="1" presStyleCnt="3"/>
      <dgm:spPr/>
    </dgm:pt>
    <dgm:pt modelId="{D3D745B3-8718-43BB-AA82-DF21446B5ACB}" type="pres">
      <dgm:prSet presAssocID="{07F743C4-E4AE-4FE2-96BC-63A9578736D9}" presName="horz1" presStyleCnt="0"/>
      <dgm:spPr/>
    </dgm:pt>
    <dgm:pt modelId="{AD39CA24-E861-4F2E-87AA-1201F45B11BA}" type="pres">
      <dgm:prSet presAssocID="{07F743C4-E4AE-4FE2-96BC-63A9578736D9}" presName="tx1" presStyleLbl="revTx" presStyleIdx="1" presStyleCnt="3"/>
      <dgm:spPr/>
    </dgm:pt>
    <dgm:pt modelId="{414E4E22-1D55-42D5-B918-160BC87AAE03}" type="pres">
      <dgm:prSet presAssocID="{07F743C4-E4AE-4FE2-96BC-63A9578736D9}" presName="vert1" presStyleCnt="0"/>
      <dgm:spPr/>
    </dgm:pt>
    <dgm:pt modelId="{1EB24EF9-25B8-4B9B-8D1F-D2414CBC8034}" type="pres">
      <dgm:prSet presAssocID="{C70B94C3-8F4E-46B5-83E1-076CC67BDA15}" presName="thickLine" presStyleLbl="alignNode1" presStyleIdx="2" presStyleCnt="3"/>
      <dgm:spPr/>
    </dgm:pt>
    <dgm:pt modelId="{526E1D79-B0D8-4E38-B5F6-4DCBD84EF435}" type="pres">
      <dgm:prSet presAssocID="{C70B94C3-8F4E-46B5-83E1-076CC67BDA15}" presName="horz1" presStyleCnt="0"/>
      <dgm:spPr/>
    </dgm:pt>
    <dgm:pt modelId="{8A9B1D26-D2BD-4E21-830C-024E5B6D5CCA}" type="pres">
      <dgm:prSet presAssocID="{C70B94C3-8F4E-46B5-83E1-076CC67BDA15}" presName="tx1" presStyleLbl="revTx" presStyleIdx="2" presStyleCnt="3"/>
      <dgm:spPr/>
    </dgm:pt>
    <dgm:pt modelId="{30898717-678B-492A-ABC2-68BE58F04D46}" type="pres">
      <dgm:prSet presAssocID="{C70B94C3-8F4E-46B5-83E1-076CC67BDA15}" presName="vert1" presStyleCnt="0"/>
      <dgm:spPr/>
    </dgm:pt>
  </dgm:ptLst>
  <dgm:cxnLst>
    <dgm:cxn modelId="{6EC85603-5351-48AE-9A1C-6F1FC1C50AD6}" type="presOf" srcId="{C2BFB9A2-01FF-4778-998C-26B3D17BB228}" destId="{318B126E-53BF-4A2C-A087-72B6B6A9729F}" srcOrd="0" destOrd="0" presId="urn:microsoft.com/office/officeart/2008/layout/LinedList"/>
    <dgm:cxn modelId="{BDD26A78-A092-45B3-AE96-5BCBB450786A}" type="presOf" srcId="{07F743C4-E4AE-4FE2-96BC-63A9578736D9}" destId="{AD39CA24-E861-4F2E-87AA-1201F45B11BA}" srcOrd="0" destOrd="0" presId="urn:microsoft.com/office/officeart/2008/layout/LinedList"/>
    <dgm:cxn modelId="{FB345D8A-DBE8-4DFD-8630-5668593F00A7}" type="presOf" srcId="{A323EFEA-A6C6-4CD5-90FE-6A7FC2F30FCD}" destId="{04EC54A7-9841-437A-A556-F50FBD7A4521}" srcOrd="0" destOrd="0" presId="urn:microsoft.com/office/officeart/2008/layout/LinedList"/>
    <dgm:cxn modelId="{AEDFE58E-6B36-4991-BD89-C7AB16B57DA7}" srcId="{A323EFEA-A6C6-4CD5-90FE-6A7FC2F30FCD}" destId="{07F743C4-E4AE-4FE2-96BC-63A9578736D9}" srcOrd="1" destOrd="0" parTransId="{C4FDD944-92EB-4325-82B3-1730050143C0}" sibTransId="{01090643-CFC2-438E-A29C-D0E5A2B4C07D}"/>
    <dgm:cxn modelId="{8B488E9F-174A-441C-93B7-7DFCAB37E99F}" srcId="{A323EFEA-A6C6-4CD5-90FE-6A7FC2F30FCD}" destId="{C2BFB9A2-01FF-4778-998C-26B3D17BB228}" srcOrd="0" destOrd="0" parTransId="{138B28CD-B8FB-491B-AED9-121037EB3387}" sibTransId="{13093B8A-32F2-4F4E-B919-A8719C9EC2A9}"/>
    <dgm:cxn modelId="{615F72C3-6432-4012-A037-23319D604E1A}" type="presOf" srcId="{C70B94C3-8F4E-46B5-83E1-076CC67BDA15}" destId="{8A9B1D26-D2BD-4E21-830C-024E5B6D5CCA}" srcOrd="0" destOrd="0" presId="urn:microsoft.com/office/officeart/2008/layout/LinedList"/>
    <dgm:cxn modelId="{C95066D6-6179-4E19-B385-33E3E58283A6}" srcId="{A323EFEA-A6C6-4CD5-90FE-6A7FC2F30FCD}" destId="{C70B94C3-8F4E-46B5-83E1-076CC67BDA15}" srcOrd="2" destOrd="0" parTransId="{C46D8DE3-C17A-4D76-AE10-5C160AA9FD30}" sibTransId="{6ADC2597-4F7C-4415-AC7E-AADEE8BEDFA3}"/>
    <dgm:cxn modelId="{57FF8568-4721-403C-92C2-8754C261FAE7}" type="presParOf" srcId="{04EC54A7-9841-437A-A556-F50FBD7A4521}" destId="{E47E423B-6495-49E6-A468-1AF73707CA55}" srcOrd="0" destOrd="0" presId="urn:microsoft.com/office/officeart/2008/layout/LinedList"/>
    <dgm:cxn modelId="{B997D67A-D9E0-4620-B701-0514A0DF91D1}" type="presParOf" srcId="{04EC54A7-9841-437A-A556-F50FBD7A4521}" destId="{5D49BB42-EB9D-48E7-9DA4-05CB88BCBAFE}" srcOrd="1" destOrd="0" presId="urn:microsoft.com/office/officeart/2008/layout/LinedList"/>
    <dgm:cxn modelId="{3FEEB44F-25DF-4E73-9276-A0574D765012}" type="presParOf" srcId="{5D49BB42-EB9D-48E7-9DA4-05CB88BCBAFE}" destId="{318B126E-53BF-4A2C-A087-72B6B6A9729F}" srcOrd="0" destOrd="0" presId="urn:microsoft.com/office/officeart/2008/layout/LinedList"/>
    <dgm:cxn modelId="{C10CEAA2-39DE-49D2-BB11-19C62B3817F7}" type="presParOf" srcId="{5D49BB42-EB9D-48E7-9DA4-05CB88BCBAFE}" destId="{21DF53FD-A5A3-4577-BEF3-9B328F42C458}" srcOrd="1" destOrd="0" presId="urn:microsoft.com/office/officeart/2008/layout/LinedList"/>
    <dgm:cxn modelId="{B4404DDE-A99D-4385-B61A-DCD4DCFDB4D5}" type="presParOf" srcId="{04EC54A7-9841-437A-A556-F50FBD7A4521}" destId="{E6EEBCA6-FBA6-4A04-973B-F60F77609EE8}" srcOrd="2" destOrd="0" presId="urn:microsoft.com/office/officeart/2008/layout/LinedList"/>
    <dgm:cxn modelId="{3695DEF9-EA2D-40C2-BA7F-4E18FFC7B613}" type="presParOf" srcId="{04EC54A7-9841-437A-A556-F50FBD7A4521}" destId="{D3D745B3-8718-43BB-AA82-DF21446B5ACB}" srcOrd="3" destOrd="0" presId="urn:microsoft.com/office/officeart/2008/layout/LinedList"/>
    <dgm:cxn modelId="{2AEEAF6D-E334-4BD4-9EB3-363A250AB741}" type="presParOf" srcId="{D3D745B3-8718-43BB-AA82-DF21446B5ACB}" destId="{AD39CA24-E861-4F2E-87AA-1201F45B11BA}" srcOrd="0" destOrd="0" presId="urn:microsoft.com/office/officeart/2008/layout/LinedList"/>
    <dgm:cxn modelId="{51EE6B98-589F-42D5-9AD6-361364E93138}" type="presParOf" srcId="{D3D745B3-8718-43BB-AA82-DF21446B5ACB}" destId="{414E4E22-1D55-42D5-B918-160BC87AAE03}" srcOrd="1" destOrd="0" presId="urn:microsoft.com/office/officeart/2008/layout/LinedList"/>
    <dgm:cxn modelId="{73A4E9A4-9114-4F8D-AD1D-A319A873AE1A}" type="presParOf" srcId="{04EC54A7-9841-437A-A556-F50FBD7A4521}" destId="{1EB24EF9-25B8-4B9B-8D1F-D2414CBC8034}" srcOrd="4" destOrd="0" presId="urn:microsoft.com/office/officeart/2008/layout/LinedList"/>
    <dgm:cxn modelId="{1D765568-7F8F-48D1-B80B-B939B16E09D7}" type="presParOf" srcId="{04EC54A7-9841-437A-A556-F50FBD7A4521}" destId="{526E1D79-B0D8-4E38-B5F6-4DCBD84EF435}" srcOrd="5" destOrd="0" presId="urn:microsoft.com/office/officeart/2008/layout/LinedList"/>
    <dgm:cxn modelId="{052A1E2D-E6DA-4E4F-8C99-8180FFF079FA}" type="presParOf" srcId="{526E1D79-B0D8-4E38-B5F6-4DCBD84EF435}" destId="{8A9B1D26-D2BD-4E21-830C-024E5B6D5CCA}" srcOrd="0" destOrd="0" presId="urn:microsoft.com/office/officeart/2008/layout/LinedList"/>
    <dgm:cxn modelId="{FD943757-9D47-490B-AAFF-D2328B40F7E4}" type="presParOf" srcId="{526E1D79-B0D8-4E38-B5F6-4DCBD84EF435}" destId="{30898717-678B-492A-ABC2-68BE58F04D4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323EFEA-A6C6-4CD5-90FE-6A7FC2F30FC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2BFB9A2-01FF-4778-998C-26B3D17BB228}">
      <dgm:prSet/>
      <dgm:spPr/>
      <dgm:t>
        <a:bodyPr/>
        <a:lstStyle/>
        <a:p>
          <a:r>
            <a:rPr lang="sk-SK" b="0" i="0" u="none" dirty="0"/>
            <a:t>Metafora </a:t>
          </a:r>
          <a:r>
            <a:rPr lang="sk-SK" b="0" i="0" u="none" dirty="0" err="1"/>
            <a:t>neúspěchu</a:t>
          </a:r>
          <a:endParaRPr lang="sk-SK" dirty="0"/>
        </a:p>
      </dgm:t>
    </dgm:pt>
    <dgm:pt modelId="{138B28CD-B8FB-491B-AED9-121037EB3387}" type="parTrans" cxnId="{8B488E9F-174A-441C-93B7-7DFCAB37E99F}">
      <dgm:prSet/>
      <dgm:spPr/>
      <dgm:t>
        <a:bodyPr/>
        <a:lstStyle/>
        <a:p>
          <a:endParaRPr lang="sk-SK"/>
        </a:p>
      </dgm:t>
    </dgm:pt>
    <dgm:pt modelId="{13093B8A-32F2-4F4E-B919-A8719C9EC2A9}" type="sibTrans" cxnId="{8B488E9F-174A-441C-93B7-7DFCAB37E99F}">
      <dgm:prSet/>
      <dgm:spPr/>
      <dgm:t>
        <a:bodyPr/>
        <a:lstStyle/>
        <a:p>
          <a:endParaRPr lang="sk-SK"/>
        </a:p>
      </dgm:t>
    </dgm:pt>
    <dgm:pt modelId="{76EE5E5B-FB7C-4280-8C71-3EFACD8632D2}">
      <dgm:prSet/>
      <dgm:spPr/>
      <dgm:t>
        <a:bodyPr/>
        <a:lstStyle/>
        <a:p>
          <a:r>
            <a:rPr lang="sk-SK" b="0" i="0" u="none" dirty="0"/>
            <a:t>Opakované </a:t>
          </a:r>
          <a:r>
            <a:rPr lang="sk-SK" b="0" i="0" u="none" dirty="0" err="1"/>
            <a:t>vystavování</a:t>
          </a:r>
          <a:r>
            <a:rPr lang="sk-SK" b="0" i="0" u="none" dirty="0"/>
            <a:t> </a:t>
          </a:r>
          <a:r>
            <a:rPr lang="sk-SK" b="0" i="0" u="none" dirty="0" err="1"/>
            <a:t>této</a:t>
          </a:r>
          <a:r>
            <a:rPr lang="sk-SK" b="0" i="0" u="none" dirty="0"/>
            <a:t> </a:t>
          </a:r>
          <a:r>
            <a:rPr lang="sk-SK" b="0" i="0" u="none" dirty="0" err="1"/>
            <a:t>metafoře</a:t>
          </a:r>
          <a:r>
            <a:rPr lang="sk-SK" b="0" i="0" u="none" dirty="0"/>
            <a:t> + snaha o </a:t>
          </a:r>
          <a:r>
            <a:rPr lang="sk-SK" b="0" i="0" u="none" dirty="0" err="1"/>
            <a:t>akceptaci</a:t>
          </a:r>
          <a:r>
            <a:rPr lang="sk-SK" b="0" i="0" u="none" dirty="0"/>
            <a:t>+ </a:t>
          </a:r>
          <a:r>
            <a:rPr lang="sk-SK" b="0" i="0" u="none" dirty="0" err="1"/>
            <a:t>meditace</a:t>
          </a:r>
          <a:endParaRPr lang="sk-SK" b="0" dirty="0"/>
        </a:p>
      </dgm:t>
    </dgm:pt>
    <dgm:pt modelId="{73554BD1-CF0C-4B15-9BD5-6685BB2CC4CD}" type="parTrans" cxnId="{CF85057B-3AA7-4B7E-9462-C29B16AB48AC}">
      <dgm:prSet/>
      <dgm:spPr/>
      <dgm:t>
        <a:bodyPr/>
        <a:lstStyle/>
        <a:p>
          <a:endParaRPr lang="sk-SK"/>
        </a:p>
      </dgm:t>
    </dgm:pt>
    <dgm:pt modelId="{39035B25-DE4B-4DCE-9E3A-31DC8881F35F}" type="sibTrans" cxnId="{CF85057B-3AA7-4B7E-9462-C29B16AB48AC}">
      <dgm:prSet/>
      <dgm:spPr/>
      <dgm:t>
        <a:bodyPr/>
        <a:lstStyle/>
        <a:p>
          <a:endParaRPr lang="sk-SK"/>
        </a:p>
      </dgm:t>
    </dgm:pt>
    <dgm:pt modelId="{2CF2EC00-0E5C-4E92-AE67-A69DC2079BCE}">
      <dgm:prSet/>
      <dgm:spPr/>
      <dgm:t>
        <a:bodyPr/>
        <a:lstStyle/>
        <a:p>
          <a:r>
            <a:rPr lang="sk-SK" b="0" i="0" u="none" dirty="0"/>
            <a:t>Zlepšení</a:t>
          </a:r>
          <a:endParaRPr lang="sk-SK" b="0" dirty="0"/>
        </a:p>
      </dgm:t>
    </dgm:pt>
    <dgm:pt modelId="{1DE68C1D-4C9A-4296-B8CC-46CBCF5E5F21}" type="parTrans" cxnId="{9E61754B-5727-49F1-92C4-BD652680AF15}">
      <dgm:prSet/>
      <dgm:spPr/>
      <dgm:t>
        <a:bodyPr/>
        <a:lstStyle/>
        <a:p>
          <a:endParaRPr lang="sk-SK"/>
        </a:p>
      </dgm:t>
    </dgm:pt>
    <dgm:pt modelId="{7E06710B-D7AA-4E25-B219-83AE7BEAC61F}" type="sibTrans" cxnId="{9E61754B-5727-49F1-92C4-BD652680AF15}">
      <dgm:prSet/>
      <dgm:spPr/>
      <dgm:t>
        <a:bodyPr/>
        <a:lstStyle/>
        <a:p>
          <a:endParaRPr lang="sk-SK"/>
        </a:p>
      </dgm:t>
    </dgm:pt>
    <dgm:pt modelId="{F3AEA91A-45C7-4978-9749-899CC2E0D219}">
      <dgm:prSet/>
      <dgm:spPr/>
      <dgm:t>
        <a:bodyPr/>
        <a:lstStyle/>
        <a:p>
          <a:r>
            <a:rPr lang="sk-SK" b="0" i="0" u="none" dirty="0" err="1"/>
            <a:t>Zaměření</a:t>
          </a:r>
          <a:r>
            <a:rPr lang="sk-SK" b="0" i="0" u="none" dirty="0"/>
            <a:t> na </a:t>
          </a:r>
          <a:r>
            <a:rPr lang="sk-SK" b="0" i="0" u="none" dirty="0" err="1"/>
            <a:t>dech</a:t>
          </a:r>
          <a:r>
            <a:rPr lang="sk-SK" b="0" i="0" u="none" dirty="0"/>
            <a:t> a </a:t>
          </a:r>
          <a:r>
            <a:rPr lang="sk-SK" b="0" i="0" u="none" dirty="0" err="1"/>
            <a:t>současný</a:t>
          </a:r>
          <a:r>
            <a:rPr lang="sk-SK" b="0" i="0" u="none" dirty="0"/>
            <a:t> okamžik-zlepšení </a:t>
          </a:r>
          <a:r>
            <a:rPr lang="sk-SK" b="0" i="0" u="none" dirty="0" err="1"/>
            <a:t>při</a:t>
          </a:r>
          <a:r>
            <a:rPr lang="sk-SK" b="0" i="0" u="none" dirty="0"/>
            <a:t> </a:t>
          </a:r>
          <a:r>
            <a:rPr lang="sk-SK" b="0" i="0" u="none" dirty="0" err="1"/>
            <a:t>usínání</a:t>
          </a:r>
          <a:endParaRPr lang="sk-SK" b="0" dirty="0"/>
        </a:p>
      </dgm:t>
    </dgm:pt>
    <dgm:pt modelId="{FF1CF1DF-84D4-4A75-B989-165D0E99F99B}" type="parTrans" cxnId="{075020B7-A2B5-482C-889D-E76E782D1CA0}">
      <dgm:prSet/>
      <dgm:spPr/>
      <dgm:t>
        <a:bodyPr/>
        <a:lstStyle/>
        <a:p>
          <a:endParaRPr lang="sk-SK"/>
        </a:p>
      </dgm:t>
    </dgm:pt>
    <dgm:pt modelId="{1C5792C0-C0E8-44EC-B4CE-24914E609111}" type="sibTrans" cxnId="{075020B7-A2B5-482C-889D-E76E782D1CA0}">
      <dgm:prSet/>
      <dgm:spPr/>
      <dgm:t>
        <a:bodyPr/>
        <a:lstStyle/>
        <a:p>
          <a:endParaRPr lang="sk-SK"/>
        </a:p>
      </dgm:t>
    </dgm:pt>
    <dgm:pt modelId="{04EC54A7-9841-437A-A556-F50FBD7A4521}" type="pres">
      <dgm:prSet presAssocID="{A323EFEA-A6C6-4CD5-90FE-6A7FC2F30FCD}" presName="vert0" presStyleCnt="0">
        <dgm:presLayoutVars>
          <dgm:dir/>
          <dgm:animOne val="branch"/>
          <dgm:animLvl val="lvl"/>
        </dgm:presLayoutVars>
      </dgm:prSet>
      <dgm:spPr/>
    </dgm:pt>
    <dgm:pt modelId="{E47E423B-6495-49E6-A468-1AF73707CA55}" type="pres">
      <dgm:prSet presAssocID="{C2BFB9A2-01FF-4778-998C-26B3D17BB228}" presName="thickLine" presStyleLbl="alignNode1" presStyleIdx="0" presStyleCnt="4"/>
      <dgm:spPr/>
    </dgm:pt>
    <dgm:pt modelId="{5D49BB42-EB9D-48E7-9DA4-05CB88BCBAFE}" type="pres">
      <dgm:prSet presAssocID="{C2BFB9A2-01FF-4778-998C-26B3D17BB228}" presName="horz1" presStyleCnt="0"/>
      <dgm:spPr/>
    </dgm:pt>
    <dgm:pt modelId="{318B126E-53BF-4A2C-A087-72B6B6A9729F}" type="pres">
      <dgm:prSet presAssocID="{C2BFB9A2-01FF-4778-998C-26B3D17BB228}" presName="tx1" presStyleLbl="revTx" presStyleIdx="0" presStyleCnt="4"/>
      <dgm:spPr/>
    </dgm:pt>
    <dgm:pt modelId="{21DF53FD-A5A3-4577-BEF3-9B328F42C458}" type="pres">
      <dgm:prSet presAssocID="{C2BFB9A2-01FF-4778-998C-26B3D17BB228}" presName="vert1" presStyleCnt="0"/>
      <dgm:spPr/>
    </dgm:pt>
    <dgm:pt modelId="{0406DF9C-DE3F-4C04-BA5C-D65083643321}" type="pres">
      <dgm:prSet presAssocID="{76EE5E5B-FB7C-4280-8C71-3EFACD8632D2}" presName="thickLine" presStyleLbl="alignNode1" presStyleIdx="1" presStyleCnt="4"/>
      <dgm:spPr/>
    </dgm:pt>
    <dgm:pt modelId="{991DA122-9B60-44BD-B73A-A477FFBF455D}" type="pres">
      <dgm:prSet presAssocID="{76EE5E5B-FB7C-4280-8C71-3EFACD8632D2}" presName="horz1" presStyleCnt="0"/>
      <dgm:spPr/>
    </dgm:pt>
    <dgm:pt modelId="{3159B378-2316-46F8-A3FE-A244A54E77F2}" type="pres">
      <dgm:prSet presAssocID="{76EE5E5B-FB7C-4280-8C71-3EFACD8632D2}" presName="tx1" presStyleLbl="revTx" presStyleIdx="1" presStyleCnt="4"/>
      <dgm:spPr/>
    </dgm:pt>
    <dgm:pt modelId="{08B68ABC-E5D0-45F8-AEF8-A05169BC4D58}" type="pres">
      <dgm:prSet presAssocID="{76EE5E5B-FB7C-4280-8C71-3EFACD8632D2}" presName="vert1" presStyleCnt="0"/>
      <dgm:spPr/>
    </dgm:pt>
    <dgm:pt modelId="{53EE6F9E-726B-41F5-86D0-89DAE12A8F16}" type="pres">
      <dgm:prSet presAssocID="{2CF2EC00-0E5C-4E92-AE67-A69DC2079BCE}" presName="thickLine" presStyleLbl="alignNode1" presStyleIdx="2" presStyleCnt="4"/>
      <dgm:spPr/>
    </dgm:pt>
    <dgm:pt modelId="{A0AEFE14-FB1D-42FB-9D06-8B779E65080F}" type="pres">
      <dgm:prSet presAssocID="{2CF2EC00-0E5C-4E92-AE67-A69DC2079BCE}" presName="horz1" presStyleCnt="0"/>
      <dgm:spPr/>
    </dgm:pt>
    <dgm:pt modelId="{CA4F7590-2460-4900-B1CD-4733D6D35558}" type="pres">
      <dgm:prSet presAssocID="{2CF2EC00-0E5C-4E92-AE67-A69DC2079BCE}" presName="tx1" presStyleLbl="revTx" presStyleIdx="2" presStyleCnt="4"/>
      <dgm:spPr/>
    </dgm:pt>
    <dgm:pt modelId="{715C6D4B-A47E-438F-8638-E535BB9B639C}" type="pres">
      <dgm:prSet presAssocID="{2CF2EC00-0E5C-4E92-AE67-A69DC2079BCE}" presName="vert1" presStyleCnt="0"/>
      <dgm:spPr/>
    </dgm:pt>
    <dgm:pt modelId="{46AE1855-05A8-427B-8F62-709172F30A85}" type="pres">
      <dgm:prSet presAssocID="{F3AEA91A-45C7-4978-9749-899CC2E0D219}" presName="thickLine" presStyleLbl="alignNode1" presStyleIdx="3" presStyleCnt="4"/>
      <dgm:spPr/>
    </dgm:pt>
    <dgm:pt modelId="{C366E839-9604-4BEC-8505-86C6C37C1613}" type="pres">
      <dgm:prSet presAssocID="{F3AEA91A-45C7-4978-9749-899CC2E0D219}" presName="horz1" presStyleCnt="0"/>
      <dgm:spPr/>
    </dgm:pt>
    <dgm:pt modelId="{2502D092-B554-4AB9-8328-B3DA90E1BD90}" type="pres">
      <dgm:prSet presAssocID="{F3AEA91A-45C7-4978-9749-899CC2E0D219}" presName="tx1" presStyleLbl="revTx" presStyleIdx="3" presStyleCnt="4"/>
      <dgm:spPr/>
    </dgm:pt>
    <dgm:pt modelId="{4D76C7F4-5888-43EA-95D8-FA6F2127C4CB}" type="pres">
      <dgm:prSet presAssocID="{F3AEA91A-45C7-4978-9749-899CC2E0D219}" presName="vert1" presStyleCnt="0"/>
      <dgm:spPr/>
    </dgm:pt>
  </dgm:ptLst>
  <dgm:cxnLst>
    <dgm:cxn modelId="{6EC85603-5351-48AE-9A1C-6F1FC1C50AD6}" type="presOf" srcId="{C2BFB9A2-01FF-4778-998C-26B3D17BB228}" destId="{318B126E-53BF-4A2C-A087-72B6B6A9729F}" srcOrd="0" destOrd="0" presId="urn:microsoft.com/office/officeart/2008/layout/LinedList"/>
    <dgm:cxn modelId="{86E9FB03-8021-4D4D-9287-9D44DB654BD8}" type="presOf" srcId="{F3AEA91A-45C7-4978-9749-899CC2E0D219}" destId="{2502D092-B554-4AB9-8328-B3DA90E1BD90}" srcOrd="0" destOrd="0" presId="urn:microsoft.com/office/officeart/2008/layout/LinedList"/>
    <dgm:cxn modelId="{9E61754B-5727-49F1-92C4-BD652680AF15}" srcId="{A323EFEA-A6C6-4CD5-90FE-6A7FC2F30FCD}" destId="{2CF2EC00-0E5C-4E92-AE67-A69DC2079BCE}" srcOrd="2" destOrd="0" parTransId="{1DE68C1D-4C9A-4296-B8CC-46CBCF5E5F21}" sibTransId="{7E06710B-D7AA-4E25-B219-83AE7BEAC61F}"/>
    <dgm:cxn modelId="{CF85057B-3AA7-4B7E-9462-C29B16AB48AC}" srcId="{A323EFEA-A6C6-4CD5-90FE-6A7FC2F30FCD}" destId="{76EE5E5B-FB7C-4280-8C71-3EFACD8632D2}" srcOrd="1" destOrd="0" parTransId="{73554BD1-CF0C-4B15-9BD5-6685BB2CC4CD}" sibTransId="{39035B25-DE4B-4DCE-9E3A-31DC8881F35F}"/>
    <dgm:cxn modelId="{FB345D8A-DBE8-4DFD-8630-5668593F00A7}" type="presOf" srcId="{A323EFEA-A6C6-4CD5-90FE-6A7FC2F30FCD}" destId="{04EC54A7-9841-437A-A556-F50FBD7A4521}" srcOrd="0" destOrd="0" presId="urn:microsoft.com/office/officeart/2008/layout/LinedList"/>
    <dgm:cxn modelId="{3563AA95-3FC3-471C-8D62-A64CB2DDB2E8}" type="presOf" srcId="{2CF2EC00-0E5C-4E92-AE67-A69DC2079BCE}" destId="{CA4F7590-2460-4900-B1CD-4733D6D35558}" srcOrd="0" destOrd="0" presId="urn:microsoft.com/office/officeart/2008/layout/LinedList"/>
    <dgm:cxn modelId="{8B488E9F-174A-441C-93B7-7DFCAB37E99F}" srcId="{A323EFEA-A6C6-4CD5-90FE-6A7FC2F30FCD}" destId="{C2BFB9A2-01FF-4778-998C-26B3D17BB228}" srcOrd="0" destOrd="0" parTransId="{138B28CD-B8FB-491B-AED9-121037EB3387}" sibTransId="{13093B8A-32F2-4F4E-B919-A8719C9EC2A9}"/>
    <dgm:cxn modelId="{075020B7-A2B5-482C-889D-E76E782D1CA0}" srcId="{A323EFEA-A6C6-4CD5-90FE-6A7FC2F30FCD}" destId="{F3AEA91A-45C7-4978-9749-899CC2E0D219}" srcOrd="3" destOrd="0" parTransId="{FF1CF1DF-84D4-4A75-B989-165D0E99F99B}" sibTransId="{1C5792C0-C0E8-44EC-B4CE-24914E609111}"/>
    <dgm:cxn modelId="{705DC6E5-6958-418D-BD31-B9377C0D182B}" type="presOf" srcId="{76EE5E5B-FB7C-4280-8C71-3EFACD8632D2}" destId="{3159B378-2316-46F8-A3FE-A244A54E77F2}" srcOrd="0" destOrd="0" presId="urn:microsoft.com/office/officeart/2008/layout/LinedList"/>
    <dgm:cxn modelId="{57FF8568-4721-403C-92C2-8754C261FAE7}" type="presParOf" srcId="{04EC54A7-9841-437A-A556-F50FBD7A4521}" destId="{E47E423B-6495-49E6-A468-1AF73707CA55}" srcOrd="0" destOrd="0" presId="urn:microsoft.com/office/officeart/2008/layout/LinedList"/>
    <dgm:cxn modelId="{B997D67A-D9E0-4620-B701-0514A0DF91D1}" type="presParOf" srcId="{04EC54A7-9841-437A-A556-F50FBD7A4521}" destId="{5D49BB42-EB9D-48E7-9DA4-05CB88BCBAFE}" srcOrd="1" destOrd="0" presId="urn:microsoft.com/office/officeart/2008/layout/LinedList"/>
    <dgm:cxn modelId="{3FEEB44F-25DF-4E73-9276-A0574D765012}" type="presParOf" srcId="{5D49BB42-EB9D-48E7-9DA4-05CB88BCBAFE}" destId="{318B126E-53BF-4A2C-A087-72B6B6A9729F}" srcOrd="0" destOrd="0" presId="urn:microsoft.com/office/officeart/2008/layout/LinedList"/>
    <dgm:cxn modelId="{C10CEAA2-39DE-49D2-BB11-19C62B3817F7}" type="presParOf" srcId="{5D49BB42-EB9D-48E7-9DA4-05CB88BCBAFE}" destId="{21DF53FD-A5A3-4577-BEF3-9B328F42C458}" srcOrd="1" destOrd="0" presId="urn:microsoft.com/office/officeart/2008/layout/LinedList"/>
    <dgm:cxn modelId="{506324B6-AD06-440E-B6B7-148271E0DACA}" type="presParOf" srcId="{04EC54A7-9841-437A-A556-F50FBD7A4521}" destId="{0406DF9C-DE3F-4C04-BA5C-D65083643321}" srcOrd="2" destOrd="0" presId="urn:microsoft.com/office/officeart/2008/layout/LinedList"/>
    <dgm:cxn modelId="{AD391668-811E-4ADF-B86F-B7DE0D2BF8EB}" type="presParOf" srcId="{04EC54A7-9841-437A-A556-F50FBD7A4521}" destId="{991DA122-9B60-44BD-B73A-A477FFBF455D}" srcOrd="3" destOrd="0" presId="urn:microsoft.com/office/officeart/2008/layout/LinedList"/>
    <dgm:cxn modelId="{8A73D258-7813-4202-87BC-7D28E758FFCB}" type="presParOf" srcId="{991DA122-9B60-44BD-B73A-A477FFBF455D}" destId="{3159B378-2316-46F8-A3FE-A244A54E77F2}" srcOrd="0" destOrd="0" presId="urn:microsoft.com/office/officeart/2008/layout/LinedList"/>
    <dgm:cxn modelId="{299546EE-EFF2-4543-BED2-120D7FF43C20}" type="presParOf" srcId="{991DA122-9B60-44BD-B73A-A477FFBF455D}" destId="{08B68ABC-E5D0-45F8-AEF8-A05169BC4D58}" srcOrd="1" destOrd="0" presId="urn:microsoft.com/office/officeart/2008/layout/LinedList"/>
    <dgm:cxn modelId="{100D53DE-BEB1-48D8-B4B6-E24D218959CA}" type="presParOf" srcId="{04EC54A7-9841-437A-A556-F50FBD7A4521}" destId="{53EE6F9E-726B-41F5-86D0-89DAE12A8F16}" srcOrd="4" destOrd="0" presId="urn:microsoft.com/office/officeart/2008/layout/LinedList"/>
    <dgm:cxn modelId="{615A4D6B-288B-408F-B1A2-1C037E790708}" type="presParOf" srcId="{04EC54A7-9841-437A-A556-F50FBD7A4521}" destId="{A0AEFE14-FB1D-42FB-9D06-8B779E65080F}" srcOrd="5" destOrd="0" presId="urn:microsoft.com/office/officeart/2008/layout/LinedList"/>
    <dgm:cxn modelId="{88C32AC2-2661-4C5A-AAAD-706BFA329E97}" type="presParOf" srcId="{A0AEFE14-FB1D-42FB-9D06-8B779E65080F}" destId="{CA4F7590-2460-4900-B1CD-4733D6D35558}" srcOrd="0" destOrd="0" presId="urn:microsoft.com/office/officeart/2008/layout/LinedList"/>
    <dgm:cxn modelId="{1B21AD5F-0B73-4B37-A842-7D5FA1D2194C}" type="presParOf" srcId="{A0AEFE14-FB1D-42FB-9D06-8B779E65080F}" destId="{715C6D4B-A47E-438F-8638-E535BB9B639C}" srcOrd="1" destOrd="0" presId="urn:microsoft.com/office/officeart/2008/layout/LinedList"/>
    <dgm:cxn modelId="{F25723AD-6BBE-4EBA-959E-3C2A55A48729}" type="presParOf" srcId="{04EC54A7-9841-437A-A556-F50FBD7A4521}" destId="{46AE1855-05A8-427B-8F62-709172F30A85}" srcOrd="6" destOrd="0" presId="urn:microsoft.com/office/officeart/2008/layout/LinedList"/>
    <dgm:cxn modelId="{35EE831C-9231-4639-BF01-11303831A984}" type="presParOf" srcId="{04EC54A7-9841-437A-A556-F50FBD7A4521}" destId="{C366E839-9604-4BEC-8505-86C6C37C1613}" srcOrd="7" destOrd="0" presId="urn:microsoft.com/office/officeart/2008/layout/LinedList"/>
    <dgm:cxn modelId="{29E2B1F3-17B2-4467-841C-230259D26B72}" type="presParOf" srcId="{C366E839-9604-4BEC-8505-86C6C37C1613}" destId="{2502D092-B554-4AB9-8328-B3DA90E1BD90}" srcOrd="0" destOrd="0" presId="urn:microsoft.com/office/officeart/2008/layout/LinedList"/>
    <dgm:cxn modelId="{A217AE4F-8B79-468B-81F5-7F30F946BAA3}" type="presParOf" srcId="{C366E839-9604-4BEC-8505-86C6C37C1613}" destId="{4D76C7F4-5888-43EA-95D8-FA6F2127C4C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23EFEA-A6C6-4CD5-90FE-6A7FC2F30FC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2BFB9A2-01FF-4778-998C-26B3D17BB228}">
      <dgm:prSet/>
      <dgm:spPr/>
      <dgm:t>
        <a:bodyPr/>
        <a:lstStyle/>
        <a:p>
          <a:r>
            <a:rPr lang="sk-SK"/>
            <a:t>Kód 300.01</a:t>
          </a:r>
        </a:p>
      </dgm:t>
    </dgm:pt>
    <dgm:pt modelId="{138B28CD-B8FB-491B-AED9-121037EB3387}" type="parTrans" cxnId="{8B488E9F-174A-441C-93B7-7DFCAB37E99F}">
      <dgm:prSet/>
      <dgm:spPr/>
      <dgm:t>
        <a:bodyPr/>
        <a:lstStyle/>
        <a:p>
          <a:endParaRPr lang="sk-SK"/>
        </a:p>
      </dgm:t>
    </dgm:pt>
    <dgm:pt modelId="{13093B8A-32F2-4F4E-B919-A8719C9EC2A9}" type="sibTrans" cxnId="{8B488E9F-174A-441C-93B7-7DFCAB37E99F}">
      <dgm:prSet/>
      <dgm:spPr/>
      <dgm:t>
        <a:bodyPr/>
        <a:lstStyle/>
        <a:p>
          <a:endParaRPr lang="sk-SK"/>
        </a:p>
      </dgm:t>
    </dgm:pt>
    <dgm:pt modelId="{C513257D-47BE-4FB2-B741-0D6545FC8997}">
      <dgm:prSet/>
      <dgm:spPr/>
      <dgm:t>
        <a:bodyPr/>
        <a:lstStyle/>
        <a:p>
          <a:r>
            <a:rPr lang="sk-SK" dirty="0"/>
            <a:t>Opakované neočakávané panické útoky</a:t>
          </a:r>
        </a:p>
      </dgm:t>
    </dgm:pt>
    <dgm:pt modelId="{E956A4DC-A91C-4F29-A30E-7D31123F0218}" type="parTrans" cxnId="{2BC0A578-1CB0-40FA-BEF3-2FD0A391C318}">
      <dgm:prSet/>
      <dgm:spPr/>
      <dgm:t>
        <a:bodyPr/>
        <a:lstStyle/>
        <a:p>
          <a:endParaRPr lang="sk-SK"/>
        </a:p>
      </dgm:t>
    </dgm:pt>
    <dgm:pt modelId="{C2036472-D4BC-4700-94AB-0D9524224AFE}" type="sibTrans" cxnId="{2BC0A578-1CB0-40FA-BEF3-2FD0A391C318}">
      <dgm:prSet/>
      <dgm:spPr/>
      <dgm:t>
        <a:bodyPr/>
        <a:lstStyle/>
        <a:p>
          <a:endParaRPr lang="sk-SK"/>
        </a:p>
      </dgm:t>
    </dgm:pt>
    <dgm:pt modelId="{CD39BEED-E122-48F1-A554-5C5CE296DF67}">
      <dgm:prSet/>
      <dgm:spPr/>
      <dgm:t>
        <a:bodyPr/>
        <a:lstStyle/>
        <a:p>
          <a:r>
            <a:rPr lang="sk-SK" dirty="0"/>
            <a:t>Náhly nástup intenzívneho strachu or nepohodlia, ktorý vrcholí v priebehu niekoľkých minút</a:t>
          </a:r>
        </a:p>
      </dgm:t>
    </dgm:pt>
    <dgm:pt modelId="{ECFC56C8-7984-4D9D-8531-BBE1901767A2}" type="parTrans" cxnId="{2916170A-B0C9-42FE-94E0-8EFC6F886AB6}">
      <dgm:prSet/>
      <dgm:spPr/>
      <dgm:t>
        <a:bodyPr/>
        <a:lstStyle/>
        <a:p>
          <a:endParaRPr lang="sk-SK"/>
        </a:p>
      </dgm:t>
    </dgm:pt>
    <dgm:pt modelId="{F95498A1-1BDE-48EA-8A6A-1EF01E1EBFB6}" type="sibTrans" cxnId="{2916170A-B0C9-42FE-94E0-8EFC6F886AB6}">
      <dgm:prSet/>
      <dgm:spPr/>
      <dgm:t>
        <a:bodyPr/>
        <a:lstStyle/>
        <a:p>
          <a:endParaRPr lang="sk-SK"/>
        </a:p>
      </dgm:t>
    </dgm:pt>
    <dgm:pt modelId="{2B450281-3FB7-41A5-8970-123287C87CF9}">
      <dgm:prSet/>
      <dgm:spPr/>
      <dgm:t>
        <a:bodyPr/>
        <a:lstStyle/>
        <a:p>
          <a:r>
            <a:rPr lang="sk-SK" b="1"/>
            <a:t>Búšenie srdca alebo zrýchlený tep</a:t>
          </a:r>
          <a:endParaRPr lang="sk-SK"/>
        </a:p>
      </dgm:t>
    </dgm:pt>
    <dgm:pt modelId="{E647F30A-7406-4414-8BAB-8ED2EC1B7730}" type="parTrans" cxnId="{681590A9-02A6-4129-8286-0846AF10252C}">
      <dgm:prSet/>
      <dgm:spPr/>
      <dgm:t>
        <a:bodyPr/>
        <a:lstStyle/>
        <a:p>
          <a:endParaRPr lang="sk-SK"/>
        </a:p>
      </dgm:t>
    </dgm:pt>
    <dgm:pt modelId="{79C97E21-7D57-4150-8411-228707F13069}" type="sibTrans" cxnId="{681590A9-02A6-4129-8286-0846AF10252C}">
      <dgm:prSet/>
      <dgm:spPr/>
      <dgm:t>
        <a:bodyPr/>
        <a:lstStyle/>
        <a:p>
          <a:endParaRPr lang="sk-SK"/>
        </a:p>
      </dgm:t>
    </dgm:pt>
    <dgm:pt modelId="{CBE7FA57-42ED-40F5-A8B0-2D793C36F7D2}">
      <dgm:prSet/>
      <dgm:spPr/>
      <dgm:t>
        <a:bodyPr/>
        <a:lstStyle/>
        <a:p>
          <a:r>
            <a:rPr lang="sk-SK" b="1"/>
            <a:t>Potenie</a:t>
          </a:r>
          <a:endParaRPr lang="sk-SK"/>
        </a:p>
      </dgm:t>
    </dgm:pt>
    <dgm:pt modelId="{ED3AB05E-916A-4758-B71C-102F5B28821E}" type="parTrans" cxnId="{86538AAF-D0FB-433E-90B6-5837F49C2801}">
      <dgm:prSet/>
      <dgm:spPr/>
      <dgm:t>
        <a:bodyPr/>
        <a:lstStyle/>
        <a:p>
          <a:endParaRPr lang="sk-SK"/>
        </a:p>
      </dgm:t>
    </dgm:pt>
    <dgm:pt modelId="{BA30DFD6-9B50-42D1-A23B-CE83B3C44A3D}" type="sibTrans" cxnId="{86538AAF-D0FB-433E-90B6-5837F49C2801}">
      <dgm:prSet/>
      <dgm:spPr/>
      <dgm:t>
        <a:bodyPr/>
        <a:lstStyle/>
        <a:p>
          <a:endParaRPr lang="sk-SK"/>
        </a:p>
      </dgm:t>
    </dgm:pt>
    <dgm:pt modelId="{3D1CB707-9988-4B14-ADE3-8B5EC07968F8}">
      <dgm:prSet/>
      <dgm:spPr/>
      <dgm:t>
        <a:bodyPr/>
        <a:lstStyle/>
        <a:p>
          <a:r>
            <a:rPr lang="sk-SK" b="1"/>
            <a:t>Chvenie alebo trasenie sa</a:t>
          </a:r>
          <a:endParaRPr lang="sk-SK"/>
        </a:p>
      </dgm:t>
    </dgm:pt>
    <dgm:pt modelId="{C91093CD-2B05-4A75-BCCF-8F6B6E82B366}" type="parTrans" cxnId="{6B2613F6-4CF8-44E8-AA62-D626E94D6698}">
      <dgm:prSet/>
      <dgm:spPr/>
      <dgm:t>
        <a:bodyPr/>
        <a:lstStyle/>
        <a:p>
          <a:endParaRPr lang="sk-SK"/>
        </a:p>
      </dgm:t>
    </dgm:pt>
    <dgm:pt modelId="{2BEFC665-04A0-45BD-9590-2B60B5769CCB}" type="sibTrans" cxnId="{6B2613F6-4CF8-44E8-AA62-D626E94D6698}">
      <dgm:prSet/>
      <dgm:spPr/>
      <dgm:t>
        <a:bodyPr/>
        <a:lstStyle/>
        <a:p>
          <a:endParaRPr lang="sk-SK"/>
        </a:p>
      </dgm:t>
    </dgm:pt>
    <dgm:pt modelId="{02735EBB-4BC9-47F1-B472-F91D988DE480}">
      <dgm:prSet/>
      <dgm:spPr/>
      <dgm:t>
        <a:bodyPr/>
        <a:lstStyle/>
        <a:p>
          <a:r>
            <a:rPr lang="sk-SK" b="1"/>
            <a:t>Dýchavičnosť alebo pocit udusenia sa</a:t>
          </a:r>
          <a:endParaRPr lang="sk-SK"/>
        </a:p>
      </dgm:t>
    </dgm:pt>
    <dgm:pt modelId="{3EAF1110-AEF6-42F6-9F7B-59ACE64C85F8}" type="parTrans" cxnId="{9C88D903-119D-4A26-BDAD-4476E899F10F}">
      <dgm:prSet/>
      <dgm:spPr/>
      <dgm:t>
        <a:bodyPr/>
        <a:lstStyle/>
        <a:p>
          <a:endParaRPr lang="sk-SK"/>
        </a:p>
      </dgm:t>
    </dgm:pt>
    <dgm:pt modelId="{D5A6A5FB-929E-437A-8587-712D0B7F8F6F}" type="sibTrans" cxnId="{9C88D903-119D-4A26-BDAD-4476E899F10F}">
      <dgm:prSet/>
      <dgm:spPr/>
      <dgm:t>
        <a:bodyPr/>
        <a:lstStyle/>
        <a:p>
          <a:endParaRPr lang="sk-SK"/>
        </a:p>
      </dgm:t>
    </dgm:pt>
    <dgm:pt modelId="{87B80BC0-B87F-45C0-AE48-4545D90B821C}">
      <dgm:prSet/>
      <dgm:spPr/>
      <dgm:t>
        <a:bodyPr/>
        <a:lstStyle/>
        <a:p>
          <a:r>
            <a:rPr lang="sk-SK" b="1" dirty="0"/>
            <a:t>Strach z umretia</a:t>
          </a:r>
          <a:r>
            <a:rPr lang="sk-SK" dirty="0"/>
            <a:t> </a:t>
          </a:r>
        </a:p>
      </dgm:t>
    </dgm:pt>
    <dgm:pt modelId="{5C46A5F9-F330-4A38-AF6A-FB2219E0C8F2}" type="parTrans" cxnId="{2C36613A-F445-4874-8689-374A4421909D}">
      <dgm:prSet/>
      <dgm:spPr/>
      <dgm:t>
        <a:bodyPr/>
        <a:lstStyle/>
        <a:p>
          <a:endParaRPr lang="sk-SK"/>
        </a:p>
      </dgm:t>
    </dgm:pt>
    <dgm:pt modelId="{8D2C2229-3329-4BF8-BC2E-41AA9A15C8C9}" type="sibTrans" cxnId="{2C36613A-F445-4874-8689-374A4421909D}">
      <dgm:prSet/>
      <dgm:spPr/>
      <dgm:t>
        <a:bodyPr/>
        <a:lstStyle/>
        <a:p>
          <a:endParaRPr lang="sk-SK"/>
        </a:p>
      </dgm:t>
    </dgm:pt>
    <dgm:pt modelId="{04EC54A7-9841-437A-A556-F50FBD7A4521}" type="pres">
      <dgm:prSet presAssocID="{A323EFEA-A6C6-4CD5-90FE-6A7FC2F30FCD}" presName="vert0" presStyleCnt="0">
        <dgm:presLayoutVars>
          <dgm:dir/>
          <dgm:animOne val="branch"/>
          <dgm:animLvl val="lvl"/>
        </dgm:presLayoutVars>
      </dgm:prSet>
      <dgm:spPr/>
    </dgm:pt>
    <dgm:pt modelId="{E47E423B-6495-49E6-A468-1AF73707CA55}" type="pres">
      <dgm:prSet presAssocID="{C2BFB9A2-01FF-4778-998C-26B3D17BB228}" presName="thickLine" presStyleLbl="alignNode1" presStyleIdx="0" presStyleCnt="8"/>
      <dgm:spPr/>
    </dgm:pt>
    <dgm:pt modelId="{5D49BB42-EB9D-48E7-9DA4-05CB88BCBAFE}" type="pres">
      <dgm:prSet presAssocID="{C2BFB9A2-01FF-4778-998C-26B3D17BB228}" presName="horz1" presStyleCnt="0"/>
      <dgm:spPr/>
    </dgm:pt>
    <dgm:pt modelId="{318B126E-53BF-4A2C-A087-72B6B6A9729F}" type="pres">
      <dgm:prSet presAssocID="{C2BFB9A2-01FF-4778-998C-26B3D17BB228}" presName="tx1" presStyleLbl="revTx" presStyleIdx="0" presStyleCnt="8"/>
      <dgm:spPr/>
    </dgm:pt>
    <dgm:pt modelId="{21DF53FD-A5A3-4577-BEF3-9B328F42C458}" type="pres">
      <dgm:prSet presAssocID="{C2BFB9A2-01FF-4778-998C-26B3D17BB228}" presName="vert1" presStyleCnt="0"/>
      <dgm:spPr/>
    </dgm:pt>
    <dgm:pt modelId="{B3500C99-4329-49EF-BE1C-19D27D82ED17}" type="pres">
      <dgm:prSet presAssocID="{C513257D-47BE-4FB2-B741-0D6545FC8997}" presName="thickLine" presStyleLbl="alignNode1" presStyleIdx="1" presStyleCnt="8"/>
      <dgm:spPr/>
    </dgm:pt>
    <dgm:pt modelId="{87108C0E-60C7-4A57-9C02-4C8F46A0F0CD}" type="pres">
      <dgm:prSet presAssocID="{C513257D-47BE-4FB2-B741-0D6545FC8997}" presName="horz1" presStyleCnt="0"/>
      <dgm:spPr/>
    </dgm:pt>
    <dgm:pt modelId="{E437EC5A-7D2F-488E-B69E-1D12A7D7430D}" type="pres">
      <dgm:prSet presAssocID="{C513257D-47BE-4FB2-B741-0D6545FC8997}" presName="tx1" presStyleLbl="revTx" presStyleIdx="1" presStyleCnt="8"/>
      <dgm:spPr/>
    </dgm:pt>
    <dgm:pt modelId="{570AC831-8CC0-40BA-BD24-50FC504FE8DE}" type="pres">
      <dgm:prSet presAssocID="{C513257D-47BE-4FB2-B741-0D6545FC8997}" presName="vert1" presStyleCnt="0"/>
      <dgm:spPr/>
    </dgm:pt>
    <dgm:pt modelId="{DB246FD7-BE1C-4B9E-A941-8C29CBEB2FE0}" type="pres">
      <dgm:prSet presAssocID="{CD39BEED-E122-48F1-A554-5C5CE296DF67}" presName="thickLine" presStyleLbl="alignNode1" presStyleIdx="2" presStyleCnt="8"/>
      <dgm:spPr/>
    </dgm:pt>
    <dgm:pt modelId="{F3EDCF64-8471-472B-BDD6-929F575A1629}" type="pres">
      <dgm:prSet presAssocID="{CD39BEED-E122-48F1-A554-5C5CE296DF67}" presName="horz1" presStyleCnt="0"/>
      <dgm:spPr/>
    </dgm:pt>
    <dgm:pt modelId="{D49FA4B4-4ED8-4EB8-8C8D-593693372C52}" type="pres">
      <dgm:prSet presAssocID="{CD39BEED-E122-48F1-A554-5C5CE296DF67}" presName="tx1" presStyleLbl="revTx" presStyleIdx="2" presStyleCnt="8"/>
      <dgm:spPr/>
    </dgm:pt>
    <dgm:pt modelId="{758FD20C-CD86-46FD-A1B7-A59D4693E401}" type="pres">
      <dgm:prSet presAssocID="{CD39BEED-E122-48F1-A554-5C5CE296DF67}" presName="vert1" presStyleCnt="0"/>
      <dgm:spPr/>
    </dgm:pt>
    <dgm:pt modelId="{E07B8CA1-3726-43C3-AFF6-B8E920B546F9}" type="pres">
      <dgm:prSet presAssocID="{2B450281-3FB7-41A5-8970-123287C87CF9}" presName="thickLine" presStyleLbl="alignNode1" presStyleIdx="3" presStyleCnt="8"/>
      <dgm:spPr/>
    </dgm:pt>
    <dgm:pt modelId="{6F77D709-0573-41E2-9A47-D8A43FBFF250}" type="pres">
      <dgm:prSet presAssocID="{2B450281-3FB7-41A5-8970-123287C87CF9}" presName="horz1" presStyleCnt="0"/>
      <dgm:spPr/>
    </dgm:pt>
    <dgm:pt modelId="{EDAE00E5-990D-4C00-A2D2-EC1563555A22}" type="pres">
      <dgm:prSet presAssocID="{2B450281-3FB7-41A5-8970-123287C87CF9}" presName="tx1" presStyleLbl="revTx" presStyleIdx="3" presStyleCnt="8"/>
      <dgm:spPr/>
    </dgm:pt>
    <dgm:pt modelId="{E8C038F5-2679-4642-8FEE-7EF024E08091}" type="pres">
      <dgm:prSet presAssocID="{2B450281-3FB7-41A5-8970-123287C87CF9}" presName="vert1" presStyleCnt="0"/>
      <dgm:spPr/>
    </dgm:pt>
    <dgm:pt modelId="{66E053A8-4DCD-433E-98DD-F2A9A082A22C}" type="pres">
      <dgm:prSet presAssocID="{CBE7FA57-42ED-40F5-A8B0-2D793C36F7D2}" presName="thickLine" presStyleLbl="alignNode1" presStyleIdx="4" presStyleCnt="8"/>
      <dgm:spPr/>
    </dgm:pt>
    <dgm:pt modelId="{265F238B-FA67-43CF-9A06-FEB134642325}" type="pres">
      <dgm:prSet presAssocID="{CBE7FA57-42ED-40F5-A8B0-2D793C36F7D2}" presName="horz1" presStyleCnt="0"/>
      <dgm:spPr/>
    </dgm:pt>
    <dgm:pt modelId="{A1E1D5A9-52DD-4D9F-9AF9-264B557CB7E6}" type="pres">
      <dgm:prSet presAssocID="{CBE7FA57-42ED-40F5-A8B0-2D793C36F7D2}" presName="tx1" presStyleLbl="revTx" presStyleIdx="4" presStyleCnt="8"/>
      <dgm:spPr/>
    </dgm:pt>
    <dgm:pt modelId="{5F2A0FC5-B9D2-42E8-8F55-465205CB4C70}" type="pres">
      <dgm:prSet presAssocID="{CBE7FA57-42ED-40F5-A8B0-2D793C36F7D2}" presName="vert1" presStyleCnt="0"/>
      <dgm:spPr/>
    </dgm:pt>
    <dgm:pt modelId="{C6DFB851-CCE3-43DE-B852-97D310EA7E4E}" type="pres">
      <dgm:prSet presAssocID="{3D1CB707-9988-4B14-ADE3-8B5EC07968F8}" presName="thickLine" presStyleLbl="alignNode1" presStyleIdx="5" presStyleCnt="8"/>
      <dgm:spPr/>
    </dgm:pt>
    <dgm:pt modelId="{73BACCC4-3F9F-490E-BD08-476A80E256D9}" type="pres">
      <dgm:prSet presAssocID="{3D1CB707-9988-4B14-ADE3-8B5EC07968F8}" presName="horz1" presStyleCnt="0"/>
      <dgm:spPr/>
    </dgm:pt>
    <dgm:pt modelId="{1C22F00D-559B-48B0-8058-77E1C0242134}" type="pres">
      <dgm:prSet presAssocID="{3D1CB707-9988-4B14-ADE3-8B5EC07968F8}" presName="tx1" presStyleLbl="revTx" presStyleIdx="5" presStyleCnt="8"/>
      <dgm:spPr/>
    </dgm:pt>
    <dgm:pt modelId="{1D105A45-46A7-4856-8485-09B98B6BCBA3}" type="pres">
      <dgm:prSet presAssocID="{3D1CB707-9988-4B14-ADE3-8B5EC07968F8}" presName="vert1" presStyleCnt="0"/>
      <dgm:spPr/>
    </dgm:pt>
    <dgm:pt modelId="{5C600A9B-F981-441D-A19F-ABA111F03720}" type="pres">
      <dgm:prSet presAssocID="{02735EBB-4BC9-47F1-B472-F91D988DE480}" presName="thickLine" presStyleLbl="alignNode1" presStyleIdx="6" presStyleCnt="8"/>
      <dgm:spPr/>
    </dgm:pt>
    <dgm:pt modelId="{62E97B80-356C-444F-8CCE-A45E1D5DDBD8}" type="pres">
      <dgm:prSet presAssocID="{02735EBB-4BC9-47F1-B472-F91D988DE480}" presName="horz1" presStyleCnt="0"/>
      <dgm:spPr/>
    </dgm:pt>
    <dgm:pt modelId="{BBD86E7E-60C6-4992-BAFA-397A2172FD13}" type="pres">
      <dgm:prSet presAssocID="{02735EBB-4BC9-47F1-B472-F91D988DE480}" presName="tx1" presStyleLbl="revTx" presStyleIdx="6" presStyleCnt="8"/>
      <dgm:spPr/>
    </dgm:pt>
    <dgm:pt modelId="{2D6DF850-6606-48AB-8869-551326F06BC1}" type="pres">
      <dgm:prSet presAssocID="{02735EBB-4BC9-47F1-B472-F91D988DE480}" presName="vert1" presStyleCnt="0"/>
      <dgm:spPr/>
    </dgm:pt>
    <dgm:pt modelId="{7C596A13-FD7D-4715-8973-3404E506E15E}" type="pres">
      <dgm:prSet presAssocID="{87B80BC0-B87F-45C0-AE48-4545D90B821C}" presName="thickLine" presStyleLbl="alignNode1" presStyleIdx="7" presStyleCnt="8"/>
      <dgm:spPr/>
    </dgm:pt>
    <dgm:pt modelId="{698DE5C6-046C-4B21-8F30-ED4028DF77A8}" type="pres">
      <dgm:prSet presAssocID="{87B80BC0-B87F-45C0-AE48-4545D90B821C}" presName="horz1" presStyleCnt="0"/>
      <dgm:spPr/>
    </dgm:pt>
    <dgm:pt modelId="{37330FFB-A5C8-48E3-8F8E-C41F13AF59A6}" type="pres">
      <dgm:prSet presAssocID="{87B80BC0-B87F-45C0-AE48-4545D90B821C}" presName="tx1" presStyleLbl="revTx" presStyleIdx="7" presStyleCnt="8"/>
      <dgm:spPr/>
    </dgm:pt>
    <dgm:pt modelId="{35C8C50A-5FCD-4C93-949C-CE814BBB8F9A}" type="pres">
      <dgm:prSet presAssocID="{87B80BC0-B87F-45C0-AE48-4545D90B821C}" presName="vert1" presStyleCnt="0"/>
      <dgm:spPr/>
    </dgm:pt>
  </dgm:ptLst>
  <dgm:cxnLst>
    <dgm:cxn modelId="{6EC85603-5351-48AE-9A1C-6F1FC1C50AD6}" type="presOf" srcId="{C2BFB9A2-01FF-4778-998C-26B3D17BB228}" destId="{318B126E-53BF-4A2C-A087-72B6B6A9729F}" srcOrd="0" destOrd="0" presId="urn:microsoft.com/office/officeart/2008/layout/LinedList"/>
    <dgm:cxn modelId="{9C88D903-119D-4A26-BDAD-4476E899F10F}" srcId="{A323EFEA-A6C6-4CD5-90FE-6A7FC2F30FCD}" destId="{02735EBB-4BC9-47F1-B472-F91D988DE480}" srcOrd="6" destOrd="0" parTransId="{3EAF1110-AEF6-42F6-9F7B-59ACE64C85F8}" sibTransId="{D5A6A5FB-929E-437A-8587-712D0B7F8F6F}"/>
    <dgm:cxn modelId="{2916170A-B0C9-42FE-94E0-8EFC6F886AB6}" srcId="{A323EFEA-A6C6-4CD5-90FE-6A7FC2F30FCD}" destId="{CD39BEED-E122-48F1-A554-5C5CE296DF67}" srcOrd="2" destOrd="0" parTransId="{ECFC56C8-7984-4D9D-8531-BBE1901767A2}" sibTransId="{F95498A1-1BDE-48EA-8A6A-1EF01E1EBFB6}"/>
    <dgm:cxn modelId="{2C36613A-F445-4874-8689-374A4421909D}" srcId="{A323EFEA-A6C6-4CD5-90FE-6A7FC2F30FCD}" destId="{87B80BC0-B87F-45C0-AE48-4545D90B821C}" srcOrd="7" destOrd="0" parTransId="{5C46A5F9-F330-4A38-AF6A-FB2219E0C8F2}" sibTransId="{8D2C2229-3329-4BF8-BC2E-41AA9A15C8C9}"/>
    <dgm:cxn modelId="{5B05B24A-D38A-4577-BBD3-66B233025326}" type="presOf" srcId="{87B80BC0-B87F-45C0-AE48-4545D90B821C}" destId="{37330FFB-A5C8-48E3-8F8E-C41F13AF59A6}" srcOrd="0" destOrd="0" presId="urn:microsoft.com/office/officeart/2008/layout/LinedList"/>
    <dgm:cxn modelId="{EDC02550-01EF-4FDF-A70A-38EB630FF782}" type="presOf" srcId="{C513257D-47BE-4FB2-B741-0D6545FC8997}" destId="{E437EC5A-7D2F-488E-B69E-1D12A7D7430D}" srcOrd="0" destOrd="0" presId="urn:microsoft.com/office/officeart/2008/layout/LinedList"/>
    <dgm:cxn modelId="{22D0F452-776A-4527-BBD2-9179F94D35A9}" type="presOf" srcId="{CD39BEED-E122-48F1-A554-5C5CE296DF67}" destId="{D49FA4B4-4ED8-4EB8-8C8D-593693372C52}" srcOrd="0" destOrd="0" presId="urn:microsoft.com/office/officeart/2008/layout/LinedList"/>
    <dgm:cxn modelId="{2BC0A578-1CB0-40FA-BEF3-2FD0A391C318}" srcId="{A323EFEA-A6C6-4CD5-90FE-6A7FC2F30FCD}" destId="{C513257D-47BE-4FB2-B741-0D6545FC8997}" srcOrd="1" destOrd="0" parTransId="{E956A4DC-A91C-4F29-A30E-7D31123F0218}" sibTransId="{C2036472-D4BC-4700-94AB-0D9524224AFE}"/>
    <dgm:cxn modelId="{FB345D8A-DBE8-4DFD-8630-5668593F00A7}" type="presOf" srcId="{A323EFEA-A6C6-4CD5-90FE-6A7FC2F30FCD}" destId="{04EC54A7-9841-437A-A556-F50FBD7A4521}" srcOrd="0" destOrd="0" presId="urn:microsoft.com/office/officeart/2008/layout/LinedList"/>
    <dgm:cxn modelId="{8B488E9F-174A-441C-93B7-7DFCAB37E99F}" srcId="{A323EFEA-A6C6-4CD5-90FE-6A7FC2F30FCD}" destId="{C2BFB9A2-01FF-4778-998C-26B3D17BB228}" srcOrd="0" destOrd="0" parTransId="{138B28CD-B8FB-491B-AED9-121037EB3387}" sibTransId="{13093B8A-32F2-4F4E-B919-A8719C9EC2A9}"/>
    <dgm:cxn modelId="{681590A9-02A6-4129-8286-0846AF10252C}" srcId="{A323EFEA-A6C6-4CD5-90FE-6A7FC2F30FCD}" destId="{2B450281-3FB7-41A5-8970-123287C87CF9}" srcOrd="3" destOrd="0" parTransId="{E647F30A-7406-4414-8BAB-8ED2EC1B7730}" sibTransId="{79C97E21-7D57-4150-8411-228707F13069}"/>
    <dgm:cxn modelId="{619A65AD-59CA-494B-ADF2-8D7953E658BB}" type="presOf" srcId="{02735EBB-4BC9-47F1-B472-F91D988DE480}" destId="{BBD86E7E-60C6-4992-BAFA-397A2172FD13}" srcOrd="0" destOrd="0" presId="urn:microsoft.com/office/officeart/2008/layout/LinedList"/>
    <dgm:cxn modelId="{9DE111AF-4441-4F7B-A119-7DB7BB32BCE0}" type="presOf" srcId="{2B450281-3FB7-41A5-8970-123287C87CF9}" destId="{EDAE00E5-990D-4C00-A2D2-EC1563555A22}" srcOrd="0" destOrd="0" presId="urn:microsoft.com/office/officeart/2008/layout/LinedList"/>
    <dgm:cxn modelId="{86538AAF-D0FB-433E-90B6-5837F49C2801}" srcId="{A323EFEA-A6C6-4CD5-90FE-6A7FC2F30FCD}" destId="{CBE7FA57-42ED-40F5-A8B0-2D793C36F7D2}" srcOrd="4" destOrd="0" parTransId="{ED3AB05E-916A-4758-B71C-102F5B28821E}" sibTransId="{BA30DFD6-9B50-42D1-A23B-CE83B3C44A3D}"/>
    <dgm:cxn modelId="{9BCDAEB5-31E0-4225-8518-E9AF8622706C}" type="presOf" srcId="{CBE7FA57-42ED-40F5-A8B0-2D793C36F7D2}" destId="{A1E1D5A9-52DD-4D9F-9AF9-264B557CB7E6}" srcOrd="0" destOrd="0" presId="urn:microsoft.com/office/officeart/2008/layout/LinedList"/>
    <dgm:cxn modelId="{6B2613F6-4CF8-44E8-AA62-D626E94D6698}" srcId="{A323EFEA-A6C6-4CD5-90FE-6A7FC2F30FCD}" destId="{3D1CB707-9988-4B14-ADE3-8B5EC07968F8}" srcOrd="5" destOrd="0" parTransId="{C91093CD-2B05-4A75-BCCF-8F6B6E82B366}" sibTransId="{2BEFC665-04A0-45BD-9590-2B60B5769CCB}"/>
    <dgm:cxn modelId="{02D4F4FA-1D02-4E15-9EAA-E929B407D680}" type="presOf" srcId="{3D1CB707-9988-4B14-ADE3-8B5EC07968F8}" destId="{1C22F00D-559B-48B0-8058-77E1C0242134}" srcOrd="0" destOrd="0" presId="urn:microsoft.com/office/officeart/2008/layout/LinedList"/>
    <dgm:cxn modelId="{57FF8568-4721-403C-92C2-8754C261FAE7}" type="presParOf" srcId="{04EC54A7-9841-437A-A556-F50FBD7A4521}" destId="{E47E423B-6495-49E6-A468-1AF73707CA55}" srcOrd="0" destOrd="0" presId="urn:microsoft.com/office/officeart/2008/layout/LinedList"/>
    <dgm:cxn modelId="{B997D67A-D9E0-4620-B701-0514A0DF91D1}" type="presParOf" srcId="{04EC54A7-9841-437A-A556-F50FBD7A4521}" destId="{5D49BB42-EB9D-48E7-9DA4-05CB88BCBAFE}" srcOrd="1" destOrd="0" presId="urn:microsoft.com/office/officeart/2008/layout/LinedList"/>
    <dgm:cxn modelId="{3FEEB44F-25DF-4E73-9276-A0574D765012}" type="presParOf" srcId="{5D49BB42-EB9D-48E7-9DA4-05CB88BCBAFE}" destId="{318B126E-53BF-4A2C-A087-72B6B6A9729F}" srcOrd="0" destOrd="0" presId="urn:microsoft.com/office/officeart/2008/layout/LinedList"/>
    <dgm:cxn modelId="{C10CEAA2-39DE-49D2-BB11-19C62B3817F7}" type="presParOf" srcId="{5D49BB42-EB9D-48E7-9DA4-05CB88BCBAFE}" destId="{21DF53FD-A5A3-4577-BEF3-9B328F42C458}" srcOrd="1" destOrd="0" presId="urn:microsoft.com/office/officeart/2008/layout/LinedList"/>
    <dgm:cxn modelId="{F5913D59-8C21-4F94-A1B5-52753BF62BAD}" type="presParOf" srcId="{04EC54A7-9841-437A-A556-F50FBD7A4521}" destId="{B3500C99-4329-49EF-BE1C-19D27D82ED17}" srcOrd="2" destOrd="0" presId="urn:microsoft.com/office/officeart/2008/layout/LinedList"/>
    <dgm:cxn modelId="{9F80D642-352E-4CE1-B7E5-95BB7EFD285A}" type="presParOf" srcId="{04EC54A7-9841-437A-A556-F50FBD7A4521}" destId="{87108C0E-60C7-4A57-9C02-4C8F46A0F0CD}" srcOrd="3" destOrd="0" presId="urn:microsoft.com/office/officeart/2008/layout/LinedList"/>
    <dgm:cxn modelId="{3F8612FD-D9F8-4463-9BD3-7E9723FED243}" type="presParOf" srcId="{87108C0E-60C7-4A57-9C02-4C8F46A0F0CD}" destId="{E437EC5A-7D2F-488E-B69E-1D12A7D7430D}" srcOrd="0" destOrd="0" presId="urn:microsoft.com/office/officeart/2008/layout/LinedList"/>
    <dgm:cxn modelId="{554DD94B-0C7F-4B40-BCBB-7590BF832911}" type="presParOf" srcId="{87108C0E-60C7-4A57-9C02-4C8F46A0F0CD}" destId="{570AC831-8CC0-40BA-BD24-50FC504FE8DE}" srcOrd="1" destOrd="0" presId="urn:microsoft.com/office/officeart/2008/layout/LinedList"/>
    <dgm:cxn modelId="{E177B3BF-C9F7-4C51-817E-4D95513237CE}" type="presParOf" srcId="{04EC54A7-9841-437A-A556-F50FBD7A4521}" destId="{DB246FD7-BE1C-4B9E-A941-8C29CBEB2FE0}" srcOrd="4" destOrd="0" presId="urn:microsoft.com/office/officeart/2008/layout/LinedList"/>
    <dgm:cxn modelId="{B55C4843-3EC9-40AA-B31E-D3C40D1B2614}" type="presParOf" srcId="{04EC54A7-9841-437A-A556-F50FBD7A4521}" destId="{F3EDCF64-8471-472B-BDD6-929F575A1629}" srcOrd="5" destOrd="0" presId="urn:microsoft.com/office/officeart/2008/layout/LinedList"/>
    <dgm:cxn modelId="{1198B35E-28C0-43CF-9E7C-83B198FEE0F3}" type="presParOf" srcId="{F3EDCF64-8471-472B-BDD6-929F575A1629}" destId="{D49FA4B4-4ED8-4EB8-8C8D-593693372C52}" srcOrd="0" destOrd="0" presId="urn:microsoft.com/office/officeart/2008/layout/LinedList"/>
    <dgm:cxn modelId="{3E6072B2-4E2D-42E6-87F2-A97FA972EDB4}" type="presParOf" srcId="{F3EDCF64-8471-472B-BDD6-929F575A1629}" destId="{758FD20C-CD86-46FD-A1B7-A59D4693E401}" srcOrd="1" destOrd="0" presId="urn:microsoft.com/office/officeart/2008/layout/LinedList"/>
    <dgm:cxn modelId="{519E8BBF-8E37-498A-8E23-7F3C80A13A76}" type="presParOf" srcId="{04EC54A7-9841-437A-A556-F50FBD7A4521}" destId="{E07B8CA1-3726-43C3-AFF6-B8E920B546F9}" srcOrd="6" destOrd="0" presId="urn:microsoft.com/office/officeart/2008/layout/LinedList"/>
    <dgm:cxn modelId="{5841B2F2-5080-4538-93FF-1150528C3250}" type="presParOf" srcId="{04EC54A7-9841-437A-A556-F50FBD7A4521}" destId="{6F77D709-0573-41E2-9A47-D8A43FBFF250}" srcOrd="7" destOrd="0" presId="urn:microsoft.com/office/officeart/2008/layout/LinedList"/>
    <dgm:cxn modelId="{DEBF3628-A561-4ED7-8027-50F38415969C}" type="presParOf" srcId="{6F77D709-0573-41E2-9A47-D8A43FBFF250}" destId="{EDAE00E5-990D-4C00-A2D2-EC1563555A22}" srcOrd="0" destOrd="0" presId="urn:microsoft.com/office/officeart/2008/layout/LinedList"/>
    <dgm:cxn modelId="{F08A3CE9-D896-4AE2-BE63-7A9A7DF5B07F}" type="presParOf" srcId="{6F77D709-0573-41E2-9A47-D8A43FBFF250}" destId="{E8C038F5-2679-4642-8FEE-7EF024E08091}" srcOrd="1" destOrd="0" presId="urn:microsoft.com/office/officeart/2008/layout/LinedList"/>
    <dgm:cxn modelId="{66349B7F-E530-4054-9C0F-2F010E721DF9}" type="presParOf" srcId="{04EC54A7-9841-437A-A556-F50FBD7A4521}" destId="{66E053A8-4DCD-433E-98DD-F2A9A082A22C}" srcOrd="8" destOrd="0" presId="urn:microsoft.com/office/officeart/2008/layout/LinedList"/>
    <dgm:cxn modelId="{6104ADFC-70BB-4750-8135-6719098E51DE}" type="presParOf" srcId="{04EC54A7-9841-437A-A556-F50FBD7A4521}" destId="{265F238B-FA67-43CF-9A06-FEB134642325}" srcOrd="9" destOrd="0" presId="urn:microsoft.com/office/officeart/2008/layout/LinedList"/>
    <dgm:cxn modelId="{5DB04CD5-E9FC-48BC-A7F9-77C66D2992BB}" type="presParOf" srcId="{265F238B-FA67-43CF-9A06-FEB134642325}" destId="{A1E1D5A9-52DD-4D9F-9AF9-264B557CB7E6}" srcOrd="0" destOrd="0" presId="urn:microsoft.com/office/officeart/2008/layout/LinedList"/>
    <dgm:cxn modelId="{49CCACEB-A54D-474D-BAAE-C4E9A334925D}" type="presParOf" srcId="{265F238B-FA67-43CF-9A06-FEB134642325}" destId="{5F2A0FC5-B9D2-42E8-8F55-465205CB4C70}" srcOrd="1" destOrd="0" presId="urn:microsoft.com/office/officeart/2008/layout/LinedList"/>
    <dgm:cxn modelId="{E2C25AB8-ED02-42D0-B389-28B59F94F7CD}" type="presParOf" srcId="{04EC54A7-9841-437A-A556-F50FBD7A4521}" destId="{C6DFB851-CCE3-43DE-B852-97D310EA7E4E}" srcOrd="10" destOrd="0" presId="urn:microsoft.com/office/officeart/2008/layout/LinedList"/>
    <dgm:cxn modelId="{C3029BAB-99F7-47BD-89B3-CD526CBC91B2}" type="presParOf" srcId="{04EC54A7-9841-437A-A556-F50FBD7A4521}" destId="{73BACCC4-3F9F-490E-BD08-476A80E256D9}" srcOrd="11" destOrd="0" presId="urn:microsoft.com/office/officeart/2008/layout/LinedList"/>
    <dgm:cxn modelId="{A944FFA4-ED8D-4602-8FBE-FAEF61A6E630}" type="presParOf" srcId="{73BACCC4-3F9F-490E-BD08-476A80E256D9}" destId="{1C22F00D-559B-48B0-8058-77E1C0242134}" srcOrd="0" destOrd="0" presId="urn:microsoft.com/office/officeart/2008/layout/LinedList"/>
    <dgm:cxn modelId="{B265DB55-6A9E-4B56-A7D9-B6D661FF6E39}" type="presParOf" srcId="{73BACCC4-3F9F-490E-BD08-476A80E256D9}" destId="{1D105A45-46A7-4856-8485-09B98B6BCBA3}" srcOrd="1" destOrd="0" presId="urn:microsoft.com/office/officeart/2008/layout/LinedList"/>
    <dgm:cxn modelId="{834C0F8D-C169-4BC5-B328-1925FC30A8C0}" type="presParOf" srcId="{04EC54A7-9841-437A-A556-F50FBD7A4521}" destId="{5C600A9B-F981-441D-A19F-ABA111F03720}" srcOrd="12" destOrd="0" presId="urn:microsoft.com/office/officeart/2008/layout/LinedList"/>
    <dgm:cxn modelId="{6C5F8811-0434-47FF-87AF-68FD7002D7D1}" type="presParOf" srcId="{04EC54A7-9841-437A-A556-F50FBD7A4521}" destId="{62E97B80-356C-444F-8CCE-A45E1D5DDBD8}" srcOrd="13" destOrd="0" presId="urn:microsoft.com/office/officeart/2008/layout/LinedList"/>
    <dgm:cxn modelId="{A28D3486-E974-45F6-BE64-817EA0CD8CDF}" type="presParOf" srcId="{62E97B80-356C-444F-8CCE-A45E1D5DDBD8}" destId="{BBD86E7E-60C6-4992-BAFA-397A2172FD13}" srcOrd="0" destOrd="0" presId="urn:microsoft.com/office/officeart/2008/layout/LinedList"/>
    <dgm:cxn modelId="{799D3A92-895F-4303-84F0-3B5A5EAA2B14}" type="presParOf" srcId="{62E97B80-356C-444F-8CCE-A45E1D5DDBD8}" destId="{2D6DF850-6606-48AB-8869-551326F06BC1}" srcOrd="1" destOrd="0" presId="urn:microsoft.com/office/officeart/2008/layout/LinedList"/>
    <dgm:cxn modelId="{1517706F-64DA-42C0-96B9-45748B48E0A9}" type="presParOf" srcId="{04EC54A7-9841-437A-A556-F50FBD7A4521}" destId="{7C596A13-FD7D-4715-8973-3404E506E15E}" srcOrd="14" destOrd="0" presId="urn:microsoft.com/office/officeart/2008/layout/LinedList"/>
    <dgm:cxn modelId="{99EBA548-C233-4B71-B27B-C0D36B20FE8C}" type="presParOf" srcId="{04EC54A7-9841-437A-A556-F50FBD7A4521}" destId="{698DE5C6-046C-4B21-8F30-ED4028DF77A8}" srcOrd="15" destOrd="0" presId="urn:microsoft.com/office/officeart/2008/layout/LinedList"/>
    <dgm:cxn modelId="{857C8137-FB04-4DA0-B85C-76F391A30159}" type="presParOf" srcId="{698DE5C6-046C-4B21-8F30-ED4028DF77A8}" destId="{37330FFB-A5C8-48E3-8F8E-C41F13AF59A6}" srcOrd="0" destOrd="0" presId="urn:microsoft.com/office/officeart/2008/layout/LinedList"/>
    <dgm:cxn modelId="{B7B00D5D-9543-4B27-A66F-784735A7702C}" type="presParOf" srcId="{698DE5C6-046C-4B21-8F30-ED4028DF77A8}" destId="{35C8C50A-5FCD-4C93-949C-CE814BBB8F9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EED57D0-6D19-4879-B45D-036188BD1BD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sk-SK"/>
        </a:p>
      </dgm:t>
    </dgm:pt>
    <dgm:pt modelId="{F760C1E9-32A7-4550-AB8B-39A75DFCD97A}">
      <dgm:prSet/>
      <dgm:spPr/>
      <dgm:t>
        <a:bodyPr/>
        <a:lstStyle/>
        <a:p>
          <a:r>
            <a:rPr lang="sk-SK" dirty="0"/>
            <a:t>Martin 25 a Veronika 41</a:t>
          </a:r>
        </a:p>
      </dgm:t>
    </dgm:pt>
    <dgm:pt modelId="{3A771624-EFCA-463D-9D62-89A9C0C02C66}" type="parTrans" cxnId="{6854B867-5DCD-4953-8E7B-80ECD6370498}">
      <dgm:prSet/>
      <dgm:spPr/>
      <dgm:t>
        <a:bodyPr/>
        <a:lstStyle/>
        <a:p>
          <a:endParaRPr lang="sk-SK"/>
        </a:p>
      </dgm:t>
    </dgm:pt>
    <dgm:pt modelId="{FF290FD7-3B36-4940-9DAC-B3080F631D0C}" type="sibTrans" cxnId="{6854B867-5DCD-4953-8E7B-80ECD6370498}">
      <dgm:prSet/>
      <dgm:spPr/>
      <dgm:t>
        <a:bodyPr/>
        <a:lstStyle/>
        <a:p>
          <a:endParaRPr lang="sk-SK"/>
        </a:p>
      </dgm:t>
    </dgm:pt>
    <dgm:pt modelId="{245A2261-8509-49E3-A33D-B3B586B53AAE}" type="pres">
      <dgm:prSet presAssocID="{4EED57D0-6D19-4879-B45D-036188BD1BDB}" presName="vert0" presStyleCnt="0">
        <dgm:presLayoutVars>
          <dgm:dir/>
          <dgm:animOne val="branch"/>
          <dgm:animLvl val="lvl"/>
        </dgm:presLayoutVars>
      </dgm:prSet>
      <dgm:spPr/>
    </dgm:pt>
    <dgm:pt modelId="{4B946388-583B-4EC3-B108-85660B68A104}" type="pres">
      <dgm:prSet presAssocID="{F760C1E9-32A7-4550-AB8B-39A75DFCD97A}" presName="thickLine" presStyleLbl="alignNode1" presStyleIdx="0" presStyleCnt="1"/>
      <dgm:spPr/>
    </dgm:pt>
    <dgm:pt modelId="{1B7EDB9D-3AAA-4F7A-99F2-4005C9C2D8F9}" type="pres">
      <dgm:prSet presAssocID="{F760C1E9-32A7-4550-AB8B-39A75DFCD97A}" presName="horz1" presStyleCnt="0"/>
      <dgm:spPr/>
    </dgm:pt>
    <dgm:pt modelId="{0ED3555B-04D8-41D8-9E2A-DDCAB760B179}" type="pres">
      <dgm:prSet presAssocID="{F760C1E9-32A7-4550-AB8B-39A75DFCD97A}" presName="tx1" presStyleLbl="revTx" presStyleIdx="0" presStyleCnt="1"/>
      <dgm:spPr/>
    </dgm:pt>
    <dgm:pt modelId="{1567461B-DF5C-4F14-9308-E03057A5601A}" type="pres">
      <dgm:prSet presAssocID="{F760C1E9-32A7-4550-AB8B-39A75DFCD97A}" presName="vert1" presStyleCnt="0"/>
      <dgm:spPr/>
    </dgm:pt>
  </dgm:ptLst>
  <dgm:cxnLst>
    <dgm:cxn modelId="{BA8E0714-231C-4975-AB28-CA0255E7AC88}" type="presOf" srcId="{4EED57D0-6D19-4879-B45D-036188BD1BDB}" destId="{245A2261-8509-49E3-A33D-B3B586B53AAE}" srcOrd="0" destOrd="0" presId="urn:microsoft.com/office/officeart/2008/layout/LinedList"/>
    <dgm:cxn modelId="{6854B867-5DCD-4953-8E7B-80ECD6370498}" srcId="{4EED57D0-6D19-4879-B45D-036188BD1BDB}" destId="{F760C1E9-32A7-4550-AB8B-39A75DFCD97A}" srcOrd="0" destOrd="0" parTransId="{3A771624-EFCA-463D-9D62-89A9C0C02C66}" sibTransId="{FF290FD7-3B36-4940-9DAC-B3080F631D0C}"/>
    <dgm:cxn modelId="{2854FD47-AD00-4F38-91A5-6B476EC1F9E0}" type="presOf" srcId="{F760C1E9-32A7-4550-AB8B-39A75DFCD97A}" destId="{0ED3555B-04D8-41D8-9E2A-DDCAB760B179}" srcOrd="0" destOrd="0" presId="urn:microsoft.com/office/officeart/2008/layout/LinedList"/>
    <dgm:cxn modelId="{1FBF4A52-8336-40A3-A6FD-B5D2C7828398}" type="presParOf" srcId="{245A2261-8509-49E3-A33D-B3B586B53AAE}" destId="{4B946388-583B-4EC3-B108-85660B68A104}" srcOrd="0" destOrd="0" presId="urn:microsoft.com/office/officeart/2008/layout/LinedList"/>
    <dgm:cxn modelId="{4C9517BB-BC32-4D01-A831-447BC83A5080}" type="presParOf" srcId="{245A2261-8509-49E3-A33D-B3B586B53AAE}" destId="{1B7EDB9D-3AAA-4F7A-99F2-4005C9C2D8F9}" srcOrd="1" destOrd="0" presId="urn:microsoft.com/office/officeart/2008/layout/LinedList"/>
    <dgm:cxn modelId="{6F481F6E-C6C8-4E59-8D11-48ABD319E83F}" type="presParOf" srcId="{1B7EDB9D-3AAA-4F7A-99F2-4005C9C2D8F9}" destId="{0ED3555B-04D8-41D8-9E2A-DDCAB760B179}" srcOrd="0" destOrd="0" presId="urn:microsoft.com/office/officeart/2008/layout/LinedList"/>
    <dgm:cxn modelId="{91DBD9AB-3B17-45D7-B7E0-26C3F631AE2D}" type="presParOf" srcId="{1B7EDB9D-3AAA-4F7A-99F2-4005C9C2D8F9}" destId="{1567461B-DF5C-4F14-9308-E03057A5601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C11A4C2-B514-458F-923A-6F73263AB2B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2358984E-823E-4C07-ADD4-33F5925D980B}">
      <dgm:prSet/>
      <dgm:spPr/>
      <dgm:t>
        <a:bodyPr/>
        <a:lstStyle/>
        <a:p>
          <a:r>
            <a:rPr lang="sk-SK" dirty="0" err="1"/>
            <a:t>Překvapilo</a:t>
          </a:r>
          <a:r>
            <a:rPr lang="sk-SK" dirty="0"/>
            <a:t> vás </a:t>
          </a:r>
          <a:r>
            <a:rPr lang="sk-SK" dirty="0" err="1"/>
            <a:t>něco</a:t>
          </a:r>
          <a:r>
            <a:rPr lang="sk-SK" dirty="0"/>
            <a:t> na uvedených kazuistikách? </a:t>
          </a:r>
          <a:r>
            <a:rPr lang="sk-SK" dirty="0" err="1"/>
            <a:t>Přijde</a:t>
          </a:r>
          <a:r>
            <a:rPr lang="sk-SK" dirty="0"/>
            <a:t> vám v nich </a:t>
          </a:r>
          <a:r>
            <a:rPr lang="sk-SK" dirty="0" err="1"/>
            <a:t>něco</a:t>
          </a:r>
          <a:r>
            <a:rPr lang="sk-SK" dirty="0"/>
            <a:t> významného, </a:t>
          </a:r>
          <a:r>
            <a:rPr lang="sk-SK" dirty="0" err="1"/>
            <a:t>překvapivého</a:t>
          </a:r>
          <a:r>
            <a:rPr lang="sk-SK" dirty="0"/>
            <a:t>? Odlišnosti/ podobnosti?</a:t>
          </a:r>
        </a:p>
      </dgm:t>
    </dgm:pt>
    <dgm:pt modelId="{DEA4E1F8-7F26-49BD-9670-3FB3B06466FF}" type="parTrans" cxnId="{87F75B1C-BA2B-47A8-B963-0F34D2B09BE7}">
      <dgm:prSet/>
      <dgm:spPr/>
      <dgm:t>
        <a:bodyPr/>
        <a:lstStyle/>
        <a:p>
          <a:endParaRPr lang="sk-SK"/>
        </a:p>
      </dgm:t>
    </dgm:pt>
    <dgm:pt modelId="{C344F195-1398-49E6-81E7-48B1971542D3}" type="sibTrans" cxnId="{87F75B1C-BA2B-47A8-B963-0F34D2B09BE7}">
      <dgm:prSet/>
      <dgm:spPr/>
      <dgm:t>
        <a:bodyPr/>
        <a:lstStyle/>
        <a:p>
          <a:endParaRPr lang="sk-SK"/>
        </a:p>
      </dgm:t>
    </dgm:pt>
    <dgm:pt modelId="{582E2E21-AF3F-4857-9C89-EDCEFC6E5D05}">
      <dgm:prSet/>
      <dgm:spPr/>
      <dgm:t>
        <a:bodyPr/>
        <a:lstStyle/>
        <a:p>
          <a:r>
            <a:rPr lang="sk-SK" dirty="0" err="1"/>
            <a:t>Co</a:t>
          </a:r>
          <a:r>
            <a:rPr lang="sk-SK" dirty="0"/>
            <a:t> vám </a:t>
          </a:r>
          <a:r>
            <a:rPr lang="sk-SK" dirty="0" err="1"/>
            <a:t>přijde</a:t>
          </a:r>
          <a:r>
            <a:rPr lang="sk-SK" dirty="0"/>
            <a:t> pro klinickou praxi </a:t>
          </a:r>
          <a:r>
            <a:rPr lang="sk-SK" dirty="0" err="1"/>
            <a:t>důležité</a:t>
          </a:r>
          <a:r>
            <a:rPr lang="sk-SK" dirty="0"/>
            <a:t> v práci s </a:t>
          </a:r>
          <a:r>
            <a:rPr lang="sk-SK" dirty="0" err="1"/>
            <a:t>klienty</a:t>
          </a:r>
          <a:r>
            <a:rPr lang="sk-SK" dirty="0"/>
            <a:t> s panickou poruchou?</a:t>
          </a:r>
        </a:p>
      </dgm:t>
    </dgm:pt>
    <dgm:pt modelId="{28796A58-F979-4E85-BC21-E4EC4B2C6234}" type="parTrans" cxnId="{C971E2E7-8347-47B8-929A-CED29A21819B}">
      <dgm:prSet/>
      <dgm:spPr/>
      <dgm:t>
        <a:bodyPr/>
        <a:lstStyle/>
        <a:p>
          <a:endParaRPr lang="sk-SK"/>
        </a:p>
      </dgm:t>
    </dgm:pt>
    <dgm:pt modelId="{38605FCC-D0AE-4B0D-AD3E-BFAD34FB049A}" type="sibTrans" cxnId="{C971E2E7-8347-47B8-929A-CED29A21819B}">
      <dgm:prSet/>
      <dgm:spPr/>
      <dgm:t>
        <a:bodyPr/>
        <a:lstStyle/>
        <a:p>
          <a:endParaRPr lang="sk-SK"/>
        </a:p>
      </dgm:t>
    </dgm:pt>
    <dgm:pt modelId="{39E9ACCF-9001-47AC-9D92-AD8EF51509E8}">
      <dgm:prSet/>
      <dgm:spPr/>
      <dgm:t>
        <a:bodyPr/>
        <a:lstStyle/>
        <a:p>
          <a:r>
            <a:rPr lang="sk-SK" dirty="0"/>
            <a:t>Máte nejaké osobné </a:t>
          </a:r>
          <a:r>
            <a:rPr lang="sk-SK" dirty="0" err="1"/>
            <a:t>zkušenosti</a:t>
          </a:r>
          <a:r>
            <a:rPr lang="sk-SK" dirty="0"/>
            <a:t> s panickým </a:t>
          </a:r>
          <a:r>
            <a:rPr lang="sk-SK" dirty="0" err="1"/>
            <a:t>atakem</a:t>
          </a:r>
          <a:r>
            <a:rPr lang="sk-SK" dirty="0"/>
            <a:t>?</a:t>
          </a:r>
        </a:p>
      </dgm:t>
    </dgm:pt>
    <dgm:pt modelId="{862DE302-7023-472A-B9EB-B9CD015C62D6}" type="parTrans" cxnId="{6A4DCB22-FA07-485A-AFE7-8EB9D350823E}">
      <dgm:prSet/>
      <dgm:spPr/>
    </dgm:pt>
    <dgm:pt modelId="{D5ECD00D-7F4F-4886-838E-6ECBAAB1E7F6}" type="sibTrans" cxnId="{6A4DCB22-FA07-485A-AFE7-8EB9D350823E}">
      <dgm:prSet/>
      <dgm:spPr/>
    </dgm:pt>
    <dgm:pt modelId="{CFC73A72-8D33-40A3-A1A8-F30AD59AC5FF}" type="pres">
      <dgm:prSet presAssocID="{9C11A4C2-B514-458F-923A-6F73263AB2B1}" presName="vert0" presStyleCnt="0">
        <dgm:presLayoutVars>
          <dgm:dir/>
          <dgm:animOne val="branch"/>
          <dgm:animLvl val="lvl"/>
        </dgm:presLayoutVars>
      </dgm:prSet>
      <dgm:spPr/>
    </dgm:pt>
    <dgm:pt modelId="{EB4AD812-618D-4E1A-8BC6-5DFD96264E09}" type="pres">
      <dgm:prSet presAssocID="{2358984E-823E-4C07-ADD4-33F5925D980B}" presName="thickLine" presStyleLbl="alignNode1" presStyleIdx="0" presStyleCnt="3"/>
      <dgm:spPr/>
    </dgm:pt>
    <dgm:pt modelId="{A946CA46-3288-48E6-A656-172B15D2B578}" type="pres">
      <dgm:prSet presAssocID="{2358984E-823E-4C07-ADD4-33F5925D980B}" presName="horz1" presStyleCnt="0"/>
      <dgm:spPr/>
    </dgm:pt>
    <dgm:pt modelId="{F1F0E2ED-4814-461A-AFC1-EB06874EA3AF}" type="pres">
      <dgm:prSet presAssocID="{2358984E-823E-4C07-ADD4-33F5925D980B}" presName="tx1" presStyleLbl="revTx" presStyleIdx="0" presStyleCnt="3"/>
      <dgm:spPr/>
    </dgm:pt>
    <dgm:pt modelId="{8192A973-7F11-4941-B1BF-4F11B00691B4}" type="pres">
      <dgm:prSet presAssocID="{2358984E-823E-4C07-ADD4-33F5925D980B}" presName="vert1" presStyleCnt="0"/>
      <dgm:spPr/>
    </dgm:pt>
    <dgm:pt modelId="{6EE5801F-5E9D-410A-BBCB-EDA95B99782A}" type="pres">
      <dgm:prSet presAssocID="{582E2E21-AF3F-4857-9C89-EDCEFC6E5D05}" presName="thickLine" presStyleLbl="alignNode1" presStyleIdx="1" presStyleCnt="3"/>
      <dgm:spPr/>
    </dgm:pt>
    <dgm:pt modelId="{2648296A-B4B1-4745-9B6D-D3D1D9036020}" type="pres">
      <dgm:prSet presAssocID="{582E2E21-AF3F-4857-9C89-EDCEFC6E5D05}" presName="horz1" presStyleCnt="0"/>
      <dgm:spPr/>
    </dgm:pt>
    <dgm:pt modelId="{D579A2AC-BD9C-4036-9362-78255E86AA2E}" type="pres">
      <dgm:prSet presAssocID="{582E2E21-AF3F-4857-9C89-EDCEFC6E5D05}" presName="tx1" presStyleLbl="revTx" presStyleIdx="1" presStyleCnt="3"/>
      <dgm:spPr/>
    </dgm:pt>
    <dgm:pt modelId="{67DFF41B-DDB9-44D7-9B3E-4A49BAE4EF7C}" type="pres">
      <dgm:prSet presAssocID="{582E2E21-AF3F-4857-9C89-EDCEFC6E5D05}" presName="vert1" presStyleCnt="0"/>
      <dgm:spPr/>
    </dgm:pt>
    <dgm:pt modelId="{C97273ED-291E-41B0-B9F4-E4D3BC82D0EE}" type="pres">
      <dgm:prSet presAssocID="{39E9ACCF-9001-47AC-9D92-AD8EF51509E8}" presName="thickLine" presStyleLbl="alignNode1" presStyleIdx="2" presStyleCnt="3"/>
      <dgm:spPr/>
    </dgm:pt>
    <dgm:pt modelId="{DE062DB6-DA5C-4D08-A7A7-5BE1601AB56A}" type="pres">
      <dgm:prSet presAssocID="{39E9ACCF-9001-47AC-9D92-AD8EF51509E8}" presName="horz1" presStyleCnt="0"/>
      <dgm:spPr/>
    </dgm:pt>
    <dgm:pt modelId="{8DF61F24-F794-45A8-9184-BBBBAA02BB3B}" type="pres">
      <dgm:prSet presAssocID="{39E9ACCF-9001-47AC-9D92-AD8EF51509E8}" presName="tx1" presStyleLbl="revTx" presStyleIdx="2" presStyleCnt="3"/>
      <dgm:spPr/>
    </dgm:pt>
    <dgm:pt modelId="{A7B47A40-1CE2-47D0-B158-37346E695B64}" type="pres">
      <dgm:prSet presAssocID="{39E9ACCF-9001-47AC-9D92-AD8EF51509E8}" presName="vert1" presStyleCnt="0"/>
      <dgm:spPr/>
    </dgm:pt>
  </dgm:ptLst>
  <dgm:cxnLst>
    <dgm:cxn modelId="{87F75B1C-BA2B-47A8-B963-0F34D2B09BE7}" srcId="{9C11A4C2-B514-458F-923A-6F73263AB2B1}" destId="{2358984E-823E-4C07-ADD4-33F5925D980B}" srcOrd="0" destOrd="0" parTransId="{DEA4E1F8-7F26-49BD-9670-3FB3B06466FF}" sibTransId="{C344F195-1398-49E6-81E7-48B1971542D3}"/>
    <dgm:cxn modelId="{6A4DCB22-FA07-485A-AFE7-8EB9D350823E}" srcId="{9C11A4C2-B514-458F-923A-6F73263AB2B1}" destId="{39E9ACCF-9001-47AC-9D92-AD8EF51509E8}" srcOrd="2" destOrd="0" parTransId="{862DE302-7023-472A-B9EB-B9CD015C62D6}" sibTransId="{D5ECD00D-7F4F-4886-838E-6ECBAAB1E7F6}"/>
    <dgm:cxn modelId="{96E24F28-4F3C-4B43-AFEF-23A9674E553C}" type="presOf" srcId="{9C11A4C2-B514-458F-923A-6F73263AB2B1}" destId="{CFC73A72-8D33-40A3-A1A8-F30AD59AC5FF}" srcOrd="0" destOrd="0" presId="urn:microsoft.com/office/officeart/2008/layout/LinedList"/>
    <dgm:cxn modelId="{ADAAA361-78E1-416C-9649-3C4983E0CFE8}" type="presOf" srcId="{582E2E21-AF3F-4857-9C89-EDCEFC6E5D05}" destId="{D579A2AC-BD9C-4036-9362-78255E86AA2E}" srcOrd="0" destOrd="0" presId="urn:microsoft.com/office/officeart/2008/layout/LinedList"/>
    <dgm:cxn modelId="{037BB644-EBCF-47EF-B848-E2F9C9A03DAE}" type="presOf" srcId="{2358984E-823E-4C07-ADD4-33F5925D980B}" destId="{F1F0E2ED-4814-461A-AFC1-EB06874EA3AF}" srcOrd="0" destOrd="0" presId="urn:microsoft.com/office/officeart/2008/layout/LinedList"/>
    <dgm:cxn modelId="{A0715EDB-E5F0-4FA1-B596-11626FEF0C5B}" type="presOf" srcId="{39E9ACCF-9001-47AC-9D92-AD8EF51509E8}" destId="{8DF61F24-F794-45A8-9184-BBBBAA02BB3B}" srcOrd="0" destOrd="0" presId="urn:microsoft.com/office/officeart/2008/layout/LinedList"/>
    <dgm:cxn modelId="{C971E2E7-8347-47B8-929A-CED29A21819B}" srcId="{9C11A4C2-B514-458F-923A-6F73263AB2B1}" destId="{582E2E21-AF3F-4857-9C89-EDCEFC6E5D05}" srcOrd="1" destOrd="0" parTransId="{28796A58-F979-4E85-BC21-E4EC4B2C6234}" sibTransId="{38605FCC-D0AE-4B0D-AD3E-BFAD34FB049A}"/>
    <dgm:cxn modelId="{69086AD9-8114-443E-AF07-A88FB5AFC52D}" type="presParOf" srcId="{CFC73A72-8D33-40A3-A1A8-F30AD59AC5FF}" destId="{EB4AD812-618D-4E1A-8BC6-5DFD96264E09}" srcOrd="0" destOrd="0" presId="urn:microsoft.com/office/officeart/2008/layout/LinedList"/>
    <dgm:cxn modelId="{40ECC1DA-D021-43A5-AE31-7062D1D6E637}" type="presParOf" srcId="{CFC73A72-8D33-40A3-A1A8-F30AD59AC5FF}" destId="{A946CA46-3288-48E6-A656-172B15D2B578}" srcOrd="1" destOrd="0" presId="urn:microsoft.com/office/officeart/2008/layout/LinedList"/>
    <dgm:cxn modelId="{54282C61-EDD4-4429-83DE-A5F0FA8F4300}" type="presParOf" srcId="{A946CA46-3288-48E6-A656-172B15D2B578}" destId="{F1F0E2ED-4814-461A-AFC1-EB06874EA3AF}" srcOrd="0" destOrd="0" presId="urn:microsoft.com/office/officeart/2008/layout/LinedList"/>
    <dgm:cxn modelId="{EC188A91-8D43-4E7B-92DD-8817C6F03A4A}" type="presParOf" srcId="{A946CA46-3288-48E6-A656-172B15D2B578}" destId="{8192A973-7F11-4941-B1BF-4F11B00691B4}" srcOrd="1" destOrd="0" presId="urn:microsoft.com/office/officeart/2008/layout/LinedList"/>
    <dgm:cxn modelId="{9743CFD5-C30E-46DC-8A76-8B38DB63BD96}" type="presParOf" srcId="{CFC73A72-8D33-40A3-A1A8-F30AD59AC5FF}" destId="{6EE5801F-5E9D-410A-BBCB-EDA95B99782A}" srcOrd="2" destOrd="0" presId="urn:microsoft.com/office/officeart/2008/layout/LinedList"/>
    <dgm:cxn modelId="{122573E5-63A9-4010-9B28-F5CC7E004334}" type="presParOf" srcId="{CFC73A72-8D33-40A3-A1A8-F30AD59AC5FF}" destId="{2648296A-B4B1-4745-9B6D-D3D1D9036020}" srcOrd="3" destOrd="0" presId="urn:microsoft.com/office/officeart/2008/layout/LinedList"/>
    <dgm:cxn modelId="{23057416-D0ED-4834-8CEE-A9B06D4EDC5F}" type="presParOf" srcId="{2648296A-B4B1-4745-9B6D-D3D1D9036020}" destId="{D579A2AC-BD9C-4036-9362-78255E86AA2E}" srcOrd="0" destOrd="0" presId="urn:microsoft.com/office/officeart/2008/layout/LinedList"/>
    <dgm:cxn modelId="{6376C381-1687-4672-BBB5-AD61C2030AEA}" type="presParOf" srcId="{2648296A-B4B1-4745-9B6D-D3D1D9036020}" destId="{67DFF41B-DDB9-44D7-9B3E-4A49BAE4EF7C}" srcOrd="1" destOrd="0" presId="urn:microsoft.com/office/officeart/2008/layout/LinedList"/>
    <dgm:cxn modelId="{EDF744D0-FAA9-4482-9F42-4ED579DBCD1E}" type="presParOf" srcId="{CFC73A72-8D33-40A3-A1A8-F30AD59AC5FF}" destId="{C97273ED-291E-41B0-B9F4-E4D3BC82D0EE}" srcOrd="4" destOrd="0" presId="urn:microsoft.com/office/officeart/2008/layout/LinedList"/>
    <dgm:cxn modelId="{7E060F83-F589-4F57-B07A-24E179D60CE6}" type="presParOf" srcId="{CFC73A72-8D33-40A3-A1A8-F30AD59AC5FF}" destId="{DE062DB6-DA5C-4D08-A7A7-5BE1601AB56A}" srcOrd="5" destOrd="0" presId="urn:microsoft.com/office/officeart/2008/layout/LinedList"/>
    <dgm:cxn modelId="{7A8AFAF7-212A-4BC6-8819-8D4C03AA20CA}" type="presParOf" srcId="{DE062DB6-DA5C-4D08-A7A7-5BE1601AB56A}" destId="{8DF61F24-F794-45A8-9184-BBBBAA02BB3B}" srcOrd="0" destOrd="0" presId="urn:microsoft.com/office/officeart/2008/layout/LinedList"/>
    <dgm:cxn modelId="{AEA10DB0-710F-4056-8C30-97ECEC8BF27C}" type="presParOf" srcId="{DE062DB6-DA5C-4D08-A7A7-5BE1601AB56A}" destId="{A7B47A40-1CE2-47D0-B158-37346E695B6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BD3B06-3AB8-4E15-8D04-3B775A8000D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2E1776B6-D874-490C-95F2-B9D57C27A16C}">
      <dgm:prSet/>
      <dgm:spPr/>
      <dgm:t>
        <a:bodyPr/>
        <a:lstStyle/>
        <a:p>
          <a:r>
            <a:rPr lang="sk-SK"/>
            <a:t>Pocit drhnutia </a:t>
          </a:r>
        </a:p>
      </dgm:t>
    </dgm:pt>
    <dgm:pt modelId="{AB2CF0AD-E2C3-4CEA-93A1-8ABE8F2202CD}" type="parTrans" cxnId="{7FBD44B5-1D42-4036-9CDA-F65096840FDB}">
      <dgm:prSet/>
      <dgm:spPr/>
      <dgm:t>
        <a:bodyPr/>
        <a:lstStyle/>
        <a:p>
          <a:endParaRPr lang="sk-SK"/>
        </a:p>
      </dgm:t>
    </dgm:pt>
    <dgm:pt modelId="{4A4C9606-5885-4E19-9D5D-40391EC5E0B4}" type="sibTrans" cxnId="{7FBD44B5-1D42-4036-9CDA-F65096840FDB}">
      <dgm:prSet/>
      <dgm:spPr/>
      <dgm:t>
        <a:bodyPr/>
        <a:lstStyle/>
        <a:p>
          <a:endParaRPr lang="sk-SK"/>
        </a:p>
      </dgm:t>
    </dgm:pt>
    <dgm:pt modelId="{275D2169-5F67-4AD7-964C-5C681A746004}">
      <dgm:prSet/>
      <dgm:spPr/>
      <dgm:t>
        <a:bodyPr/>
        <a:lstStyle/>
        <a:p>
          <a:r>
            <a:rPr lang="sk-SK"/>
            <a:t>Bolesť alebo nepríjemný pocit na hrudi</a:t>
          </a:r>
        </a:p>
      </dgm:t>
    </dgm:pt>
    <dgm:pt modelId="{E6803A7B-E666-4DF6-BF69-1D94347B68A9}" type="parTrans" cxnId="{07DD3982-ABC6-4BA7-B152-B002BAD5B4CF}">
      <dgm:prSet/>
      <dgm:spPr/>
      <dgm:t>
        <a:bodyPr/>
        <a:lstStyle/>
        <a:p>
          <a:endParaRPr lang="sk-SK"/>
        </a:p>
      </dgm:t>
    </dgm:pt>
    <dgm:pt modelId="{8D868C67-A0EA-40E9-A038-2A8A4AF8D513}" type="sibTrans" cxnId="{07DD3982-ABC6-4BA7-B152-B002BAD5B4CF}">
      <dgm:prSet/>
      <dgm:spPr/>
      <dgm:t>
        <a:bodyPr/>
        <a:lstStyle/>
        <a:p>
          <a:endParaRPr lang="sk-SK"/>
        </a:p>
      </dgm:t>
    </dgm:pt>
    <dgm:pt modelId="{795AA7C0-562D-49C8-A720-52EF37295D90}">
      <dgm:prSet/>
      <dgm:spPr/>
      <dgm:t>
        <a:bodyPr/>
        <a:lstStyle/>
        <a:p>
          <a:r>
            <a:rPr lang="sk-SK" dirty="0"/>
            <a:t>Nevoľnosť alebo bolesť brucha.</a:t>
          </a:r>
        </a:p>
      </dgm:t>
    </dgm:pt>
    <dgm:pt modelId="{E3DD58BF-2CC9-44D7-A051-0785F067887C}" type="parTrans" cxnId="{7154BCC1-4B0F-4277-A02A-42A59B9663D7}">
      <dgm:prSet/>
      <dgm:spPr/>
      <dgm:t>
        <a:bodyPr/>
        <a:lstStyle/>
        <a:p>
          <a:endParaRPr lang="sk-SK"/>
        </a:p>
      </dgm:t>
    </dgm:pt>
    <dgm:pt modelId="{B1BFCEC1-FE34-417A-BF4C-C96A01291905}" type="sibTrans" cxnId="{7154BCC1-4B0F-4277-A02A-42A59B9663D7}">
      <dgm:prSet/>
      <dgm:spPr/>
      <dgm:t>
        <a:bodyPr/>
        <a:lstStyle/>
        <a:p>
          <a:endParaRPr lang="sk-SK"/>
        </a:p>
      </dgm:t>
    </dgm:pt>
    <dgm:pt modelId="{7819DFB7-3325-4796-AB33-8667E930A738}">
      <dgm:prSet/>
      <dgm:spPr/>
      <dgm:t>
        <a:bodyPr/>
        <a:lstStyle/>
        <a:p>
          <a:r>
            <a:rPr lang="sk-SK" dirty="0"/>
            <a:t>Závraty, strata rovnováhy, </a:t>
          </a:r>
          <a:r>
            <a:rPr lang="sk-SK" dirty="0" err="1"/>
            <a:t>omámenosť</a:t>
          </a:r>
          <a:r>
            <a:rPr lang="sk-SK" dirty="0"/>
            <a:t>, alebo mdloba</a:t>
          </a:r>
        </a:p>
      </dgm:t>
    </dgm:pt>
    <dgm:pt modelId="{B8F5EA28-1673-48A4-84FB-9B2ED100423E}" type="parTrans" cxnId="{2F426D55-B8D8-4680-BD4F-0FB2724602D0}">
      <dgm:prSet/>
      <dgm:spPr/>
      <dgm:t>
        <a:bodyPr/>
        <a:lstStyle/>
        <a:p>
          <a:endParaRPr lang="sk-SK"/>
        </a:p>
      </dgm:t>
    </dgm:pt>
    <dgm:pt modelId="{34842712-E671-40B5-90A1-D7D255AE08FE}" type="sibTrans" cxnId="{2F426D55-B8D8-4680-BD4F-0FB2724602D0}">
      <dgm:prSet/>
      <dgm:spPr/>
      <dgm:t>
        <a:bodyPr/>
        <a:lstStyle/>
        <a:p>
          <a:endParaRPr lang="sk-SK"/>
        </a:p>
      </dgm:t>
    </dgm:pt>
    <dgm:pt modelId="{7F166D0A-3416-4A91-B2BF-F5AB2554554F}">
      <dgm:prSet/>
      <dgm:spPr/>
      <dgm:t>
        <a:bodyPr/>
        <a:lstStyle/>
        <a:p>
          <a:r>
            <a:rPr lang="sk-SK"/>
            <a:t>Návaly chladu alebo tepla</a:t>
          </a:r>
        </a:p>
      </dgm:t>
    </dgm:pt>
    <dgm:pt modelId="{789AD252-4236-4CF4-8E92-933E910B90A4}" type="parTrans" cxnId="{90FEA7F9-80B2-4B72-8A36-8C3BD76C3FB1}">
      <dgm:prSet/>
      <dgm:spPr/>
      <dgm:t>
        <a:bodyPr/>
        <a:lstStyle/>
        <a:p>
          <a:endParaRPr lang="sk-SK"/>
        </a:p>
      </dgm:t>
    </dgm:pt>
    <dgm:pt modelId="{4EAC0B75-E7FD-48DC-90A3-E8E5AD95582B}" type="sibTrans" cxnId="{90FEA7F9-80B2-4B72-8A36-8C3BD76C3FB1}">
      <dgm:prSet/>
      <dgm:spPr/>
      <dgm:t>
        <a:bodyPr/>
        <a:lstStyle/>
        <a:p>
          <a:endParaRPr lang="sk-SK"/>
        </a:p>
      </dgm:t>
    </dgm:pt>
    <dgm:pt modelId="{6D4B1D1C-E7FC-4B9A-BF2A-36D29C73FA1B}">
      <dgm:prSet/>
      <dgm:spPr/>
      <dgm:t>
        <a:bodyPr/>
        <a:lstStyle/>
        <a:p>
          <a:r>
            <a:rPr lang="sk-SK"/>
            <a:t>Pocity ochromenia alebo brnenia</a:t>
          </a:r>
        </a:p>
      </dgm:t>
    </dgm:pt>
    <dgm:pt modelId="{A010F30D-2281-4EF7-A030-988543ADB401}" type="parTrans" cxnId="{E084110F-5ED2-4548-973D-6FCDA61CEB50}">
      <dgm:prSet/>
      <dgm:spPr/>
      <dgm:t>
        <a:bodyPr/>
        <a:lstStyle/>
        <a:p>
          <a:endParaRPr lang="sk-SK"/>
        </a:p>
      </dgm:t>
    </dgm:pt>
    <dgm:pt modelId="{B1AC6E9E-2439-4C26-B4DF-82289CBA3D7B}" type="sibTrans" cxnId="{E084110F-5ED2-4548-973D-6FCDA61CEB50}">
      <dgm:prSet/>
      <dgm:spPr/>
      <dgm:t>
        <a:bodyPr/>
        <a:lstStyle/>
        <a:p>
          <a:endParaRPr lang="sk-SK"/>
        </a:p>
      </dgm:t>
    </dgm:pt>
    <dgm:pt modelId="{FAA22F4C-6542-499F-990F-9837EF9C38A9}">
      <dgm:prSet/>
      <dgm:spPr/>
      <dgm:t>
        <a:bodyPr/>
        <a:lstStyle/>
        <a:p>
          <a:r>
            <a:rPr lang="sk-SK" dirty="0"/>
            <a:t>„</a:t>
          </a:r>
          <a:r>
            <a:rPr lang="sk-SK" dirty="0" err="1"/>
            <a:t>Derealization</a:t>
          </a:r>
          <a:r>
            <a:rPr lang="sk-SK" dirty="0"/>
            <a:t>“ (pocit </a:t>
          </a:r>
          <a:r>
            <a:rPr lang="sk-SK" dirty="0" err="1"/>
            <a:t>nereality</a:t>
          </a:r>
          <a:r>
            <a:rPr lang="sk-SK" dirty="0"/>
            <a:t>) alebo </a:t>
          </a:r>
          <a:r>
            <a:rPr lang="sk-SK" dirty="0" err="1"/>
            <a:t>depersonalizácia</a:t>
          </a:r>
          <a:r>
            <a:rPr lang="sk-SK" dirty="0"/>
            <a:t> (odtrhnutie sa od svojho Ja)</a:t>
          </a:r>
        </a:p>
      </dgm:t>
    </dgm:pt>
    <dgm:pt modelId="{1944C7DB-FD1D-4379-B050-2A738B335252}" type="parTrans" cxnId="{A285CA8E-8D19-493E-9D41-DD286BE4A9C1}">
      <dgm:prSet/>
      <dgm:spPr/>
      <dgm:t>
        <a:bodyPr/>
        <a:lstStyle/>
        <a:p>
          <a:endParaRPr lang="sk-SK"/>
        </a:p>
      </dgm:t>
    </dgm:pt>
    <dgm:pt modelId="{3891844D-7755-43A4-ABD7-68E99E9580E9}" type="sibTrans" cxnId="{A285CA8E-8D19-493E-9D41-DD286BE4A9C1}">
      <dgm:prSet/>
      <dgm:spPr/>
      <dgm:t>
        <a:bodyPr/>
        <a:lstStyle/>
        <a:p>
          <a:endParaRPr lang="sk-SK"/>
        </a:p>
      </dgm:t>
    </dgm:pt>
    <dgm:pt modelId="{7FA2CF3E-99CF-4202-93C8-F7593E3DF911}">
      <dgm:prSet/>
      <dgm:spPr/>
      <dgm:t>
        <a:bodyPr/>
        <a:lstStyle/>
        <a:p>
          <a:r>
            <a:rPr lang="sk-SK"/>
            <a:t>Strach zo straty kontroly alebo “zbláznenia sa” </a:t>
          </a:r>
        </a:p>
      </dgm:t>
    </dgm:pt>
    <dgm:pt modelId="{02F86C4B-AB3F-44D2-96D0-5DC36BF31830}" type="parTrans" cxnId="{DCC8C016-7571-4EED-8908-7DCFFCE78312}">
      <dgm:prSet/>
      <dgm:spPr/>
      <dgm:t>
        <a:bodyPr/>
        <a:lstStyle/>
        <a:p>
          <a:endParaRPr lang="sk-SK"/>
        </a:p>
      </dgm:t>
    </dgm:pt>
    <dgm:pt modelId="{E6F24327-95F4-4945-9B2A-EDAAA6A2BC6F}" type="sibTrans" cxnId="{DCC8C016-7571-4EED-8908-7DCFFCE78312}">
      <dgm:prSet/>
      <dgm:spPr/>
      <dgm:t>
        <a:bodyPr/>
        <a:lstStyle/>
        <a:p>
          <a:endParaRPr lang="sk-SK"/>
        </a:p>
      </dgm:t>
    </dgm:pt>
    <dgm:pt modelId="{7A8B5012-BAFE-4ECD-98E1-DD3EDCD68C3E}" type="pres">
      <dgm:prSet presAssocID="{79BD3B06-3AB8-4E15-8D04-3B775A8000DA}" presName="vert0" presStyleCnt="0">
        <dgm:presLayoutVars>
          <dgm:dir/>
          <dgm:animOne val="branch"/>
          <dgm:animLvl val="lvl"/>
        </dgm:presLayoutVars>
      </dgm:prSet>
      <dgm:spPr/>
    </dgm:pt>
    <dgm:pt modelId="{3C6FCF0D-E1A1-4FA5-8ED7-62C14192F082}" type="pres">
      <dgm:prSet presAssocID="{2E1776B6-D874-490C-95F2-B9D57C27A16C}" presName="thickLine" presStyleLbl="alignNode1" presStyleIdx="0" presStyleCnt="8"/>
      <dgm:spPr/>
    </dgm:pt>
    <dgm:pt modelId="{C18A832B-F82E-49F8-85CC-B5239F288EF8}" type="pres">
      <dgm:prSet presAssocID="{2E1776B6-D874-490C-95F2-B9D57C27A16C}" presName="horz1" presStyleCnt="0"/>
      <dgm:spPr/>
    </dgm:pt>
    <dgm:pt modelId="{407928E1-C395-4C93-B839-41AE11A52F37}" type="pres">
      <dgm:prSet presAssocID="{2E1776B6-D874-490C-95F2-B9D57C27A16C}" presName="tx1" presStyleLbl="revTx" presStyleIdx="0" presStyleCnt="8"/>
      <dgm:spPr/>
    </dgm:pt>
    <dgm:pt modelId="{B7A0DBB0-95B3-461B-B4A9-E85C97BDD5E4}" type="pres">
      <dgm:prSet presAssocID="{2E1776B6-D874-490C-95F2-B9D57C27A16C}" presName="vert1" presStyleCnt="0"/>
      <dgm:spPr/>
    </dgm:pt>
    <dgm:pt modelId="{100453B2-B78E-4416-A32C-2831A4DD2B2A}" type="pres">
      <dgm:prSet presAssocID="{275D2169-5F67-4AD7-964C-5C681A746004}" presName="thickLine" presStyleLbl="alignNode1" presStyleIdx="1" presStyleCnt="8"/>
      <dgm:spPr/>
    </dgm:pt>
    <dgm:pt modelId="{9BBEE490-20F8-433E-9493-20ECEFD37E7C}" type="pres">
      <dgm:prSet presAssocID="{275D2169-5F67-4AD7-964C-5C681A746004}" presName="horz1" presStyleCnt="0"/>
      <dgm:spPr/>
    </dgm:pt>
    <dgm:pt modelId="{8FCF5D7C-9616-40D1-B17C-212EBA98BC31}" type="pres">
      <dgm:prSet presAssocID="{275D2169-5F67-4AD7-964C-5C681A746004}" presName="tx1" presStyleLbl="revTx" presStyleIdx="1" presStyleCnt="8"/>
      <dgm:spPr/>
    </dgm:pt>
    <dgm:pt modelId="{7CAD0354-1B74-4262-A715-6D68535F0977}" type="pres">
      <dgm:prSet presAssocID="{275D2169-5F67-4AD7-964C-5C681A746004}" presName="vert1" presStyleCnt="0"/>
      <dgm:spPr/>
    </dgm:pt>
    <dgm:pt modelId="{6AB4DAB4-9C19-43CE-B6BD-55939E942FFB}" type="pres">
      <dgm:prSet presAssocID="{795AA7C0-562D-49C8-A720-52EF37295D90}" presName="thickLine" presStyleLbl="alignNode1" presStyleIdx="2" presStyleCnt="8"/>
      <dgm:spPr/>
    </dgm:pt>
    <dgm:pt modelId="{FBC0437F-0E9E-4EC1-8AA8-E7530EDA5F75}" type="pres">
      <dgm:prSet presAssocID="{795AA7C0-562D-49C8-A720-52EF37295D90}" presName="horz1" presStyleCnt="0"/>
      <dgm:spPr/>
    </dgm:pt>
    <dgm:pt modelId="{2D35D851-A4AB-49DA-8E1D-8197B90FCC6D}" type="pres">
      <dgm:prSet presAssocID="{795AA7C0-562D-49C8-A720-52EF37295D90}" presName="tx1" presStyleLbl="revTx" presStyleIdx="2" presStyleCnt="8"/>
      <dgm:spPr/>
    </dgm:pt>
    <dgm:pt modelId="{0EC93AA7-8A31-467B-8908-90FF2D543449}" type="pres">
      <dgm:prSet presAssocID="{795AA7C0-562D-49C8-A720-52EF37295D90}" presName="vert1" presStyleCnt="0"/>
      <dgm:spPr/>
    </dgm:pt>
    <dgm:pt modelId="{0A00498E-D6FF-41E2-9A3D-D6C9ED0ED294}" type="pres">
      <dgm:prSet presAssocID="{7819DFB7-3325-4796-AB33-8667E930A738}" presName="thickLine" presStyleLbl="alignNode1" presStyleIdx="3" presStyleCnt="8"/>
      <dgm:spPr/>
    </dgm:pt>
    <dgm:pt modelId="{999E6DE3-1262-4327-89F0-44B36E794362}" type="pres">
      <dgm:prSet presAssocID="{7819DFB7-3325-4796-AB33-8667E930A738}" presName="horz1" presStyleCnt="0"/>
      <dgm:spPr/>
    </dgm:pt>
    <dgm:pt modelId="{3B3830A6-109C-4BB4-92F0-7E160E73E81A}" type="pres">
      <dgm:prSet presAssocID="{7819DFB7-3325-4796-AB33-8667E930A738}" presName="tx1" presStyleLbl="revTx" presStyleIdx="3" presStyleCnt="8"/>
      <dgm:spPr/>
    </dgm:pt>
    <dgm:pt modelId="{DDC47D49-5CB4-4411-B004-B7869FDD7C34}" type="pres">
      <dgm:prSet presAssocID="{7819DFB7-3325-4796-AB33-8667E930A738}" presName="vert1" presStyleCnt="0"/>
      <dgm:spPr/>
    </dgm:pt>
    <dgm:pt modelId="{5C1389DE-E915-4DB0-A8FB-0723C80490F2}" type="pres">
      <dgm:prSet presAssocID="{7F166D0A-3416-4A91-B2BF-F5AB2554554F}" presName="thickLine" presStyleLbl="alignNode1" presStyleIdx="4" presStyleCnt="8"/>
      <dgm:spPr/>
    </dgm:pt>
    <dgm:pt modelId="{8FEE6B78-1435-4681-8E34-F3A7CFC938A9}" type="pres">
      <dgm:prSet presAssocID="{7F166D0A-3416-4A91-B2BF-F5AB2554554F}" presName="horz1" presStyleCnt="0"/>
      <dgm:spPr/>
    </dgm:pt>
    <dgm:pt modelId="{5F2D73D1-4763-4E51-9DEE-3A1D7669120E}" type="pres">
      <dgm:prSet presAssocID="{7F166D0A-3416-4A91-B2BF-F5AB2554554F}" presName="tx1" presStyleLbl="revTx" presStyleIdx="4" presStyleCnt="8"/>
      <dgm:spPr/>
    </dgm:pt>
    <dgm:pt modelId="{8AE4280D-C405-4BEA-B171-F8CA64277E7C}" type="pres">
      <dgm:prSet presAssocID="{7F166D0A-3416-4A91-B2BF-F5AB2554554F}" presName="vert1" presStyleCnt="0"/>
      <dgm:spPr/>
    </dgm:pt>
    <dgm:pt modelId="{CCFDA11E-8E32-47D0-A2FD-2825C607C2B3}" type="pres">
      <dgm:prSet presAssocID="{6D4B1D1C-E7FC-4B9A-BF2A-36D29C73FA1B}" presName="thickLine" presStyleLbl="alignNode1" presStyleIdx="5" presStyleCnt="8"/>
      <dgm:spPr/>
    </dgm:pt>
    <dgm:pt modelId="{E198CBFD-B946-4ECD-867C-AE7E58F5A105}" type="pres">
      <dgm:prSet presAssocID="{6D4B1D1C-E7FC-4B9A-BF2A-36D29C73FA1B}" presName="horz1" presStyleCnt="0"/>
      <dgm:spPr/>
    </dgm:pt>
    <dgm:pt modelId="{101F4EB6-8F91-4093-AA3A-1D2DAA329A64}" type="pres">
      <dgm:prSet presAssocID="{6D4B1D1C-E7FC-4B9A-BF2A-36D29C73FA1B}" presName="tx1" presStyleLbl="revTx" presStyleIdx="5" presStyleCnt="8"/>
      <dgm:spPr/>
    </dgm:pt>
    <dgm:pt modelId="{9C9ADC78-83C8-4E16-BB86-DB946095DA43}" type="pres">
      <dgm:prSet presAssocID="{6D4B1D1C-E7FC-4B9A-BF2A-36D29C73FA1B}" presName="vert1" presStyleCnt="0"/>
      <dgm:spPr/>
    </dgm:pt>
    <dgm:pt modelId="{47698F3B-2EB0-434C-A2D1-3D9C143A1E7F}" type="pres">
      <dgm:prSet presAssocID="{FAA22F4C-6542-499F-990F-9837EF9C38A9}" presName="thickLine" presStyleLbl="alignNode1" presStyleIdx="6" presStyleCnt="8"/>
      <dgm:spPr/>
    </dgm:pt>
    <dgm:pt modelId="{B044683E-DCA4-4273-9B38-D781E1A5A7C3}" type="pres">
      <dgm:prSet presAssocID="{FAA22F4C-6542-499F-990F-9837EF9C38A9}" presName="horz1" presStyleCnt="0"/>
      <dgm:spPr/>
    </dgm:pt>
    <dgm:pt modelId="{58692E30-9A4C-4D0B-83B5-90370F84CC74}" type="pres">
      <dgm:prSet presAssocID="{FAA22F4C-6542-499F-990F-9837EF9C38A9}" presName="tx1" presStyleLbl="revTx" presStyleIdx="6" presStyleCnt="8"/>
      <dgm:spPr/>
    </dgm:pt>
    <dgm:pt modelId="{19023FF1-724C-40A7-9E5F-3B25917D77D4}" type="pres">
      <dgm:prSet presAssocID="{FAA22F4C-6542-499F-990F-9837EF9C38A9}" presName="vert1" presStyleCnt="0"/>
      <dgm:spPr/>
    </dgm:pt>
    <dgm:pt modelId="{B7F83A08-B4A7-4A80-9A63-B57D0FE29282}" type="pres">
      <dgm:prSet presAssocID="{7FA2CF3E-99CF-4202-93C8-F7593E3DF911}" presName="thickLine" presStyleLbl="alignNode1" presStyleIdx="7" presStyleCnt="8"/>
      <dgm:spPr/>
    </dgm:pt>
    <dgm:pt modelId="{CC2BF143-F7FB-46CE-8AF2-D99155783A39}" type="pres">
      <dgm:prSet presAssocID="{7FA2CF3E-99CF-4202-93C8-F7593E3DF911}" presName="horz1" presStyleCnt="0"/>
      <dgm:spPr/>
    </dgm:pt>
    <dgm:pt modelId="{CDD06FC5-6A86-4E8E-BE80-37E3E91A5EDA}" type="pres">
      <dgm:prSet presAssocID="{7FA2CF3E-99CF-4202-93C8-F7593E3DF911}" presName="tx1" presStyleLbl="revTx" presStyleIdx="7" presStyleCnt="8"/>
      <dgm:spPr/>
    </dgm:pt>
    <dgm:pt modelId="{C97E579E-232B-439C-8564-9F8A4226B5B4}" type="pres">
      <dgm:prSet presAssocID="{7FA2CF3E-99CF-4202-93C8-F7593E3DF911}" presName="vert1" presStyleCnt="0"/>
      <dgm:spPr/>
    </dgm:pt>
  </dgm:ptLst>
  <dgm:cxnLst>
    <dgm:cxn modelId="{E084110F-5ED2-4548-973D-6FCDA61CEB50}" srcId="{79BD3B06-3AB8-4E15-8D04-3B775A8000DA}" destId="{6D4B1D1C-E7FC-4B9A-BF2A-36D29C73FA1B}" srcOrd="5" destOrd="0" parTransId="{A010F30D-2281-4EF7-A030-988543ADB401}" sibTransId="{B1AC6E9E-2439-4C26-B4DF-82289CBA3D7B}"/>
    <dgm:cxn modelId="{DCC8C016-7571-4EED-8908-7DCFFCE78312}" srcId="{79BD3B06-3AB8-4E15-8D04-3B775A8000DA}" destId="{7FA2CF3E-99CF-4202-93C8-F7593E3DF911}" srcOrd="7" destOrd="0" parTransId="{02F86C4B-AB3F-44D2-96D0-5DC36BF31830}" sibTransId="{E6F24327-95F4-4945-9B2A-EDAAA6A2BC6F}"/>
    <dgm:cxn modelId="{07D6702C-DB5B-4AC5-A51A-4E12A0FD90AD}" type="presOf" srcId="{7819DFB7-3325-4796-AB33-8667E930A738}" destId="{3B3830A6-109C-4BB4-92F0-7E160E73E81A}" srcOrd="0" destOrd="0" presId="urn:microsoft.com/office/officeart/2008/layout/LinedList"/>
    <dgm:cxn modelId="{28421736-AB65-451A-BFF2-4E71370914C1}" type="presOf" srcId="{6D4B1D1C-E7FC-4B9A-BF2A-36D29C73FA1B}" destId="{101F4EB6-8F91-4093-AA3A-1D2DAA329A64}" srcOrd="0" destOrd="0" presId="urn:microsoft.com/office/officeart/2008/layout/LinedList"/>
    <dgm:cxn modelId="{2A359841-2177-45EE-9E1F-2F86A3C4C57E}" type="presOf" srcId="{FAA22F4C-6542-499F-990F-9837EF9C38A9}" destId="{58692E30-9A4C-4D0B-83B5-90370F84CC74}" srcOrd="0" destOrd="0" presId="urn:microsoft.com/office/officeart/2008/layout/LinedList"/>
    <dgm:cxn modelId="{F1318A71-FD40-4F94-820F-28A1123C96BB}" type="presOf" srcId="{7F166D0A-3416-4A91-B2BF-F5AB2554554F}" destId="{5F2D73D1-4763-4E51-9DEE-3A1D7669120E}" srcOrd="0" destOrd="0" presId="urn:microsoft.com/office/officeart/2008/layout/LinedList"/>
    <dgm:cxn modelId="{87022874-1A9E-467C-8C32-8C2DF8DAA6B8}" type="presOf" srcId="{795AA7C0-562D-49C8-A720-52EF37295D90}" destId="{2D35D851-A4AB-49DA-8E1D-8197B90FCC6D}" srcOrd="0" destOrd="0" presId="urn:microsoft.com/office/officeart/2008/layout/LinedList"/>
    <dgm:cxn modelId="{2F426D55-B8D8-4680-BD4F-0FB2724602D0}" srcId="{79BD3B06-3AB8-4E15-8D04-3B775A8000DA}" destId="{7819DFB7-3325-4796-AB33-8667E930A738}" srcOrd="3" destOrd="0" parTransId="{B8F5EA28-1673-48A4-84FB-9B2ED100423E}" sibTransId="{34842712-E671-40B5-90A1-D7D255AE08FE}"/>
    <dgm:cxn modelId="{B4F6F757-3240-4EC0-B0A0-65E73E896B32}" type="presOf" srcId="{2E1776B6-D874-490C-95F2-B9D57C27A16C}" destId="{407928E1-C395-4C93-B839-41AE11A52F37}" srcOrd="0" destOrd="0" presId="urn:microsoft.com/office/officeart/2008/layout/LinedList"/>
    <dgm:cxn modelId="{07DD3982-ABC6-4BA7-B152-B002BAD5B4CF}" srcId="{79BD3B06-3AB8-4E15-8D04-3B775A8000DA}" destId="{275D2169-5F67-4AD7-964C-5C681A746004}" srcOrd="1" destOrd="0" parTransId="{E6803A7B-E666-4DF6-BF69-1D94347B68A9}" sibTransId="{8D868C67-A0EA-40E9-A038-2A8A4AF8D513}"/>
    <dgm:cxn modelId="{A285CA8E-8D19-493E-9D41-DD286BE4A9C1}" srcId="{79BD3B06-3AB8-4E15-8D04-3B775A8000DA}" destId="{FAA22F4C-6542-499F-990F-9837EF9C38A9}" srcOrd="6" destOrd="0" parTransId="{1944C7DB-FD1D-4379-B050-2A738B335252}" sibTransId="{3891844D-7755-43A4-ABD7-68E99E9580E9}"/>
    <dgm:cxn modelId="{7FBD44B5-1D42-4036-9CDA-F65096840FDB}" srcId="{79BD3B06-3AB8-4E15-8D04-3B775A8000DA}" destId="{2E1776B6-D874-490C-95F2-B9D57C27A16C}" srcOrd="0" destOrd="0" parTransId="{AB2CF0AD-E2C3-4CEA-93A1-8ABE8F2202CD}" sibTransId="{4A4C9606-5885-4E19-9D5D-40391EC5E0B4}"/>
    <dgm:cxn modelId="{7154BCC1-4B0F-4277-A02A-42A59B9663D7}" srcId="{79BD3B06-3AB8-4E15-8D04-3B775A8000DA}" destId="{795AA7C0-562D-49C8-A720-52EF37295D90}" srcOrd="2" destOrd="0" parTransId="{E3DD58BF-2CC9-44D7-A051-0785F067887C}" sibTransId="{B1BFCEC1-FE34-417A-BF4C-C96A01291905}"/>
    <dgm:cxn modelId="{1CE867D4-19C4-464B-8856-5276149FF917}" type="presOf" srcId="{275D2169-5F67-4AD7-964C-5C681A746004}" destId="{8FCF5D7C-9616-40D1-B17C-212EBA98BC31}" srcOrd="0" destOrd="0" presId="urn:microsoft.com/office/officeart/2008/layout/LinedList"/>
    <dgm:cxn modelId="{7C2C61D9-E7C5-41FD-B44B-70736DB99FC2}" type="presOf" srcId="{79BD3B06-3AB8-4E15-8D04-3B775A8000DA}" destId="{7A8B5012-BAFE-4ECD-98E1-DD3EDCD68C3E}" srcOrd="0" destOrd="0" presId="urn:microsoft.com/office/officeart/2008/layout/LinedList"/>
    <dgm:cxn modelId="{F9E4CDDC-A1F8-44E1-A3CC-70553763720B}" type="presOf" srcId="{7FA2CF3E-99CF-4202-93C8-F7593E3DF911}" destId="{CDD06FC5-6A86-4E8E-BE80-37E3E91A5EDA}" srcOrd="0" destOrd="0" presId="urn:microsoft.com/office/officeart/2008/layout/LinedList"/>
    <dgm:cxn modelId="{90FEA7F9-80B2-4B72-8A36-8C3BD76C3FB1}" srcId="{79BD3B06-3AB8-4E15-8D04-3B775A8000DA}" destId="{7F166D0A-3416-4A91-B2BF-F5AB2554554F}" srcOrd="4" destOrd="0" parTransId="{789AD252-4236-4CF4-8E92-933E910B90A4}" sibTransId="{4EAC0B75-E7FD-48DC-90A3-E8E5AD95582B}"/>
    <dgm:cxn modelId="{B0365026-E0B0-400E-9900-FDA0E112AEEE}" type="presParOf" srcId="{7A8B5012-BAFE-4ECD-98E1-DD3EDCD68C3E}" destId="{3C6FCF0D-E1A1-4FA5-8ED7-62C14192F082}" srcOrd="0" destOrd="0" presId="urn:microsoft.com/office/officeart/2008/layout/LinedList"/>
    <dgm:cxn modelId="{5F593FC4-89CF-4FF6-9DBE-C77C35B0A6A1}" type="presParOf" srcId="{7A8B5012-BAFE-4ECD-98E1-DD3EDCD68C3E}" destId="{C18A832B-F82E-49F8-85CC-B5239F288EF8}" srcOrd="1" destOrd="0" presId="urn:microsoft.com/office/officeart/2008/layout/LinedList"/>
    <dgm:cxn modelId="{7EDFEA18-8497-47A8-BDDC-EEDF4B6171C6}" type="presParOf" srcId="{C18A832B-F82E-49F8-85CC-B5239F288EF8}" destId="{407928E1-C395-4C93-B839-41AE11A52F37}" srcOrd="0" destOrd="0" presId="urn:microsoft.com/office/officeart/2008/layout/LinedList"/>
    <dgm:cxn modelId="{2F226459-9B4A-4B6D-88E5-0A081C3EA862}" type="presParOf" srcId="{C18A832B-F82E-49F8-85CC-B5239F288EF8}" destId="{B7A0DBB0-95B3-461B-B4A9-E85C97BDD5E4}" srcOrd="1" destOrd="0" presId="urn:microsoft.com/office/officeart/2008/layout/LinedList"/>
    <dgm:cxn modelId="{02EFF6D8-477C-4D27-9470-9F1C016B71DB}" type="presParOf" srcId="{7A8B5012-BAFE-4ECD-98E1-DD3EDCD68C3E}" destId="{100453B2-B78E-4416-A32C-2831A4DD2B2A}" srcOrd="2" destOrd="0" presId="urn:microsoft.com/office/officeart/2008/layout/LinedList"/>
    <dgm:cxn modelId="{606A63BB-E29B-4FC5-99D5-0F8AF00E199A}" type="presParOf" srcId="{7A8B5012-BAFE-4ECD-98E1-DD3EDCD68C3E}" destId="{9BBEE490-20F8-433E-9493-20ECEFD37E7C}" srcOrd="3" destOrd="0" presId="urn:microsoft.com/office/officeart/2008/layout/LinedList"/>
    <dgm:cxn modelId="{CB5E9859-E58F-4110-A6C9-01AF7C0D0EB1}" type="presParOf" srcId="{9BBEE490-20F8-433E-9493-20ECEFD37E7C}" destId="{8FCF5D7C-9616-40D1-B17C-212EBA98BC31}" srcOrd="0" destOrd="0" presId="urn:microsoft.com/office/officeart/2008/layout/LinedList"/>
    <dgm:cxn modelId="{E6AB6BD8-5937-4D74-BA2F-A2499C82064C}" type="presParOf" srcId="{9BBEE490-20F8-433E-9493-20ECEFD37E7C}" destId="{7CAD0354-1B74-4262-A715-6D68535F0977}" srcOrd="1" destOrd="0" presId="urn:microsoft.com/office/officeart/2008/layout/LinedList"/>
    <dgm:cxn modelId="{3227A1D0-45BC-42BE-9074-0257780D20D1}" type="presParOf" srcId="{7A8B5012-BAFE-4ECD-98E1-DD3EDCD68C3E}" destId="{6AB4DAB4-9C19-43CE-B6BD-55939E942FFB}" srcOrd="4" destOrd="0" presId="urn:microsoft.com/office/officeart/2008/layout/LinedList"/>
    <dgm:cxn modelId="{C9FEC0B3-45F1-4287-8865-BA75187907D6}" type="presParOf" srcId="{7A8B5012-BAFE-4ECD-98E1-DD3EDCD68C3E}" destId="{FBC0437F-0E9E-4EC1-8AA8-E7530EDA5F75}" srcOrd="5" destOrd="0" presId="urn:microsoft.com/office/officeart/2008/layout/LinedList"/>
    <dgm:cxn modelId="{D82ABF39-2993-4EF5-84B5-79707C1C32C9}" type="presParOf" srcId="{FBC0437F-0E9E-4EC1-8AA8-E7530EDA5F75}" destId="{2D35D851-A4AB-49DA-8E1D-8197B90FCC6D}" srcOrd="0" destOrd="0" presId="urn:microsoft.com/office/officeart/2008/layout/LinedList"/>
    <dgm:cxn modelId="{B4AD1AE3-0C15-45AE-A25B-C545ACAD660F}" type="presParOf" srcId="{FBC0437F-0E9E-4EC1-8AA8-E7530EDA5F75}" destId="{0EC93AA7-8A31-467B-8908-90FF2D543449}" srcOrd="1" destOrd="0" presId="urn:microsoft.com/office/officeart/2008/layout/LinedList"/>
    <dgm:cxn modelId="{C258BF29-C98D-41FF-9FB6-5504C2FF56DC}" type="presParOf" srcId="{7A8B5012-BAFE-4ECD-98E1-DD3EDCD68C3E}" destId="{0A00498E-D6FF-41E2-9A3D-D6C9ED0ED294}" srcOrd="6" destOrd="0" presId="urn:microsoft.com/office/officeart/2008/layout/LinedList"/>
    <dgm:cxn modelId="{EC1B2E65-96EC-4DE3-924A-600048F2FD66}" type="presParOf" srcId="{7A8B5012-BAFE-4ECD-98E1-DD3EDCD68C3E}" destId="{999E6DE3-1262-4327-89F0-44B36E794362}" srcOrd="7" destOrd="0" presId="urn:microsoft.com/office/officeart/2008/layout/LinedList"/>
    <dgm:cxn modelId="{155C917A-7112-4619-AC8B-3B4AC2EB60EC}" type="presParOf" srcId="{999E6DE3-1262-4327-89F0-44B36E794362}" destId="{3B3830A6-109C-4BB4-92F0-7E160E73E81A}" srcOrd="0" destOrd="0" presId="urn:microsoft.com/office/officeart/2008/layout/LinedList"/>
    <dgm:cxn modelId="{81ED2671-E4AA-42BC-B226-C97799F1D3D8}" type="presParOf" srcId="{999E6DE3-1262-4327-89F0-44B36E794362}" destId="{DDC47D49-5CB4-4411-B004-B7869FDD7C34}" srcOrd="1" destOrd="0" presId="urn:microsoft.com/office/officeart/2008/layout/LinedList"/>
    <dgm:cxn modelId="{C2CB5EF9-2D0B-41B3-9BC0-F0CB676EBE99}" type="presParOf" srcId="{7A8B5012-BAFE-4ECD-98E1-DD3EDCD68C3E}" destId="{5C1389DE-E915-4DB0-A8FB-0723C80490F2}" srcOrd="8" destOrd="0" presId="urn:microsoft.com/office/officeart/2008/layout/LinedList"/>
    <dgm:cxn modelId="{F59195B1-7C42-4608-99B4-9CCFFC11828D}" type="presParOf" srcId="{7A8B5012-BAFE-4ECD-98E1-DD3EDCD68C3E}" destId="{8FEE6B78-1435-4681-8E34-F3A7CFC938A9}" srcOrd="9" destOrd="0" presId="urn:microsoft.com/office/officeart/2008/layout/LinedList"/>
    <dgm:cxn modelId="{84B0ED83-E00C-4E85-8D87-2494D52CDADB}" type="presParOf" srcId="{8FEE6B78-1435-4681-8E34-F3A7CFC938A9}" destId="{5F2D73D1-4763-4E51-9DEE-3A1D7669120E}" srcOrd="0" destOrd="0" presId="urn:microsoft.com/office/officeart/2008/layout/LinedList"/>
    <dgm:cxn modelId="{9E11A6CE-AD2D-4429-947A-971249414257}" type="presParOf" srcId="{8FEE6B78-1435-4681-8E34-F3A7CFC938A9}" destId="{8AE4280D-C405-4BEA-B171-F8CA64277E7C}" srcOrd="1" destOrd="0" presId="urn:microsoft.com/office/officeart/2008/layout/LinedList"/>
    <dgm:cxn modelId="{1DA9D34F-A66C-4C2B-851E-D31278E11B88}" type="presParOf" srcId="{7A8B5012-BAFE-4ECD-98E1-DD3EDCD68C3E}" destId="{CCFDA11E-8E32-47D0-A2FD-2825C607C2B3}" srcOrd="10" destOrd="0" presId="urn:microsoft.com/office/officeart/2008/layout/LinedList"/>
    <dgm:cxn modelId="{413AD014-C082-4056-BCDE-BFFA9D93ACFA}" type="presParOf" srcId="{7A8B5012-BAFE-4ECD-98E1-DD3EDCD68C3E}" destId="{E198CBFD-B946-4ECD-867C-AE7E58F5A105}" srcOrd="11" destOrd="0" presId="urn:microsoft.com/office/officeart/2008/layout/LinedList"/>
    <dgm:cxn modelId="{5BE55F34-7F7C-4DB1-BF60-35DAC17B282B}" type="presParOf" srcId="{E198CBFD-B946-4ECD-867C-AE7E58F5A105}" destId="{101F4EB6-8F91-4093-AA3A-1D2DAA329A64}" srcOrd="0" destOrd="0" presId="urn:microsoft.com/office/officeart/2008/layout/LinedList"/>
    <dgm:cxn modelId="{DF09D426-8968-410A-929B-7967EB9A3C4C}" type="presParOf" srcId="{E198CBFD-B946-4ECD-867C-AE7E58F5A105}" destId="{9C9ADC78-83C8-4E16-BB86-DB946095DA43}" srcOrd="1" destOrd="0" presId="urn:microsoft.com/office/officeart/2008/layout/LinedList"/>
    <dgm:cxn modelId="{78555317-3EC9-4FD7-974F-F028E57867B2}" type="presParOf" srcId="{7A8B5012-BAFE-4ECD-98E1-DD3EDCD68C3E}" destId="{47698F3B-2EB0-434C-A2D1-3D9C143A1E7F}" srcOrd="12" destOrd="0" presId="urn:microsoft.com/office/officeart/2008/layout/LinedList"/>
    <dgm:cxn modelId="{EB0E1957-18A9-4D8E-9C21-5F309066DF1E}" type="presParOf" srcId="{7A8B5012-BAFE-4ECD-98E1-DD3EDCD68C3E}" destId="{B044683E-DCA4-4273-9B38-D781E1A5A7C3}" srcOrd="13" destOrd="0" presId="urn:microsoft.com/office/officeart/2008/layout/LinedList"/>
    <dgm:cxn modelId="{6B762BD8-76EE-4008-BB2A-BF2959E56924}" type="presParOf" srcId="{B044683E-DCA4-4273-9B38-D781E1A5A7C3}" destId="{58692E30-9A4C-4D0B-83B5-90370F84CC74}" srcOrd="0" destOrd="0" presId="urn:microsoft.com/office/officeart/2008/layout/LinedList"/>
    <dgm:cxn modelId="{6C16AB32-7B04-4E97-A754-0369C721CFAD}" type="presParOf" srcId="{B044683E-DCA4-4273-9B38-D781E1A5A7C3}" destId="{19023FF1-724C-40A7-9E5F-3B25917D77D4}" srcOrd="1" destOrd="0" presId="urn:microsoft.com/office/officeart/2008/layout/LinedList"/>
    <dgm:cxn modelId="{CC9D8E8E-8C07-4A2E-B2B9-53C134FA836E}" type="presParOf" srcId="{7A8B5012-BAFE-4ECD-98E1-DD3EDCD68C3E}" destId="{B7F83A08-B4A7-4A80-9A63-B57D0FE29282}" srcOrd="14" destOrd="0" presId="urn:microsoft.com/office/officeart/2008/layout/LinedList"/>
    <dgm:cxn modelId="{D203D013-614F-4748-AFB2-1F87805D5AF5}" type="presParOf" srcId="{7A8B5012-BAFE-4ECD-98E1-DD3EDCD68C3E}" destId="{CC2BF143-F7FB-46CE-8AF2-D99155783A39}" srcOrd="15" destOrd="0" presId="urn:microsoft.com/office/officeart/2008/layout/LinedList"/>
    <dgm:cxn modelId="{37130E2B-B336-41D9-A4F6-FD9DD9BAC19B}" type="presParOf" srcId="{CC2BF143-F7FB-46CE-8AF2-D99155783A39}" destId="{CDD06FC5-6A86-4E8E-BE80-37E3E91A5EDA}" srcOrd="0" destOrd="0" presId="urn:microsoft.com/office/officeart/2008/layout/LinedList"/>
    <dgm:cxn modelId="{C7546F6F-A39F-4B8E-873E-09FCE01C9290}" type="presParOf" srcId="{CC2BF143-F7FB-46CE-8AF2-D99155783A39}" destId="{C97E579E-232B-439C-8564-9F8A4226B5B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23EFEA-A6C6-4CD5-90FE-6A7FC2F30FCD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sk-SK"/>
        </a:p>
      </dgm:t>
    </dgm:pt>
    <dgm:pt modelId="{C2BFB9A2-01FF-4778-998C-26B3D17BB228}">
      <dgm:prSet/>
      <dgm:spPr/>
      <dgm:t>
        <a:bodyPr/>
        <a:lstStyle/>
        <a:p>
          <a:r>
            <a:rPr lang="sk-SK" b="0" i="0" u="none" dirty="0" err="1"/>
            <a:t>Vychází</a:t>
          </a:r>
          <a:r>
            <a:rPr lang="sk-SK" b="0" i="0" u="none" dirty="0"/>
            <a:t> z psychoanalytických </a:t>
          </a:r>
          <a:r>
            <a:rPr lang="sk-SK" b="0" i="0" u="none" dirty="0" err="1"/>
            <a:t>koncepcí</a:t>
          </a:r>
          <a:r>
            <a:rPr lang="sk-SK" b="0" i="0" u="none" dirty="0"/>
            <a:t> (ego </a:t>
          </a:r>
          <a:r>
            <a:rPr lang="sk-SK" b="0" i="0" u="none" dirty="0" err="1"/>
            <a:t>psychologie</a:t>
          </a:r>
          <a:r>
            <a:rPr lang="sk-SK" b="0" i="0" u="none" dirty="0"/>
            <a:t>, </a:t>
          </a:r>
          <a:r>
            <a:rPr lang="sk-SK" b="0" i="0" u="none" dirty="0" err="1"/>
            <a:t>teorie</a:t>
          </a:r>
          <a:r>
            <a:rPr lang="sk-SK" b="0" i="0" u="none" dirty="0"/>
            <a:t> </a:t>
          </a:r>
          <a:r>
            <a:rPr lang="sk-SK" b="0" i="0" u="none" dirty="0" err="1"/>
            <a:t>objektních</a:t>
          </a:r>
          <a:r>
            <a:rPr lang="sk-SK" b="0" i="0" u="none" dirty="0"/>
            <a:t> </a:t>
          </a:r>
          <a:r>
            <a:rPr lang="sk-SK" b="0" i="0" u="none" dirty="0" err="1"/>
            <a:t>vztahů</a:t>
          </a:r>
          <a:r>
            <a:rPr lang="sk-SK" b="0" i="0" u="none" dirty="0"/>
            <a:t>, </a:t>
          </a:r>
          <a:r>
            <a:rPr lang="sk-SK" b="0" i="0" u="none" dirty="0" err="1"/>
            <a:t>self-psychologie</a:t>
          </a:r>
          <a:r>
            <a:rPr lang="sk-SK" b="0" i="0" u="none" dirty="0"/>
            <a:t> a </a:t>
          </a:r>
          <a:r>
            <a:rPr lang="sk-SK" b="0" i="0" u="none" dirty="0" err="1"/>
            <a:t>attachement</a:t>
          </a:r>
          <a:r>
            <a:rPr lang="sk-SK" b="0" i="0" u="none" dirty="0"/>
            <a:t> </a:t>
          </a:r>
          <a:r>
            <a:rPr lang="sk-SK" b="0" i="0" u="none" dirty="0" err="1"/>
            <a:t>teorie</a:t>
          </a:r>
          <a:r>
            <a:rPr lang="sk-SK" b="0" i="0" u="none" dirty="0"/>
            <a:t>)</a:t>
          </a:r>
          <a:endParaRPr lang="sk-SK" dirty="0"/>
        </a:p>
      </dgm:t>
    </dgm:pt>
    <dgm:pt modelId="{138B28CD-B8FB-491B-AED9-121037EB3387}" type="parTrans" cxnId="{8B488E9F-174A-441C-93B7-7DFCAB37E99F}">
      <dgm:prSet/>
      <dgm:spPr/>
      <dgm:t>
        <a:bodyPr/>
        <a:lstStyle/>
        <a:p>
          <a:endParaRPr lang="sk-SK"/>
        </a:p>
      </dgm:t>
    </dgm:pt>
    <dgm:pt modelId="{13093B8A-32F2-4F4E-B919-A8719C9EC2A9}" type="sibTrans" cxnId="{8B488E9F-174A-441C-93B7-7DFCAB37E99F}">
      <dgm:prSet/>
      <dgm:spPr/>
      <dgm:t>
        <a:bodyPr/>
        <a:lstStyle/>
        <a:p>
          <a:endParaRPr lang="sk-SK"/>
        </a:p>
      </dgm:t>
    </dgm:pt>
    <dgm:pt modelId="{7127E1A0-4B85-457D-A2C2-CA995A8A9559}">
      <dgm:prSet/>
      <dgm:spPr/>
      <dgm:t>
        <a:bodyPr/>
        <a:lstStyle/>
        <a:p>
          <a:r>
            <a:rPr lang="sk-SK" b="0" i="0" u="none" dirty="0"/>
            <a:t>Základní </a:t>
          </a:r>
          <a:r>
            <a:rPr lang="sk-SK" b="0" i="0" u="none" dirty="0" err="1"/>
            <a:t>principy</a:t>
          </a:r>
          <a:r>
            <a:rPr lang="sk-SK" b="0" i="0" u="none" dirty="0"/>
            <a:t>:</a:t>
          </a:r>
          <a:endParaRPr lang="sk-SK" b="0" dirty="0"/>
        </a:p>
      </dgm:t>
    </dgm:pt>
    <dgm:pt modelId="{F5308C15-9FDD-4840-8B27-64DEAFE558CE}" type="parTrans" cxnId="{1476C2C0-1C3E-4EE8-81EF-89E617E497EC}">
      <dgm:prSet/>
      <dgm:spPr/>
      <dgm:t>
        <a:bodyPr/>
        <a:lstStyle/>
        <a:p>
          <a:endParaRPr lang="sk-SK"/>
        </a:p>
      </dgm:t>
    </dgm:pt>
    <dgm:pt modelId="{D3B5427B-5935-4F7F-9B8B-57C67802EC96}" type="sibTrans" cxnId="{1476C2C0-1C3E-4EE8-81EF-89E617E497EC}">
      <dgm:prSet/>
      <dgm:spPr/>
      <dgm:t>
        <a:bodyPr/>
        <a:lstStyle/>
        <a:p>
          <a:endParaRPr lang="sk-SK"/>
        </a:p>
      </dgm:t>
    </dgm:pt>
    <dgm:pt modelId="{6E5A45EF-47A2-4AA4-BFA1-FE99B4230AEF}">
      <dgm:prSet/>
      <dgm:spPr/>
      <dgm:t>
        <a:bodyPr/>
        <a:lstStyle/>
        <a:p>
          <a:r>
            <a:rPr lang="sk-SK" b="0" i="0" u="none" dirty="0"/>
            <a:t>Duševní život je </a:t>
          </a:r>
          <a:r>
            <a:rPr lang="sk-SK" b="0" i="0" u="none" dirty="0" err="1"/>
            <a:t>nevědomý</a:t>
          </a:r>
          <a:endParaRPr lang="sk-SK" b="0" dirty="0"/>
        </a:p>
      </dgm:t>
    </dgm:pt>
    <dgm:pt modelId="{D0E4F115-C4B2-46B2-BF51-E37CE6B43769}" type="parTrans" cxnId="{149AF74C-B983-43BD-890F-574E0A346CB8}">
      <dgm:prSet/>
      <dgm:spPr/>
      <dgm:t>
        <a:bodyPr/>
        <a:lstStyle/>
        <a:p>
          <a:endParaRPr lang="sk-SK"/>
        </a:p>
      </dgm:t>
    </dgm:pt>
    <dgm:pt modelId="{32FFEFCA-5951-4BB0-9C1C-48A143D39BF2}" type="sibTrans" cxnId="{149AF74C-B983-43BD-890F-574E0A346CB8}">
      <dgm:prSet/>
      <dgm:spPr/>
      <dgm:t>
        <a:bodyPr/>
        <a:lstStyle/>
        <a:p>
          <a:endParaRPr lang="sk-SK"/>
        </a:p>
      </dgm:t>
    </dgm:pt>
    <dgm:pt modelId="{16201318-C3E2-4804-82AD-4EEDC2C331A5}">
      <dgm:prSet/>
      <dgm:spPr/>
      <dgm:t>
        <a:bodyPr/>
        <a:lstStyle/>
        <a:p>
          <a:r>
            <a:rPr lang="sk-SK" b="0" i="0" u="none" dirty="0"/>
            <a:t>P</a:t>
          </a:r>
          <a:r>
            <a:rPr lang="pt-BR" b="0" i="0" u="none" dirty="0"/>
            <a:t>ráce s přenosem a protipřenosem</a:t>
          </a:r>
          <a:endParaRPr lang="pt-BR" b="0" dirty="0"/>
        </a:p>
      </dgm:t>
    </dgm:pt>
    <dgm:pt modelId="{1B00D21E-6C4D-456D-8857-2675C03B88ED}" type="parTrans" cxnId="{3BFDD0E6-DA38-4BB3-BA87-8B5DB35B5D6C}">
      <dgm:prSet/>
      <dgm:spPr/>
      <dgm:t>
        <a:bodyPr/>
        <a:lstStyle/>
        <a:p>
          <a:endParaRPr lang="sk-SK"/>
        </a:p>
      </dgm:t>
    </dgm:pt>
    <dgm:pt modelId="{9D939FDA-A6DC-4045-9545-8077B9811F3A}" type="sibTrans" cxnId="{3BFDD0E6-DA38-4BB3-BA87-8B5DB35B5D6C}">
      <dgm:prSet/>
      <dgm:spPr/>
      <dgm:t>
        <a:bodyPr/>
        <a:lstStyle/>
        <a:p>
          <a:endParaRPr lang="sk-SK"/>
        </a:p>
      </dgm:t>
    </dgm:pt>
    <dgm:pt modelId="{6EBB9B0D-6D13-407D-A751-0CC26478FEC2}">
      <dgm:prSet/>
      <dgm:spPr/>
      <dgm:t>
        <a:bodyPr/>
        <a:lstStyle/>
        <a:p>
          <a:r>
            <a:rPr lang="sk-SK" b="0" i="0" u="none" dirty="0" err="1"/>
            <a:t>Zaměření</a:t>
          </a:r>
          <a:r>
            <a:rPr lang="sk-SK" b="0" i="0" u="none" dirty="0"/>
            <a:t> na odpor klienta</a:t>
          </a:r>
          <a:endParaRPr lang="sk-SK" b="0" dirty="0"/>
        </a:p>
      </dgm:t>
    </dgm:pt>
    <dgm:pt modelId="{029947EA-0B6D-4BD3-BE9B-EE39282E7A4C}" type="parTrans" cxnId="{7004A97F-D953-4826-AA99-EA32E6A81709}">
      <dgm:prSet/>
      <dgm:spPr/>
      <dgm:t>
        <a:bodyPr/>
        <a:lstStyle/>
        <a:p>
          <a:endParaRPr lang="sk-SK"/>
        </a:p>
      </dgm:t>
    </dgm:pt>
    <dgm:pt modelId="{8B951B33-783F-4EA9-9A5D-9E1AA87E09F4}" type="sibTrans" cxnId="{7004A97F-D953-4826-AA99-EA32E6A81709}">
      <dgm:prSet/>
      <dgm:spPr/>
      <dgm:t>
        <a:bodyPr/>
        <a:lstStyle/>
        <a:p>
          <a:endParaRPr lang="sk-SK"/>
        </a:p>
      </dgm:t>
    </dgm:pt>
    <dgm:pt modelId="{CEEA53F6-C6B6-477E-B751-D038D1FEA329}">
      <dgm:prSet/>
      <dgm:spPr/>
      <dgm:t>
        <a:bodyPr/>
        <a:lstStyle/>
        <a:p>
          <a:r>
            <a:rPr lang="sk-SK" b="0" i="0" u="none" dirty="0" err="1"/>
            <a:t>Symptomy</a:t>
          </a:r>
          <a:r>
            <a:rPr lang="sk-SK" b="0" i="0" u="none" dirty="0"/>
            <a:t> a </a:t>
          </a:r>
          <a:r>
            <a:rPr lang="sk-SK" b="0" i="0" u="none" dirty="0" err="1"/>
            <a:t>chování</a:t>
          </a:r>
          <a:r>
            <a:rPr lang="sk-SK" b="0" i="0" u="none" dirty="0"/>
            <a:t> </a:t>
          </a:r>
          <a:r>
            <a:rPr lang="sk-SK" b="0" i="0" u="none" dirty="0" err="1"/>
            <a:t>určeno</a:t>
          </a:r>
          <a:r>
            <a:rPr lang="sk-SK" b="0" i="0" u="none" dirty="0"/>
            <a:t> </a:t>
          </a:r>
          <a:r>
            <a:rPr lang="sk-SK" b="0" i="0" u="none" dirty="0" err="1"/>
            <a:t>nevědomými</a:t>
          </a:r>
          <a:r>
            <a:rPr lang="sk-SK" b="0" i="0" u="none" dirty="0"/>
            <a:t> </a:t>
          </a:r>
          <a:r>
            <a:rPr lang="sk-SK" b="0" i="0" u="none" dirty="0" err="1"/>
            <a:t>komplexními</a:t>
          </a:r>
          <a:r>
            <a:rPr lang="sk-SK" b="0" i="0" u="none" dirty="0"/>
            <a:t> silami</a:t>
          </a:r>
          <a:endParaRPr lang="sk-SK" b="0" dirty="0"/>
        </a:p>
      </dgm:t>
    </dgm:pt>
    <dgm:pt modelId="{EB17FF3B-2474-4823-9106-A2D7CD28F991}" type="parTrans" cxnId="{4E2F0A46-7B69-4B66-8BB1-1D84643DD560}">
      <dgm:prSet/>
      <dgm:spPr/>
      <dgm:t>
        <a:bodyPr/>
        <a:lstStyle/>
        <a:p>
          <a:endParaRPr lang="sk-SK"/>
        </a:p>
      </dgm:t>
    </dgm:pt>
    <dgm:pt modelId="{FAD4C1D1-4A7A-4E85-825E-F2480A9874A2}" type="sibTrans" cxnId="{4E2F0A46-7B69-4B66-8BB1-1D84643DD560}">
      <dgm:prSet/>
      <dgm:spPr/>
      <dgm:t>
        <a:bodyPr/>
        <a:lstStyle/>
        <a:p>
          <a:endParaRPr lang="sk-SK"/>
        </a:p>
      </dgm:t>
    </dgm:pt>
    <dgm:pt modelId="{407D96F9-C62E-48C7-9CBB-C2BA239CCC09}">
      <dgm:prSet/>
      <dgm:spPr/>
      <dgm:t>
        <a:bodyPr/>
        <a:lstStyle/>
        <a:p>
          <a:r>
            <a:rPr lang="sk-SK" b="0" i="0" u="none" dirty="0" err="1"/>
            <a:t>Mentalizace</a:t>
          </a:r>
          <a:endParaRPr lang="sk-SK" b="0" dirty="0"/>
        </a:p>
      </dgm:t>
    </dgm:pt>
    <dgm:pt modelId="{7EF47FAA-B2B7-4F6D-9547-B38EBFFD7299}" type="parTrans" cxnId="{2219CB39-1DFE-4079-BF09-ABFE91E14FBF}">
      <dgm:prSet/>
      <dgm:spPr/>
      <dgm:t>
        <a:bodyPr/>
        <a:lstStyle/>
        <a:p>
          <a:endParaRPr lang="sk-SK"/>
        </a:p>
      </dgm:t>
    </dgm:pt>
    <dgm:pt modelId="{618EAFB0-BAD8-4656-9ECB-5443931EFE77}" type="sibTrans" cxnId="{2219CB39-1DFE-4079-BF09-ABFE91E14FBF}">
      <dgm:prSet/>
      <dgm:spPr/>
      <dgm:t>
        <a:bodyPr/>
        <a:lstStyle/>
        <a:p>
          <a:endParaRPr lang="sk-SK"/>
        </a:p>
      </dgm:t>
    </dgm:pt>
    <dgm:pt modelId="{84F987FA-891F-48A9-A06B-8BD3D6F3C3AF}">
      <dgm:prSet/>
      <dgm:spPr/>
      <dgm:t>
        <a:bodyPr/>
        <a:lstStyle/>
        <a:p>
          <a:r>
            <a:rPr lang="sk-SK" b="0" i="0" u="none" dirty="0" err="1"/>
            <a:t>Cílem</a:t>
          </a:r>
          <a:r>
            <a:rPr lang="sk-SK" b="0" i="0" u="none" dirty="0"/>
            <a:t> je pocit autenticity a jedinečnosti klienta</a:t>
          </a:r>
          <a:endParaRPr lang="sk-SK" b="0" dirty="0"/>
        </a:p>
      </dgm:t>
    </dgm:pt>
    <dgm:pt modelId="{706C5B93-2FE2-4F9B-B85D-0B908C3328E3}" type="parTrans" cxnId="{6BE5FD42-569B-4BD7-B42B-BA57AC99A7E3}">
      <dgm:prSet/>
      <dgm:spPr/>
      <dgm:t>
        <a:bodyPr/>
        <a:lstStyle/>
        <a:p>
          <a:endParaRPr lang="sk-SK"/>
        </a:p>
      </dgm:t>
    </dgm:pt>
    <dgm:pt modelId="{FA104165-2719-45C1-B31B-B388B1CE6088}" type="sibTrans" cxnId="{6BE5FD42-569B-4BD7-B42B-BA57AC99A7E3}">
      <dgm:prSet/>
      <dgm:spPr/>
      <dgm:t>
        <a:bodyPr/>
        <a:lstStyle/>
        <a:p>
          <a:endParaRPr lang="sk-SK"/>
        </a:p>
      </dgm:t>
    </dgm:pt>
    <dgm:pt modelId="{B5418074-3C71-4C7E-82EE-68644624F4FC}">
      <dgm:prSet/>
      <dgm:spPr/>
      <dgm:t>
        <a:bodyPr/>
        <a:lstStyle/>
        <a:p>
          <a:r>
            <a:rPr lang="sk-SK" b="0" i="0" u="none" dirty="0"/>
            <a:t>Práce pomocí </a:t>
          </a:r>
          <a:r>
            <a:rPr lang="sk-SK" b="0" i="0" u="none" dirty="0" err="1"/>
            <a:t>interpretací</a:t>
          </a:r>
          <a:r>
            <a:rPr lang="sk-SK" b="0" i="0" u="none" dirty="0"/>
            <a:t> a podpory</a:t>
          </a:r>
          <a:endParaRPr lang="sk-SK" b="0" dirty="0"/>
        </a:p>
      </dgm:t>
    </dgm:pt>
    <dgm:pt modelId="{EB1D70DB-6AE5-4CBF-B129-36B4C33DACAC}" type="parTrans" cxnId="{AC203948-9B14-4D0E-A1CE-9271C8E18309}">
      <dgm:prSet/>
      <dgm:spPr/>
      <dgm:t>
        <a:bodyPr/>
        <a:lstStyle/>
        <a:p>
          <a:endParaRPr lang="sk-SK"/>
        </a:p>
      </dgm:t>
    </dgm:pt>
    <dgm:pt modelId="{B04D414F-389C-4D57-9A68-F11E6FE97678}" type="sibTrans" cxnId="{AC203948-9B14-4D0E-A1CE-9271C8E18309}">
      <dgm:prSet/>
      <dgm:spPr/>
      <dgm:t>
        <a:bodyPr/>
        <a:lstStyle/>
        <a:p>
          <a:endParaRPr lang="sk-SK"/>
        </a:p>
      </dgm:t>
    </dgm:pt>
    <dgm:pt modelId="{04EC54A7-9841-437A-A556-F50FBD7A4521}" type="pres">
      <dgm:prSet presAssocID="{A323EFEA-A6C6-4CD5-90FE-6A7FC2F30FCD}" presName="vert0" presStyleCnt="0">
        <dgm:presLayoutVars>
          <dgm:dir/>
          <dgm:animOne val="branch"/>
          <dgm:animLvl val="lvl"/>
        </dgm:presLayoutVars>
      </dgm:prSet>
      <dgm:spPr/>
    </dgm:pt>
    <dgm:pt modelId="{E47E423B-6495-49E6-A468-1AF73707CA55}" type="pres">
      <dgm:prSet presAssocID="{C2BFB9A2-01FF-4778-998C-26B3D17BB228}" presName="thickLine" presStyleLbl="alignNode1" presStyleIdx="0" presStyleCnt="2"/>
      <dgm:spPr/>
    </dgm:pt>
    <dgm:pt modelId="{5D49BB42-EB9D-48E7-9DA4-05CB88BCBAFE}" type="pres">
      <dgm:prSet presAssocID="{C2BFB9A2-01FF-4778-998C-26B3D17BB228}" presName="horz1" presStyleCnt="0"/>
      <dgm:spPr/>
    </dgm:pt>
    <dgm:pt modelId="{318B126E-53BF-4A2C-A087-72B6B6A9729F}" type="pres">
      <dgm:prSet presAssocID="{C2BFB9A2-01FF-4778-998C-26B3D17BB228}" presName="tx1" presStyleLbl="revTx" presStyleIdx="0" presStyleCnt="9" custScaleX="500000" custScaleY="39670"/>
      <dgm:spPr/>
    </dgm:pt>
    <dgm:pt modelId="{21DF53FD-A5A3-4577-BEF3-9B328F42C458}" type="pres">
      <dgm:prSet presAssocID="{C2BFB9A2-01FF-4778-998C-26B3D17BB228}" presName="vert1" presStyleCnt="0"/>
      <dgm:spPr/>
    </dgm:pt>
    <dgm:pt modelId="{6D6D2CBF-D2D3-470E-B2C7-23F2FAC9806A}" type="pres">
      <dgm:prSet presAssocID="{7127E1A0-4B85-457D-A2C2-CA995A8A9559}" presName="thickLine" presStyleLbl="alignNode1" presStyleIdx="1" presStyleCnt="2"/>
      <dgm:spPr/>
    </dgm:pt>
    <dgm:pt modelId="{0B448BA2-F5C4-4C0A-BD38-D11034209F09}" type="pres">
      <dgm:prSet presAssocID="{7127E1A0-4B85-457D-A2C2-CA995A8A9559}" presName="horz1" presStyleCnt="0"/>
      <dgm:spPr/>
    </dgm:pt>
    <dgm:pt modelId="{A1DF52B6-BC37-4F5C-B504-C88BBCBEEEF6}" type="pres">
      <dgm:prSet presAssocID="{7127E1A0-4B85-457D-A2C2-CA995A8A9559}" presName="tx1" presStyleLbl="revTx" presStyleIdx="1" presStyleCnt="9"/>
      <dgm:spPr/>
    </dgm:pt>
    <dgm:pt modelId="{530FDE4E-B1E6-445F-B103-9DCB444DF581}" type="pres">
      <dgm:prSet presAssocID="{7127E1A0-4B85-457D-A2C2-CA995A8A9559}" presName="vert1" presStyleCnt="0"/>
      <dgm:spPr/>
    </dgm:pt>
    <dgm:pt modelId="{68FBE382-5D70-4B65-AA78-D415DC8D320E}" type="pres">
      <dgm:prSet presAssocID="{6E5A45EF-47A2-4AA4-BFA1-FE99B4230AEF}" presName="vertSpace2a" presStyleCnt="0"/>
      <dgm:spPr/>
    </dgm:pt>
    <dgm:pt modelId="{22E9DC00-EED6-480E-96D2-B57E70548F3D}" type="pres">
      <dgm:prSet presAssocID="{6E5A45EF-47A2-4AA4-BFA1-FE99B4230AEF}" presName="horz2" presStyleCnt="0"/>
      <dgm:spPr/>
    </dgm:pt>
    <dgm:pt modelId="{A30D5818-DFD2-4BBB-89DE-6B934CBB863E}" type="pres">
      <dgm:prSet presAssocID="{6E5A45EF-47A2-4AA4-BFA1-FE99B4230AEF}" presName="horzSpace2" presStyleCnt="0"/>
      <dgm:spPr/>
    </dgm:pt>
    <dgm:pt modelId="{8CE54521-F3C2-41FB-9435-F0B5108189B6}" type="pres">
      <dgm:prSet presAssocID="{6E5A45EF-47A2-4AA4-BFA1-FE99B4230AEF}" presName="tx2" presStyleLbl="revTx" presStyleIdx="2" presStyleCnt="9"/>
      <dgm:spPr/>
    </dgm:pt>
    <dgm:pt modelId="{A1B6B2FE-D554-401F-93E5-721ADA6BFE4D}" type="pres">
      <dgm:prSet presAssocID="{6E5A45EF-47A2-4AA4-BFA1-FE99B4230AEF}" presName="vert2" presStyleCnt="0"/>
      <dgm:spPr/>
    </dgm:pt>
    <dgm:pt modelId="{F7D7863C-95D5-4A28-A198-9CC0925DF022}" type="pres">
      <dgm:prSet presAssocID="{6E5A45EF-47A2-4AA4-BFA1-FE99B4230AEF}" presName="thinLine2b" presStyleLbl="callout" presStyleIdx="0" presStyleCnt="7"/>
      <dgm:spPr/>
    </dgm:pt>
    <dgm:pt modelId="{87F0CCA0-12E3-4B59-8A07-EC1B7F894F00}" type="pres">
      <dgm:prSet presAssocID="{6E5A45EF-47A2-4AA4-BFA1-FE99B4230AEF}" presName="vertSpace2b" presStyleCnt="0"/>
      <dgm:spPr/>
    </dgm:pt>
    <dgm:pt modelId="{5D80FF4A-FC4D-43ED-888F-1A02A1188267}" type="pres">
      <dgm:prSet presAssocID="{16201318-C3E2-4804-82AD-4EEDC2C331A5}" presName="horz2" presStyleCnt="0"/>
      <dgm:spPr/>
    </dgm:pt>
    <dgm:pt modelId="{0FEC6E9C-C514-48D4-BC5B-C439A509F1DA}" type="pres">
      <dgm:prSet presAssocID="{16201318-C3E2-4804-82AD-4EEDC2C331A5}" presName="horzSpace2" presStyleCnt="0"/>
      <dgm:spPr/>
    </dgm:pt>
    <dgm:pt modelId="{B25A54BA-CCFE-458C-8AC7-4977D9310907}" type="pres">
      <dgm:prSet presAssocID="{16201318-C3E2-4804-82AD-4EEDC2C331A5}" presName="tx2" presStyleLbl="revTx" presStyleIdx="3" presStyleCnt="9"/>
      <dgm:spPr/>
    </dgm:pt>
    <dgm:pt modelId="{37C44EA9-23B6-4BAC-AC8D-DA563DF845C9}" type="pres">
      <dgm:prSet presAssocID="{16201318-C3E2-4804-82AD-4EEDC2C331A5}" presName="vert2" presStyleCnt="0"/>
      <dgm:spPr/>
    </dgm:pt>
    <dgm:pt modelId="{3D00EFB2-3501-4E50-82ED-25A23EF58CD9}" type="pres">
      <dgm:prSet presAssocID="{16201318-C3E2-4804-82AD-4EEDC2C331A5}" presName="thinLine2b" presStyleLbl="callout" presStyleIdx="1" presStyleCnt="7"/>
      <dgm:spPr/>
    </dgm:pt>
    <dgm:pt modelId="{B4CDE24E-E8FE-429A-BF50-689337C0BBD5}" type="pres">
      <dgm:prSet presAssocID="{16201318-C3E2-4804-82AD-4EEDC2C331A5}" presName="vertSpace2b" presStyleCnt="0"/>
      <dgm:spPr/>
    </dgm:pt>
    <dgm:pt modelId="{5F58D952-2557-471F-94B9-0964397BB873}" type="pres">
      <dgm:prSet presAssocID="{6EBB9B0D-6D13-407D-A751-0CC26478FEC2}" presName="horz2" presStyleCnt="0"/>
      <dgm:spPr/>
    </dgm:pt>
    <dgm:pt modelId="{F432505D-1DC5-45B9-9280-0498A22550BD}" type="pres">
      <dgm:prSet presAssocID="{6EBB9B0D-6D13-407D-A751-0CC26478FEC2}" presName="horzSpace2" presStyleCnt="0"/>
      <dgm:spPr/>
    </dgm:pt>
    <dgm:pt modelId="{20CEF825-DDFC-4C31-A233-99BC0F42B50F}" type="pres">
      <dgm:prSet presAssocID="{6EBB9B0D-6D13-407D-A751-0CC26478FEC2}" presName="tx2" presStyleLbl="revTx" presStyleIdx="4" presStyleCnt="9"/>
      <dgm:spPr/>
    </dgm:pt>
    <dgm:pt modelId="{4476C8EB-8EF7-4EC4-8555-76DB964404B2}" type="pres">
      <dgm:prSet presAssocID="{6EBB9B0D-6D13-407D-A751-0CC26478FEC2}" presName="vert2" presStyleCnt="0"/>
      <dgm:spPr/>
    </dgm:pt>
    <dgm:pt modelId="{349451F1-DD67-4660-8050-C0A17E611817}" type="pres">
      <dgm:prSet presAssocID="{6EBB9B0D-6D13-407D-A751-0CC26478FEC2}" presName="thinLine2b" presStyleLbl="callout" presStyleIdx="2" presStyleCnt="7"/>
      <dgm:spPr/>
    </dgm:pt>
    <dgm:pt modelId="{6C5BD110-614D-45AB-9CAA-038990866950}" type="pres">
      <dgm:prSet presAssocID="{6EBB9B0D-6D13-407D-A751-0CC26478FEC2}" presName="vertSpace2b" presStyleCnt="0"/>
      <dgm:spPr/>
    </dgm:pt>
    <dgm:pt modelId="{2FDE0BE2-A8E8-432D-BAE2-CB6259ACC6D0}" type="pres">
      <dgm:prSet presAssocID="{CEEA53F6-C6B6-477E-B751-D038D1FEA329}" presName="horz2" presStyleCnt="0"/>
      <dgm:spPr/>
    </dgm:pt>
    <dgm:pt modelId="{C64D51F0-9F8F-430E-885F-E9FBFB509F0D}" type="pres">
      <dgm:prSet presAssocID="{CEEA53F6-C6B6-477E-B751-D038D1FEA329}" presName="horzSpace2" presStyleCnt="0"/>
      <dgm:spPr/>
    </dgm:pt>
    <dgm:pt modelId="{CF836263-8472-40B8-94A5-FDD2DBC78030}" type="pres">
      <dgm:prSet presAssocID="{CEEA53F6-C6B6-477E-B751-D038D1FEA329}" presName="tx2" presStyleLbl="revTx" presStyleIdx="5" presStyleCnt="9"/>
      <dgm:spPr/>
    </dgm:pt>
    <dgm:pt modelId="{3DFC56A9-30C7-4F6F-90D0-997E90AC961B}" type="pres">
      <dgm:prSet presAssocID="{CEEA53F6-C6B6-477E-B751-D038D1FEA329}" presName="vert2" presStyleCnt="0"/>
      <dgm:spPr/>
    </dgm:pt>
    <dgm:pt modelId="{2EB6479E-B760-4834-813B-6174E35CD024}" type="pres">
      <dgm:prSet presAssocID="{CEEA53F6-C6B6-477E-B751-D038D1FEA329}" presName="thinLine2b" presStyleLbl="callout" presStyleIdx="3" presStyleCnt="7"/>
      <dgm:spPr/>
    </dgm:pt>
    <dgm:pt modelId="{C4CE05DA-B61F-478D-8337-58DF7883FB66}" type="pres">
      <dgm:prSet presAssocID="{CEEA53F6-C6B6-477E-B751-D038D1FEA329}" presName="vertSpace2b" presStyleCnt="0"/>
      <dgm:spPr/>
    </dgm:pt>
    <dgm:pt modelId="{0B66B019-46B4-453F-A00D-131F4C8E7540}" type="pres">
      <dgm:prSet presAssocID="{407D96F9-C62E-48C7-9CBB-C2BA239CCC09}" presName="horz2" presStyleCnt="0"/>
      <dgm:spPr/>
    </dgm:pt>
    <dgm:pt modelId="{D7F5191E-479E-4465-A9A5-1671FFD390DB}" type="pres">
      <dgm:prSet presAssocID="{407D96F9-C62E-48C7-9CBB-C2BA239CCC09}" presName="horzSpace2" presStyleCnt="0"/>
      <dgm:spPr/>
    </dgm:pt>
    <dgm:pt modelId="{C900A84A-903F-44E0-A899-8B68593F788E}" type="pres">
      <dgm:prSet presAssocID="{407D96F9-C62E-48C7-9CBB-C2BA239CCC09}" presName="tx2" presStyleLbl="revTx" presStyleIdx="6" presStyleCnt="9"/>
      <dgm:spPr/>
    </dgm:pt>
    <dgm:pt modelId="{1435FCF9-2B6E-4B5D-BB40-709EEDAD8D86}" type="pres">
      <dgm:prSet presAssocID="{407D96F9-C62E-48C7-9CBB-C2BA239CCC09}" presName="vert2" presStyleCnt="0"/>
      <dgm:spPr/>
    </dgm:pt>
    <dgm:pt modelId="{9A0A912B-9BCD-43CC-82DD-13E524E3B02A}" type="pres">
      <dgm:prSet presAssocID="{407D96F9-C62E-48C7-9CBB-C2BA239CCC09}" presName="thinLine2b" presStyleLbl="callout" presStyleIdx="4" presStyleCnt="7"/>
      <dgm:spPr/>
    </dgm:pt>
    <dgm:pt modelId="{A13FB16B-9464-4177-8943-981370E76BCC}" type="pres">
      <dgm:prSet presAssocID="{407D96F9-C62E-48C7-9CBB-C2BA239CCC09}" presName="vertSpace2b" presStyleCnt="0"/>
      <dgm:spPr/>
    </dgm:pt>
    <dgm:pt modelId="{57161A7C-66A8-4036-85B8-4A54093114E3}" type="pres">
      <dgm:prSet presAssocID="{84F987FA-891F-48A9-A06B-8BD3D6F3C3AF}" presName="horz2" presStyleCnt="0"/>
      <dgm:spPr/>
    </dgm:pt>
    <dgm:pt modelId="{A778DA30-934C-4009-A0F7-46A8DA3C33CB}" type="pres">
      <dgm:prSet presAssocID="{84F987FA-891F-48A9-A06B-8BD3D6F3C3AF}" presName="horzSpace2" presStyleCnt="0"/>
      <dgm:spPr/>
    </dgm:pt>
    <dgm:pt modelId="{E264ABB9-A7A4-449C-8337-F507ACF80552}" type="pres">
      <dgm:prSet presAssocID="{84F987FA-891F-48A9-A06B-8BD3D6F3C3AF}" presName="tx2" presStyleLbl="revTx" presStyleIdx="7" presStyleCnt="9"/>
      <dgm:spPr/>
    </dgm:pt>
    <dgm:pt modelId="{A5E1FC28-7225-4D4B-A69C-06F08FA35BFD}" type="pres">
      <dgm:prSet presAssocID="{84F987FA-891F-48A9-A06B-8BD3D6F3C3AF}" presName="vert2" presStyleCnt="0"/>
      <dgm:spPr/>
    </dgm:pt>
    <dgm:pt modelId="{D66E5DE0-6265-47FC-B96D-8A2490365CBC}" type="pres">
      <dgm:prSet presAssocID="{84F987FA-891F-48A9-A06B-8BD3D6F3C3AF}" presName="thinLine2b" presStyleLbl="callout" presStyleIdx="5" presStyleCnt="7"/>
      <dgm:spPr/>
    </dgm:pt>
    <dgm:pt modelId="{0ACA7DC1-D3A1-4853-BCA3-EAAEE6C72C49}" type="pres">
      <dgm:prSet presAssocID="{84F987FA-891F-48A9-A06B-8BD3D6F3C3AF}" presName="vertSpace2b" presStyleCnt="0"/>
      <dgm:spPr/>
    </dgm:pt>
    <dgm:pt modelId="{D6A69BDE-3B4A-4F41-8C86-FCC68F9F718B}" type="pres">
      <dgm:prSet presAssocID="{B5418074-3C71-4C7E-82EE-68644624F4FC}" presName="horz2" presStyleCnt="0"/>
      <dgm:spPr/>
    </dgm:pt>
    <dgm:pt modelId="{79384910-57A6-4FC1-9832-3FB6245B147C}" type="pres">
      <dgm:prSet presAssocID="{B5418074-3C71-4C7E-82EE-68644624F4FC}" presName="horzSpace2" presStyleCnt="0"/>
      <dgm:spPr/>
    </dgm:pt>
    <dgm:pt modelId="{6F086D5B-A313-4B1C-8446-D540439F5AF5}" type="pres">
      <dgm:prSet presAssocID="{B5418074-3C71-4C7E-82EE-68644624F4FC}" presName="tx2" presStyleLbl="revTx" presStyleIdx="8" presStyleCnt="9"/>
      <dgm:spPr/>
    </dgm:pt>
    <dgm:pt modelId="{60C745C2-2E07-4233-A718-7DB0AB220CDD}" type="pres">
      <dgm:prSet presAssocID="{B5418074-3C71-4C7E-82EE-68644624F4FC}" presName="vert2" presStyleCnt="0"/>
      <dgm:spPr/>
    </dgm:pt>
    <dgm:pt modelId="{43173593-1195-4F23-BA56-D052312F9287}" type="pres">
      <dgm:prSet presAssocID="{B5418074-3C71-4C7E-82EE-68644624F4FC}" presName="thinLine2b" presStyleLbl="callout" presStyleIdx="6" presStyleCnt="7"/>
      <dgm:spPr/>
    </dgm:pt>
    <dgm:pt modelId="{7C461E73-68D4-4342-BD52-9F5BAA4780D2}" type="pres">
      <dgm:prSet presAssocID="{B5418074-3C71-4C7E-82EE-68644624F4FC}" presName="vertSpace2b" presStyleCnt="0"/>
      <dgm:spPr/>
    </dgm:pt>
  </dgm:ptLst>
  <dgm:cxnLst>
    <dgm:cxn modelId="{6EC85603-5351-48AE-9A1C-6F1FC1C50AD6}" type="presOf" srcId="{C2BFB9A2-01FF-4778-998C-26B3D17BB228}" destId="{318B126E-53BF-4A2C-A087-72B6B6A9729F}" srcOrd="0" destOrd="0" presId="urn:microsoft.com/office/officeart/2008/layout/LinedList"/>
    <dgm:cxn modelId="{236D0024-936A-42FC-A16D-AE881D611FA4}" type="presOf" srcId="{B5418074-3C71-4C7E-82EE-68644624F4FC}" destId="{6F086D5B-A313-4B1C-8446-D540439F5AF5}" srcOrd="0" destOrd="0" presId="urn:microsoft.com/office/officeart/2008/layout/LinedList"/>
    <dgm:cxn modelId="{8C098D2C-320C-4F3B-99EE-A3CC9E6B59F0}" type="presOf" srcId="{6EBB9B0D-6D13-407D-A751-0CC26478FEC2}" destId="{20CEF825-DDFC-4C31-A233-99BC0F42B50F}" srcOrd="0" destOrd="0" presId="urn:microsoft.com/office/officeart/2008/layout/LinedList"/>
    <dgm:cxn modelId="{2219CB39-1DFE-4079-BF09-ABFE91E14FBF}" srcId="{7127E1A0-4B85-457D-A2C2-CA995A8A9559}" destId="{407D96F9-C62E-48C7-9CBB-C2BA239CCC09}" srcOrd="4" destOrd="0" parTransId="{7EF47FAA-B2B7-4F6D-9547-B38EBFFD7299}" sibTransId="{618EAFB0-BAD8-4656-9ECB-5443931EFE77}"/>
    <dgm:cxn modelId="{989B8D42-2956-463B-9811-B64DE6B61845}" type="presOf" srcId="{84F987FA-891F-48A9-A06B-8BD3D6F3C3AF}" destId="{E264ABB9-A7A4-449C-8337-F507ACF80552}" srcOrd="0" destOrd="0" presId="urn:microsoft.com/office/officeart/2008/layout/LinedList"/>
    <dgm:cxn modelId="{6BE5FD42-569B-4BD7-B42B-BA57AC99A7E3}" srcId="{7127E1A0-4B85-457D-A2C2-CA995A8A9559}" destId="{84F987FA-891F-48A9-A06B-8BD3D6F3C3AF}" srcOrd="5" destOrd="0" parTransId="{706C5B93-2FE2-4F9B-B85D-0B908C3328E3}" sibTransId="{FA104165-2719-45C1-B31B-B388B1CE6088}"/>
    <dgm:cxn modelId="{4E2F0A46-7B69-4B66-8BB1-1D84643DD560}" srcId="{7127E1A0-4B85-457D-A2C2-CA995A8A9559}" destId="{CEEA53F6-C6B6-477E-B751-D038D1FEA329}" srcOrd="3" destOrd="0" parTransId="{EB17FF3B-2474-4823-9106-A2D7CD28F991}" sibTransId="{FAD4C1D1-4A7A-4E85-825E-F2480A9874A2}"/>
    <dgm:cxn modelId="{AC203948-9B14-4D0E-A1CE-9271C8E18309}" srcId="{7127E1A0-4B85-457D-A2C2-CA995A8A9559}" destId="{B5418074-3C71-4C7E-82EE-68644624F4FC}" srcOrd="6" destOrd="0" parTransId="{EB1D70DB-6AE5-4CBF-B129-36B4C33DACAC}" sibTransId="{B04D414F-389C-4D57-9A68-F11E6FE97678}"/>
    <dgm:cxn modelId="{149AF74C-B983-43BD-890F-574E0A346CB8}" srcId="{7127E1A0-4B85-457D-A2C2-CA995A8A9559}" destId="{6E5A45EF-47A2-4AA4-BFA1-FE99B4230AEF}" srcOrd="0" destOrd="0" parTransId="{D0E4F115-C4B2-46B2-BF51-E37CE6B43769}" sibTransId="{32FFEFCA-5951-4BB0-9C1C-48A143D39BF2}"/>
    <dgm:cxn modelId="{7004A97F-D953-4826-AA99-EA32E6A81709}" srcId="{7127E1A0-4B85-457D-A2C2-CA995A8A9559}" destId="{6EBB9B0D-6D13-407D-A751-0CC26478FEC2}" srcOrd="2" destOrd="0" parTransId="{029947EA-0B6D-4BD3-BE9B-EE39282E7A4C}" sibTransId="{8B951B33-783F-4EA9-9A5D-9E1AA87E09F4}"/>
    <dgm:cxn modelId="{FB345D8A-DBE8-4DFD-8630-5668593F00A7}" type="presOf" srcId="{A323EFEA-A6C6-4CD5-90FE-6A7FC2F30FCD}" destId="{04EC54A7-9841-437A-A556-F50FBD7A4521}" srcOrd="0" destOrd="0" presId="urn:microsoft.com/office/officeart/2008/layout/LinedList"/>
    <dgm:cxn modelId="{8B488E9F-174A-441C-93B7-7DFCAB37E99F}" srcId="{A323EFEA-A6C6-4CD5-90FE-6A7FC2F30FCD}" destId="{C2BFB9A2-01FF-4778-998C-26B3D17BB228}" srcOrd="0" destOrd="0" parTransId="{138B28CD-B8FB-491B-AED9-121037EB3387}" sibTransId="{13093B8A-32F2-4F4E-B919-A8719C9EC2A9}"/>
    <dgm:cxn modelId="{1F5729A2-70D8-4B90-B5C9-E11249DA23CA}" type="presOf" srcId="{16201318-C3E2-4804-82AD-4EEDC2C331A5}" destId="{B25A54BA-CCFE-458C-8AC7-4977D9310907}" srcOrd="0" destOrd="0" presId="urn:microsoft.com/office/officeart/2008/layout/LinedList"/>
    <dgm:cxn modelId="{9EEE3CA6-17A9-4D37-BEAB-A8AD054FCF3E}" type="presOf" srcId="{407D96F9-C62E-48C7-9CBB-C2BA239CCC09}" destId="{C900A84A-903F-44E0-A899-8B68593F788E}" srcOrd="0" destOrd="0" presId="urn:microsoft.com/office/officeart/2008/layout/LinedList"/>
    <dgm:cxn modelId="{1476C2C0-1C3E-4EE8-81EF-89E617E497EC}" srcId="{A323EFEA-A6C6-4CD5-90FE-6A7FC2F30FCD}" destId="{7127E1A0-4B85-457D-A2C2-CA995A8A9559}" srcOrd="1" destOrd="0" parTransId="{F5308C15-9FDD-4840-8B27-64DEAFE558CE}" sibTransId="{D3B5427B-5935-4F7F-9B8B-57C67802EC96}"/>
    <dgm:cxn modelId="{088404CE-F1C3-406F-BD33-76354FEE45AF}" type="presOf" srcId="{6E5A45EF-47A2-4AA4-BFA1-FE99B4230AEF}" destId="{8CE54521-F3C2-41FB-9435-F0B5108189B6}" srcOrd="0" destOrd="0" presId="urn:microsoft.com/office/officeart/2008/layout/LinedList"/>
    <dgm:cxn modelId="{8FF5DAD0-7D0D-49C0-AF6C-070BC336B5C4}" type="presOf" srcId="{CEEA53F6-C6B6-477E-B751-D038D1FEA329}" destId="{CF836263-8472-40B8-94A5-FDD2DBC78030}" srcOrd="0" destOrd="0" presId="urn:microsoft.com/office/officeart/2008/layout/LinedList"/>
    <dgm:cxn modelId="{3BFDD0E6-DA38-4BB3-BA87-8B5DB35B5D6C}" srcId="{7127E1A0-4B85-457D-A2C2-CA995A8A9559}" destId="{16201318-C3E2-4804-82AD-4EEDC2C331A5}" srcOrd="1" destOrd="0" parTransId="{1B00D21E-6C4D-456D-8857-2675C03B88ED}" sibTransId="{9D939FDA-A6DC-4045-9545-8077B9811F3A}"/>
    <dgm:cxn modelId="{9F95A6FC-E742-4643-82F2-5784A1B5F371}" type="presOf" srcId="{7127E1A0-4B85-457D-A2C2-CA995A8A9559}" destId="{A1DF52B6-BC37-4F5C-B504-C88BBCBEEEF6}" srcOrd="0" destOrd="0" presId="urn:microsoft.com/office/officeart/2008/layout/LinedList"/>
    <dgm:cxn modelId="{57FF8568-4721-403C-92C2-8754C261FAE7}" type="presParOf" srcId="{04EC54A7-9841-437A-A556-F50FBD7A4521}" destId="{E47E423B-6495-49E6-A468-1AF73707CA55}" srcOrd="0" destOrd="0" presId="urn:microsoft.com/office/officeart/2008/layout/LinedList"/>
    <dgm:cxn modelId="{B997D67A-D9E0-4620-B701-0514A0DF91D1}" type="presParOf" srcId="{04EC54A7-9841-437A-A556-F50FBD7A4521}" destId="{5D49BB42-EB9D-48E7-9DA4-05CB88BCBAFE}" srcOrd="1" destOrd="0" presId="urn:microsoft.com/office/officeart/2008/layout/LinedList"/>
    <dgm:cxn modelId="{3FEEB44F-25DF-4E73-9276-A0574D765012}" type="presParOf" srcId="{5D49BB42-EB9D-48E7-9DA4-05CB88BCBAFE}" destId="{318B126E-53BF-4A2C-A087-72B6B6A9729F}" srcOrd="0" destOrd="0" presId="urn:microsoft.com/office/officeart/2008/layout/LinedList"/>
    <dgm:cxn modelId="{C10CEAA2-39DE-49D2-BB11-19C62B3817F7}" type="presParOf" srcId="{5D49BB42-EB9D-48E7-9DA4-05CB88BCBAFE}" destId="{21DF53FD-A5A3-4577-BEF3-9B328F42C458}" srcOrd="1" destOrd="0" presId="urn:microsoft.com/office/officeart/2008/layout/LinedList"/>
    <dgm:cxn modelId="{0F1A7114-1DFB-4CD1-BF7B-41985BBAB408}" type="presParOf" srcId="{04EC54A7-9841-437A-A556-F50FBD7A4521}" destId="{6D6D2CBF-D2D3-470E-B2C7-23F2FAC9806A}" srcOrd="2" destOrd="0" presId="urn:microsoft.com/office/officeart/2008/layout/LinedList"/>
    <dgm:cxn modelId="{3BB28838-5E61-4445-B581-77FF7F58CD6F}" type="presParOf" srcId="{04EC54A7-9841-437A-A556-F50FBD7A4521}" destId="{0B448BA2-F5C4-4C0A-BD38-D11034209F09}" srcOrd="3" destOrd="0" presId="urn:microsoft.com/office/officeart/2008/layout/LinedList"/>
    <dgm:cxn modelId="{DAFC6D33-9AFA-4E5F-BC54-4E510FBA1B4C}" type="presParOf" srcId="{0B448BA2-F5C4-4C0A-BD38-D11034209F09}" destId="{A1DF52B6-BC37-4F5C-B504-C88BBCBEEEF6}" srcOrd="0" destOrd="0" presId="urn:microsoft.com/office/officeart/2008/layout/LinedList"/>
    <dgm:cxn modelId="{FE3FF88E-C7C1-4F07-AB56-626D26DD4498}" type="presParOf" srcId="{0B448BA2-F5C4-4C0A-BD38-D11034209F09}" destId="{530FDE4E-B1E6-445F-B103-9DCB444DF581}" srcOrd="1" destOrd="0" presId="urn:microsoft.com/office/officeart/2008/layout/LinedList"/>
    <dgm:cxn modelId="{BFD881D6-2B19-4D39-865E-FBB2176D33B0}" type="presParOf" srcId="{530FDE4E-B1E6-445F-B103-9DCB444DF581}" destId="{68FBE382-5D70-4B65-AA78-D415DC8D320E}" srcOrd="0" destOrd="0" presId="urn:microsoft.com/office/officeart/2008/layout/LinedList"/>
    <dgm:cxn modelId="{84102F9D-114B-4686-825B-8EFAAAB1FAB0}" type="presParOf" srcId="{530FDE4E-B1E6-445F-B103-9DCB444DF581}" destId="{22E9DC00-EED6-480E-96D2-B57E70548F3D}" srcOrd="1" destOrd="0" presId="urn:microsoft.com/office/officeart/2008/layout/LinedList"/>
    <dgm:cxn modelId="{4877866E-3588-45F5-9FFC-530ED40F5259}" type="presParOf" srcId="{22E9DC00-EED6-480E-96D2-B57E70548F3D}" destId="{A30D5818-DFD2-4BBB-89DE-6B934CBB863E}" srcOrd="0" destOrd="0" presId="urn:microsoft.com/office/officeart/2008/layout/LinedList"/>
    <dgm:cxn modelId="{EA649E7A-9785-4440-9FC1-24B4965BB152}" type="presParOf" srcId="{22E9DC00-EED6-480E-96D2-B57E70548F3D}" destId="{8CE54521-F3C2-41FB-9435-F0B5108189B6}" srcOrd="1" destOrd="0" presId="urn:microsoft.com/office/officeart/2008/layout/LinedList"/>
    <dgm:cxn modelId="{1668783A-AF8F-4906-A83C-6BC3DB177B79}" type="presParOf" srcId="{22E9DC00-EED6-480E-96D2-B57E70548F3D}" destId="{A1B6B2FE-D554-401F-93E5-721ADA6BFE4D}" srcOrd="2" destOrd="0" presId="urn:microsoft.com/office/officeart/2008/layout/LinedList"/>
    <dgm:cxn modelId="{0F6877E0-3C86-44EB-B54A-3321BD1648E3}" type="presParOf" srcId="{530FDE4E-B1E6-445F-B103-9DCB444DF581}" destId="{F7D7863C-95D5-4A28-A198-9CC0925DF022}" srcOrd="2" destOrd="0" presId="urn:microsoft.com/office/officeart/2008/layout/LinedList"/>
    <dgm:cxn modelId="{454C51EB-ED42-4C83-A1DC-54A08F76DEA7}" type="presParOf" srcId="{530FDE4E-B1E6-445F-B103-9DCB444DF581}" destId="{87F0CCA0-12E3-4B59-8A07-EC1B7F894F00}" srcOrd="3" destOrd="0" presId="urn:microsoft.com/office/officeart/2008/layout/LinedList"/>
    <dgm:cxn modelId="{185B4B3F-F67F-46A0-9300-536DB5ECE091}" type="presParOf" srcId="{530FDE4E-B1E6-445F-B103-9DCB444DF581}" destId="{5D80FF4A-FC4D-43ED-888F-1A02A1188267}" srcOrd="4" destOrd="0" presId="urn:microsoft.com/office/officeart/2008/layout/LinedList"/>
    <dgm:cxn modelId="{4B9E0896-0645-4A4B-AFC1-8CFA00E06A9C}" type="presParOf" srcId="{5D80FF4A-FC4D-43ED-888F-1A02A1188267}" destId="{0FEC6E9C-C514-48D4-BC5B-C439A509F1DA}" srcOrd="0" destOrd="0" presId="urn:microsoft.com/office/officeart/2008/layout/LinedList"/>
    <dgm:cxn modelId="{2ED8B4AE-46B3-4DA6-9A02-E594B2900804}" type="presParOf" srcId="{5D80FF4A-FC4D-43ED-888F-1A02A1188267}" destId="{B25A54BA-CCFE-458C-8AC7-4977D9310907}" srcOrd="1" destOrd="0" presId="urn:microsoft.com/office/officeart/2008/layout/LinedList"/>
    <dgm:cxn modelId="{B5AA87EC-91CA-4B03-A8CB-E9751FE7040B}" type="presParOf" srcId="{5D80FF4A-FC4D-43ED-888F-1A02A1188267}" destId="{37C44EA9-23B6-4BAC-AC8D-DA563DF845C9}" srcOrd="2" destOrd="0" presId="urn:microsoft.com/office/officeart/2008/layout/LinedList"/>
    <dgm:cxn modelId="{15C33920-B25B-417D-93FB-F1D1DCEA7AAD}" type="presParOf" srcId="{530FDE4E-B1E6-445F-B103-9DCB444DF581}" destId="{3D00EFB2-3501-4E50-82ED-25A23EF58CD9}" srcOrd="5" destOrd="0" presId="urn:microsoft.com/office/officeart/2008/layout/LinedList"/>
    <dgm:cxn modelId="{0B3B8612-9439-4799-B24B-8542AFC87D3A}" type="presParOf" srcId="{530FDE4E-B1E6-445F-B103-9DCB444DF581}" destId="{B4CDE24E-E8FE-429A-BF50-689337C0BBD5}" srcOrd="6" destOrd="0" presId="urn:microsoft.com/office/officeart/2008/layout/LinedList"/>
    <dgm:cxn modelId="{A41243E9-C256-4E12-B6AE-513A3E741E48}" type="presParOf" srcId="{530FDE4E-B1E6-445F-B103-9DCB444DF581}" destId="{5F58D952-2557-471F-94B9-0964397BB873}" srcOrd="7" destOrd="0" presId="urn:microsoft.com/office/officeart/2008/layout/LinedList"/>
    <dgm:cxn modelId="{4B29F832-F032-4763-8787-86CB435A082B}" type="presParOf" srcId="{5F58D952-2557-471F-94B9-0964397BB873}" destId="{F432505D-1DC5-45B9-9280-0498A22550BD}" srcOrd="0" destOrd="0" presId="urn:microsoft.com/office/officeart/2008/layout/LinedList"/>
    <dgm:cxn modelId="{0EF3F75E-B6A2-4506-804A-1606D1326282}" type="presParOf" srcId="{5F58D952-2557-471F-94B9-0964397BB873}" destId="{20CEF825-DDFC-4C31-A233-99BC0F42B50F}" srcOrd="1" destOrd="0" presId="urn:microsoft.com/office/officeart/2008/layout/LinedList"/>
    <dgm:cxn modelId="{A76406F6-FA45-4E18-93A1-8AEFD6735C65}" type="presParOf" srcId="{5F58D952-2557-471F-94B9-0964397BB873}" destId="{4476C8EB-8EF7-4EC4-8555-76DB964404B2}" srcOrd="2" destOrd="0" presId="urn:microsoft.com/office/officeart/2008/layout/LinedList"/>
    <dgm:cxn modelId="{1BEE5B51-CAAF-4B0E-A003-E33242A5D14D}" type="presParOf" srcId="{530FDE4E-B1E6-445F-B103-9DCB444DF581}" destId="{349451F1-DD67-4660-8050-C0A17E611817}" srcOrd="8" destOrd="0" presId="urn:microsoft.com/office/officeart/2008/layout/LinedList"/>
    <dgm:cxn modelId="{7D111598-AC16-4231-AD74-92A4F4FE6B75}" type="presParOf" srcId="{530FDE4E-B1E6-445F-B103-9DCB444DF581}" destId="{6C5BD110-614D-45AB-9CAA-038990866950}" srcOrd="9" destOrd="0" presId="urn:microsoft.com/office/officeart/2008/layout/LinedList"/>
    <dgm:cxn modelId="{11F187E4-FCDB-45CF-BCA0-F231E19F064E}" type="presParOf" srcId="{530FDE4E-B1E6-445F-B103-9DCB444DF581}" destId="{2FDE0BE2-A8E8-432D-BAE2-CB6259ACC6D0}" srcOrd="10" destOrd="0" presId="urn:microsoft.com/office/officeart/2008/layout/LinedList"/>
    <dgm:cxn modelId="{7C3F7F06-87FB-45D1-9A68-00AF1CABAFB6}" type="presParOf" srcId="{2FDE0BE2-A8E8-432D-BAE2-CB6259ACC6D0}" destId="{C64D51F0-9F8F-430E-885F-E9FBFB509F0D}" srcOrd="0" destOrd="0" presId="urn:microsoft.com/office/officeart/2008/layout/LinedList"/>
    <dgm:cxn modelId="{EF67C5C8-6BA3-4183-A4DB-D1021B2BA729}" type="presParOf" srcId="{2FDE0BE2-A8E8-432D-BAE2-CB6259ACC6D0}" destId="{CF836263-8472-40B8-94A5-FDD2DBC78030}" srcOrd="1" destOrd="0" presId="urn:microsoft.com/office/officeart/2008/layout/LinedList"/>
    <dgm:cxn modelId="{0B9222FA-787B-40D4-AC92-2522FD364033}" type="presParOf" srcId="{2FDE0BE2-A8E8-432D-BAE2-CB6259ACC6D0}" destId="{3DFC56A9-30C7-4F6F-90D0-997E90AC961B}" srcOrd="2" destOrd="0" presId="urn:microsoft.com/office/officeart/2008/layout/LinedList"/>
    <dgm:cxn modelId="{29A870C9-9109-49D6-A119-DFC5B174079A}" type="presParOf" srcId="{530FDE4E-B1E6-445F-B103-9DCB444DF581}" destId="{2EB6479E-B760-4834-813B-6174E35CD024}" srcOrd="11" destOrd="0" presId="urn:microsoft.com/office/officeart/2008/layout/LinedList"/>
    <dgm:cxn modelId="{CAB37DC6-A6E7-4611-B98E-26062C99A1CD}" type="presParOf" srcId="{530FDE4E-B1E6-445F-B103-9DCB444DF581}" destId="{C4CE05DA-B61F-478D-8337-58DF7883FB66}" srcOrd="12" destOrd="0" presId="urn:microsoft.com/office/officeart/2008/layout/LinedList"/>
    <dgm:cxn modelId="{F0095F58-48A9-462F-B6EA-834E0A21C033}" type="presParOf" srcId="{530FDE4E-B1E6-445F-B103-9DCB444DF581}" destId="{0B66B019-46B4-453F-A00D-131F4C8E7540}" srcOrd="13" destOrd="0" presId="urn:microsoft.com/office/officeart/2008/layout/LinedList"/>
    <dgm:cxn modelId="{FC2AC33B-62D0-4B41-B4F9-8E0CF2DA5242}" type="presParOf" srcId="{0B66B019-46B4-453F-A00D-131F4C8E7540}" destId="{D7F5191E-479E-4465-A9A5-1671FFD390DB}" srcOrd="0" destOrd="0" presId="urn:microsoft.com/office/officeart/2008/layout/LinedList"/>
    <dgm:cxn modelId="{54C92A17-63C9-4734-89E3-68CB33C7DA67}" type="presParOf" srcId="{0B66B019-46B4-453F-A00D-131F4C8E7540}" destId="{C900A84A-903F-44E0-A899-8B68593F788E}" srcOrd="1" destOrd="0" presId="urn:microsoft.com/office/officeart/2008/layout/LinedList"/>
    <dgm:cxn modelId="{D723A1A1-3E52-4938-B3AD-1A44D7B2232B}" type="presParOf" srcId="{0B66B019-46B4-453F-A00D-131F4C8E7540}" destId="{1435FCF9-2B6E-4B5D-BB40-709EEDAD8D86}" srcOrd="2" destOrd="0" presId="urn:microsoft.com/office/officeart/2008/layout/LinedList"/>
    <dgm:cxn modelId="{5777E14F-0AB2-498F-AC0B-89F4CF78A05D}" type="presParOf" srcId="{530FDE4E-B1E6-445F-B103-9DCB444DF581}" destId="{9A0A912B-9BCD-43CC-82DD-13E524E3B02A}" srcOrd="14" destOrd="0" presId="urn:microsoft.com/office/officeart/2008/layout/LinedList"/>
    <dgm:cxn modelId="{E2371E65-E97C-4FDD-A1CF-D292D2993BBC}" type="presParOf" srcId="{530FDE4E-B1E6-445F-B103-9DCB444DF581}" destId="{A13FB16B-9464-4177-8943-981370E76BCC}" srcOrd="15" destOrd="0" presId="urn:microsoft.com/office/officeart/2008/layout/LinedList"/>
    <dgm:cxn modelId="{05383152-BA60-4C28-94F7-F564C87D8A94}" type="presParOf" srcId="{530FDE4E-B1E6-445F-B103-9DCB444DF581}" destId="{57161A7C-66A8-4036-85B8-4A54093114E3}" srcOrd="16" destOrd="0" presId="urn:microsoft.com/office/officeart/2008/layout/LinedList"/>
    <dgm:cxn modelId="{F85F269B-D773-4855-82D8-FF127AC017AC}" type="presParOf" srcId="{57161A7C-66A8-4036-85B8-4A54093114E3}" destId="{A778DA30-934C-4009-A0F7-46A8DA3C33CB}" srcOrd="0" destOrd="0" presId="urn:microsoft.com/office/officeart/2008/layout/LinedList"/>
    <dgm:cxn modelId="{29BC70ED-D79D-479C-B224-1347A274EB27}" type="presParOf" srcId="{57161A7C-66A8-4036-85B8-4A54093114E3}" destId="{E264ABB9-A7A4-449C-8337-F507ACF80552}" srcOrd="1" destOrd="0" presId="urn:microsoft.com/office/officeart/2008/layout/LinedList"/>
    <dgm:cxn modelId="{48EE54FB-40C6-481B-80B5-08E320DE7ECF}" type="presParOf" srcId="{57161A7C-66A8-4036-85B8-4A54093114E3}" destId="{A5E1FC28-7225-4D4B-A69C-06F08FA35BFD}" srcOrd="2" destOrd="0" presId="urn:microsoft.com/office/officeart/2008/layout/LinedList"/>
    <dgm:cxn modelId="{C270EB9C-6DC9-4E41-933A-C15617F0A926}" type="presParOf" srcId="{530FDE4E-B1E6-445F-B103-9DCB444DF581}" destId="{D66E5DE0-6265-47FC-B96D-8A2490365CBC}" srcOrd="17" destOrd="0" presId="urn:microsoft.com/office/officeart/2008/layout/LinedList"/>
    <dgm:cxn modelId="{F9225C27-6D86-4FC3-8DC1-AB1D99BEB5D8}" type="presParOf" srcId="{530FDE4E-B1E6-445F-B103-9DCB444DF581}" destId="{0ACA7DC1-D3A1-4853-BCA3-EAAEE6C72C49}" srcOrd="18" destOrd="0" presId="urn:microsoft.com/office/officeart/2008/layout/LinedList"/>
    <dgm:cxn modelId="{34AA2123-044A-4763-B995-35990E58E353}" type="presParOf" srcId="{530FDE4E-B1E6-445F-B103-9DCB444DF581}" destId="{D6A69BDE-3B4A-4F41-8C86-FCC68F9F718B}" srcOrd="19" destOrd="0" presId="urn:microsoft.com/office/officeart/2008/layout/LinedList"/>
    <dgm:cxn modelId="{62D68277-C41B-4C14-AD95-B15846D6F1AA}" type="presParOf" srcId="{D6A69BDE-3B4A-4F41-8C86-FCC68F9F718B}" destId="{79384910-57A6-4FC1-9832-3FB6245B147C}" srcOrd="0" destOrd="0" presId="urn:microsoft.com/office/officeart/2008/layout/LinedList"/>
    <dgm:cxn modelId="{25C51A3F-0909-4C9A-BFD6-3485EADF101A}" type="presParOf" srcId="{D6A69BDE-3B4A-4F41-8C86-FCC68F9F718B}" destId="{6F086D5B-A313-4B1C-8446-D540439F5AF5}" srcOrd="1" destOrd="0" presId="urn:microsoft.com/office/officeart/2008/layout/LinedList"/>
    <dgm:cxn modelId="{8E127DB5-F5AB-4B73-8BD2-306DC588F15A}" type="presParOf" srcId="{D6A69BDE-3B4A-4F41-8C86-FCC68F9F718B}" destId="{60C745C2-2E07-4233-A718-7DB0AB220CDD}" srcOrd="2" destOrd="0" presId="urn:microsoft.com/office/officeart/2008/layout/LinedList"/>
    <dgm:cxn modelId="{2126C7BB-6D3E-427B-BBD8-1B3DD1B2035C}" type="presParOf" srcId="{530FDE4E-B1E6-445F-B103-9DCB444DF581}" destId="{43173593-1195-4F23-BA56-D052312F9287}" srcOrd="20" destOrd="0" presId="urn:microsoft.com/office/officeart/2008/layout/LinedList"/>
    <dgm:cxn modelId="{B5062B4F-0827-440E-B651-9F3AE970CDBB}" type="presParOf" srcId="{530FDE4E-B1E6-445F-B103-9DCB444DF581}" destId="{7C461E73-68D4-4342-BD52-9F5BAA4780D2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23EFEA-A6C6-4CD5-90FE-6A7FC2F30FC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2BFB9A2-01FF-4778-998C-26B3D17BB228}">
      <dgm:prSet/>
      <dgm:spPr/>
      <dgm:t>
        <a:bodyPr/>
        <a:lstStyle/>
        <a:p>
          <a:r>
            <a:rPr lang="sk-SK" b="0" i="0" u="none" dirty="0"/>
            <a:t>V</a:t>
          </a:r>
          <a:r>
            <a:rPr lang="pt-BR" b="0" i="0" u="none" dirty="0"/>
            <a:t>íce cílí na afekt a emoční vyjádření</a:t>
          </a:r>
          <a:endParaRPr lang="sk-SK" dirty="0"/>
        </a:p>
      </dgm:t>
    </dgm:pt>
    <dgm:pt modelId="{138B28CD-B8FB-491B-AED9-121037EB3387}" type="parTrans" cxnId="{8B488E9F-174A-441C-93B7-7DFCAB37E99F}">
      <dgm:prSet/>
      <dgm:spPr/>
      <dgm:t>
        <a:bodyPr/>
        <a:lstStyle/>
        <a:p>
          <a:endParaRPr lang="sk-SK"/>
        </a:p>
      </dgm:t>
    </dgm:pt>
    <dgm:pt modelId="{13093B8A-32F2-4F4E-B919-A8719C9EC2A9}" type="sibTrans" cxnId="{8B488E9F-174A-441C-93B7-7DFCAB37E99F}">
      <dgm:prSet/>
      <dgm:spPr/>
      <dgm:t>
        <a:bodyPr/>
        <a:lstStyle/>
        <a:p>
          <a:endParaRPr lang="sk-SK"/>
        </a:p>
      </dgm:t>
    </dgm:pt>
    <dgm:pt modelId="{51963BCC-05F0-44BF-AC36-D86EA2B01D67}">
      <dgm:prSet/>
      <dgm:spPr/>
      <dgm:t>
        <a:bodyPr/>
        <a:lstStyle/>
        <a:p>
          <a:r>
            <a:rPr lang="sk-SK" b="0" i="0" u="none" dirty="0" err="1"/>
            <a:t>Zkoumání</a:t>
          </a:r>
          <a:r>
            <a:rPr lang="sk-SK" b="0" i="0" u="none" dirty="0"/>
            <a:t> </a:t>
          </a:r>
          <a:r>
            <a:rPr lang="sk-SK" b="0" i="0" u="none" dirty="0" err="1"/>
            <a:t>klientovy</a:t>
          </a:r>
          <a:r>
            <a:rPr lang="sk-SK" b="0" i="0" u="none" dirty="0"/>
            <a:t> </a:t>
          </a:r>
          <a:r>
            <a:rPr lang="sk-SK" b="0" i="0" u="none" dirty="0" err="1"/>
            <a:t>tendence</a:t>
          </a:r>
          <a:r>
            <a:rPr lang="sk-SK" b="0" i="0" u="none" dirty="0"/>
            <a:t> </a:t>
          </a:r>
          <a:r>
            <a:rPr lang="sk-SK" b="0" i="0" u="none" dirty="0" err="1"/>
            <a:t>vyhnout</a:t>
          </a:r>
          <a:r>
            <a:rPr lang="sk-SK" b="0" i="0" u="none" dirty="0"/>
            <a:t> </a:t>
          </a:r>
          <a:r>
            <a:rPr lang="sk-SK" b="0" i="0" u="none" dirty="0" err="1"/>
            <a:t>se</a:t>
          </a:r>
          <a:r>
            <a:rPr lang="sk-SK" b="0" i="0" u="none" dirty="0"/>
            <a:t> </a:t>
          </a:r>
          <a:r>
            <a:rPr lang="sk-SK" b="0" i="0" u="none" dirty="0" err="1"/>
            <a:t>některým</a:t>
          </a:r>
          <a:r>
            <a:rPr lang="sk-SK" b="0" i="0" u="none" dirty="0"/>
            <a:t> </a:t>
          </a:r>
          <a:r>
            <a:rPr lang="sk-SK" b="0" i="0" u="none" dirty="0" err="1"/>
            <a:t>tématům</a:t>
          </a:r>
          <a:endParaRPr lang="sk-SK" b="0" dirty="0"/>
        </a:p>
      </dgm:t>
    </dgm:pt>
    <dgm:pt modelId="{644D09AA-090F-4717-A379-1D78614C3719}" type="parTrans" cxnId="{9AA69D8D-0282-4D4C-BF0F-4AD7A4377DF4}">
      <dgm:prSet/>
      <dgm:spPr/>
      <dgm:t>
        <a:bodyPr/>
        <a:lstStyle/>
        <a:p>
          <a:endParaRPr lang="sk-SK"/>
        </a:p>
      </dgm:t>
    </dgm:pt>
    <dgm:pt modelId="{035D1797-A76D-464F-96EC-CBB1E65CDE5F}" type="sibTrans" cxnId="{9AA69D8D-0282-4D4C-BF0F-4AD7A4377DF4}">
      <dgm:prSet/>
      <dgm:spPr/>
      <dgm:t>
        <a:bodyPr/>
        <a:lstStyle/>
        <a:p>
          <a:endParaRPr lang="sk-SK"/>
        </a:p>
      </dgm:t>
    </dgm:pt>
    <dgm:pt modelId="{69804A6C-E84B-4901-A23F-48C647BCB36B}">
      <dgm:prSet/>
      <dgm:spPr/>
      <dgm:t>
        <a:bodyPr/>
        <a:lstStyle/>
        <a:p>
          <a:r>
            <a:rPr lang="sk-SK" b="0" i="0" u="none" dirty="0" err="1"/>
            <a:t>Identifikace</a:t>
          </a:r>
          <a:r>
            <a:rPr lang="sk-SK" b="0" i="0" u="none" dirty="0"/>
            <a:t> znovu </a:t>
          </a:r>
          <a:r>
            <a:rPr lang="sk-SK" b="0" i="0" u="none" dirty="0" err="1"/>
            <a:t>se</a:t>
          </a:r>
          <a:r>
            <a:rPr lang="sk-SK" b="0" i="0" u="none" dirty="0"/>
            <a:t> </a:t>
          </a:r>
          <a:r>
            <a:rPr lang="sk-SK" b="0" i="0" u="none" dirty="0" err="1"/>
            <a:t>objevujících</a:t>
          </a:r>
          <a:r>
            <a:rPr lang="sk-SK" b="0" i="0" u="none" dirty="0"/>
            <a:t> </a:t>
          </a:r>
          <a:r>
            <a:rPr lang="sk-SK" b="0" i="0" u="none" dirty="0" err="1"/>
            <a:t>vzorců</a:t>
          </a:r>
          <a:r>
            <a:rPr lang="sk-SK" b="0" i="0" u="none" dirty="0"/>
            <a:t> </a:t>
          </a:r>
          <a:r>
            <a:rPr lang="sk-SK" b="0" i="0" u="none" dirty="0" err="1"/>
            <a:t>chování</a:t>
          </a:r>
          <a:r>
            <a:rPr lang="sk-SK" b="0" i="0" u="none" dirty="0"/>
            <a:t>, </a:t>
          </a:r>
          <a:r>
            <a:rPr lang="sk-SK" b="0" i="0" u="none" dirty="0" err="1"/>
            <a:t>pocitů</a:t>
          </a:r>
          <a:r>
            <a:rPr lang="sk-SK" b="0" i="0" u="none" dirty="0"/>
            <a:t>, </a:t>
          </a:r>
          <a:r>
            <a:rPr lang="sk-SK" b="0" i="0" u="none" dirty="0" err="1"/>
            <a:t>prožitků</a:t>
          </a:r>
          <a:r>
            <a:rPr lang="sk-SK" b="0" i="0" u="none" dirty="0"/>
            <a:t> a </a:t>
          </a:r>
          <a:r>
            <a:rPr lang="sk-SK" b="0" i="0" u="none" dirty="0" err="1"/>
            <a:t>vztahů</a:t>
          </a:r>
          <a:endParaRPr lang="sk-SK" b="0" dirty="0"/>
        </a:p>
      </dgm:t>
    </dgm:pt>
    <dgm:pt modelId="{A80BCA19-09C3-40C7-8EA5-B74C2EF75679}" type="parTrans" cxnId="{B305F576-ABD0-4ABC-A3DC-CFF9AD35E14B}">
      <dgm:prSet/>
      <dgm:spPr/>
      <dgm:t>
        <a:bodyPr/>
        <a:lstStyle/>
        <a:p>
          <a:endParaRPr lang="sk-SK"/>
        </a:p>
      </dgm:t>
    </dgm:pt>
    <dgm:pt modelId="{60D166AE-C5F9-471F-BDB1-DEE686FE1757}" type="sibTrans" cxnId="{B305F576-ABD0-4ABC-A3DC-CFF9AD35E14B}">
      <dgm:prSet/>
      <dgm:spPr/>
      <dgm:t>
        <a:bodyPr/>
        <a:lstStyle/>
        <a:p>
          <a:endParaRPr lang="sk-SK"/>
        </a:p>
      </dgm:t>
    </dgm:pt>
    <dgm:pt modelId="{65480AE0-F4DF-431E-B9BE-D42D574CF07B}">
      <dgm:prSet/>
      <dgm:spPr/>
      <dgm:t>
        <a:bodyPr/>
        <a:lstStyle/>
        <a:p>
          <a:r>
            <a:rPr lang="sk-SK" b="0" i="0" u="none" dirty="0" err="1"/>
            <a:t>Minulost</a:t>
          </a:r>
          <a:r>
            <a:rPr lang="sk-SK" b="0" i="0" u="none" dirty="0"/>
            <a:t> a </a:t>
          </a:r>
          <a:r>
            <a:rPr lang="sk-SK" b="0" i="0" u="none" dirty="0" err="1"/>
            <a:t>její</a:t>
          </a:r>
          <a:r>
            <a:rPr lang="sk-SK" b="0" i="0" u="none" dirty="0"/>
            <a:t> </a:t>
          </a:r>
          <a:r>
            <a:rPr lang="sk-SK" b="0" i="0" u="none" dirty="0" err="1"/>
            <a:t>vliv</a:t>
          </a:r>
          <a:r>
            <a:rPr lang="sk-SK" b="0" i="0" u="none" dirty="0"/>
            <a:t> na </a:t>
          </a:r>
          <a:r>
            <a:rPr lang="sk-SK" b="0" i="0" u="none" dirty="0" err="1"/>
            <a:t>současnost</a:t>
          </a:r>
          <a:endParaRPr lang="sk-SK" b="0" dirty="0"/>
        </a:p>
      </dgm:t>
    </dgm:pt>
    <dgm:pt modelId="{33D5FB8B-A7BE-49DA-9D91-57439661159C}" type="parTrans" cxnId="{F4C667E3-8575-456D-8F42-59EF11CF31AF}">
      <dgm:prSet/>
      <dgm:spPr/>
      <dgm:t>
        <a:bodyPr/>
        <a:lstStyle/>
        <a:p>
          <a:endParaRPr lang="sk-SK"/>
        </a:p>
      </dgm:t>
    </dgm:pt>
    <dgm:pt modelId="{E3EFE257-A5D4-402C-891F-CFFD86CE6900}" type="sibTrans" cxnId="{F4C667E3-8575-456D-8F42-59EF11CF31AF}">
      <dgm:prSet/>
      <dgm:spPr/>
      <dgm:t>
        <a:bodyPr/>
        <a:lstStyle/>
        <a:p>
          <a:endParaRPr lang="sk-SK"/>
        </a:p>
      </dgm:t>
    </dgm:pt>
    <dgm:pt modelId="{CCA80AE8-B1F7-4A57-8AA3-AA54859BB6F5}">
      <dgm:prSet/>
      <dgm:spPr/>
      <dgm:t>
        <a:bodyPr/>
        <a:lstStyle/>
        <a:p>
          <a:r>
            <a:rPr lang="sk-SK" b="0" i="0" u="none" dirty="0" err="1"/>
            <a:t>Mezilidské</a:t>
          </a:r>
          <a:r>
            <a:rPr lang="sk-SK" b="0" i="0" u="none" dirty="0"/>
            <a:t> </a:t>
          </a:r>
          <a:r>
            <a:rPr lang="sk-SK" b="0" i="0" u="none" dirty="0" err="1"/>
            <a:t>prožitky</a:t>
          </a:r>
          <a:endParaRPr lang="sk-SK" b="0" dirty="0"/>
        </a:p>
      </dgm:t>
    </dgm:pt>
    <dgm:pt modelId="{5A9A2063-D5EF-4B4A-80D4-82ED2CAE1CBD}" type="parTrans" cxnId="{5054E929-6AB0-4CAC-9486-9EC9EEC01B32}">
      <dgm:prSet/>
      <dgm:spPr/>
      <dgm:t>
        <a:bodyPr/>
        <a:lstStyle/>
        <a:p>
          <a:endParaRPr lang="sk-SK"/>
        </a:p>
      </dgm:t>
    </dgm:pt>
    <dgm:pt modelId="{99021E9A-5F5B-47A2-9DB7-BEF4217117F2}" type="sibTrans" cxnId="{5054E929-6AB0-4CAC-9486-9EC9EEC01B32}">
      <dgm:prSet/>
      <dgm:spPr/>
      <dgm:t>
        <a:bodyPr/>
        <a:lstStyle/>
        <a:p>
          <a:endParaRPr lang="sk-SK"/>
        </a:p>
      </dgm:t>
    </dgm:pt>
    <dgm:pt modelId="{5C7E58C8-F1DC-41EA-8EC4-F8B8A923EB91}">
      <dgm:prSet/>
      <dgm:spPr/>
      <dgm:t>
        <a:bodyPr/>
        <a:lstStyle/>
        <a:p>
          <a:r>
            <a:rPr lang="sk-SK" b="0" i="0" u="none" dirty="0"/>
            <a:t>Terapeutický </a:t>
          </a:r>
          <a:r>
            <a:rPr lang="sk-SK" b="0" i="0" u="none" dirty="0" err="1"/>
            <a:t>vztah</a:t>
          </a:r>
          <a:endParaRPr lang="sk-SK" b="0" dirty="0"/>
        </a:p>
      </dgm:t>
    </dgm:pt>
    <dgm:pt modelId="{D202226D-57CD-49CB-BB81-6A84D9CDCD4E}" type="parTrans" cxnId="{3C761ED5-6DDD-4EDF-B443-FAB30262F462}">
      <dgm:prSet/>
      <dgm:spPr/>
      <dgm:t>
        <a:bodyPr/>
        <a:lstStyle/>
        <a:p>
          <a:endParaRPr lang="sk-SK"/>
        </a:p>
      </dgm:t>
    </dgm:pt>
    <dgm:pt modelId="{BCAE6ED8-2EEA-4290-BADD-7EF291C47FC4}" type="sibTrans" cxnId="{3C761ED5-6DDD-4EDF-B443-FAB30262F462}">
      <dgm:prSet/>
      <dgm:spPr/>
      <dgm:t>
        <a:bodyPr/>
        <a:lstStyle/>
        <a:p>
          <a:endParaRPr lang="sk-SK"/>
        </a:p>
      </dgm:t>
    </dgm:pt>
    <dgm:pt modelId="{6AD1A1C7-4DDA-4245-B1CB-F2D1AA4F9ED1}">
      <dgm:prSet/>
      <dgm:spPr/>
      <dgm:t>
        <a:bodyPr/>
        <a:lstStyle/>
        <a:p>
          <a:r>
            <a:rPr lang="sk-SK" b="0" i="0" u="none" dirty="0" err="1"/>
            <a:t>Zkoumání</a:t>
          </a:r>
          <a:r>
            <a:rPr lang="sk-SK" b="0" i="0" u="none" dirty="0"/>
            <a:t> </a:t>
          </a:r>
          <a:r>
            <a:rPr lang="sk-SK" b="0" i="0" u="none" dirty="0" err="1"/>
            <a:t>přání</a:t>
          </a:r>
          <a:r>
            <a:rPr lang="sk-SK" b="0" i="0" u="none" dirty="0"/>
            <a:t>, </a:t>
          </a:r>
          <a:r>
            <a:rPr lang="sk-SK" b="0" i="0" u="none" dirty="0" err="1"/>
            <a:t>snů</a:t>
          </a:r>
          <a:r>
            <a:rPr lang="sk-SK" b="0" i="0" u="none" dirty="0"/>
            <a:t> a </a:t>
          </a:r>
          <a:r>
            <a:rPr lang="sk-SK" b="0" i="0" u="none" dirty="0" err="1"/>
            <a:t>fantazií</a:t>
          </a:r>
          <a:endParaRPr lang="sk-SK" b="0" dirty="0"/>
        </a:p>
      </dgm:t>
    </dgm:pt>
    <dgm:pt modelId="{52A546AC-41EC-4C49-9596-8C72B88637A6}" type="parTrans" cxnId="{5B9839F6-8A52-418E-96E6-583C45ECD322}">
      <dgm:prSet/>
      <dgm:spPr/>
      <dgm:t>
        <a:bodyPr/>
        <a:lstStyle/>
        <a:p>
          <a:endParaRPr lang="sk-SK"/>
        </a:p>
      </dgm:t>
    </dgm:pt>
    <dgm:pt modelId="{81A2C6B1-C5E6-4918-B111-AED26F0621B0}" type="sibTrans" cxnId="{5B9839F6-8A52-418E-96E6-583C45ECD322}">
      <dgm:prSet/>
      <dgm:spPr/>
      <dgm:t>
        <a:bodyPr/>
        <a:lstStyle/>
        <a:p>
          <a:endParaRPr lang="sk-SK"/>
        </a:p>
      </dgm:t>
    </dgm:pt>
    <dgm:pt modelId="{E21C865C-F0E4-48ED-978D-A980B3EA73E0}">
      <dgm:prSet/>
      <dgm:spPr/>
      <dgm:t>
        <a:bodyPr/>
        <a:lstStyle/>
        <a:p>
          <a:r>
            <a:rPr lang="sk-SK" b="0" i="0" u="none" dirty="0" err="1"/>
            <a:t>Zaměření</a:t>
          </a:r>
          <a:r>
            <a:rPr lang="sk-SK" b="0" i="0" u="none" dirty="0"/>
            <a:t> na </a:t>
          </a:r>
          <a:r>
            <a:rPr lang="sk-SK" b="0" i="0" u="none" dirty="0" err="1"/>
            <a:t>pacientův</a:t>
          </a:r>
          <a:r>
            <a:rPr lang="sk-SK" b="0" i="0" u="none" dirty="0"/>
            <a:t> </a:t>
          </a:r>
          <a:r>
            <a:rPr lang="sk-SK" b="0" i="0" u="none" dirty="0" err="1"/>
            <a:t>vnitřní</a:t>
          </a:r>
          <a:r>
            <a:rPr lang="sk-SK" b="0" i="0" u="none" dirty="0"/>
            <a:t> </a:t>
          </a:r>
          <a:r>
            <a:rPr lang="sk-SK" b="0" i="0" u="none" dirty="0" err="1"/>
            <a:t>svět</a:t>
          </a:r>
          <a:endParaRPr lang="sk-SK" b="0" dirty="0"/>
        </a:p>
      </dgm:t>
    </dgm:pt>
    <dgm:pt modelId="{911F213F-6DB5-4254-A7E3-B3426D6DCC5A}" type="parTrans" cxnId="{7FBCB2C0-5281-4DD0-B509-C4EC5631D3EC}">
      <dgm:prSet/>
      <dgm:spPr/>
      <dgm:t>
        <a:bodyPr/>
        <a:lstStyle/>
        <a:p>
          <a:endParaRPr lang="sk-SK"/>
        </a:p>
      </dgm:t>
    </dgm:pt>
    <dgm:pt modelId="{8F579393-E7D4-415C-B1EA-AD4A78D999F9}" type="sibTrans" cxnId="{7FBCB2C0-5281-4DD0-B509-C4EC5631D3EC}">
      <dgm:prSet/>
      <dgm:spPr/>
      <dgm:t>
        <a:bodyPr/>
        <a:lstStyle/>
        <a:p>
          <a:endParaRPr lang="sk-SK"/>
        </a:p>
      </dgm:t>
    </dgm:pt>
    <dgm:pt modelId="{0C40FC13-DE52-46E0-8BF0-5B97BB449A28}">
      <dgm:prSet/>
      <dgm:spPr/>
      <dgm:t>
        <a:bodyPr/>
        <a:lstStyle/>
        <a:p>
          <a:r>
            <a:rPr lang="sk-SK" b="0" i="0" u="none" dirty="0"/>
            <a:t>Vývojová </a:t>
          </a:r>
          <a:r>
            <a:rPr lang="sk-SK" b="0" i="0" u="none" dirty="0" err="1"/>
            <a:t>perspektiva</a:t>
          </a:r>
          <a:endParaRPr lang="sk-SK" b="0" dirty="0"/>
        </a:p>
      </dgm:t>
    </dgm:pt>
    <dgm:pt modelId="{CDC32D95-BF15-44A8-8953-D0EB06239522}" type="parTrans" cxnId="{8572602F-0AD8-445C-8A8B-13584886CF1A}">
      <dgm:prSet/>
      <dgm:spPr/>
      <dgm:t>
        <a:bodyPr/>
        <a:lstStyle/>
        <a:p>
          <a:endParaRPr lang="sk-SK"/>
        </a:p>
      </dgm:t>
    </dgm:pt>
    <dgm:pt modelId="{A76C1B1C-79D0-4C6C-BDF4-820C44F2545E}" type="sibTrans" cxnId="{8572602F-0AD8-445C-8A8B-13584886CF1A}">
      <dgm:prSet/>
      <dgm:spPr/>
      <dgm:t>
        <a:bodyPr/>
        <a:lstStyle/>
        <a:p>
          <a:endParaRPr lang="sk-SK"/>
        </a:p>
      </dgm:t>
    </dgm:pt>
    <dgm:pt modelId="{04EC54A7-9841-437A-A556-F50FBD7A4521}" type="pres">
      <dgm:prSet presAssocID="{A323EFEA-A6C6-4CD5-90FE-6A7FC2F30FCD}" presName="vert0" presStyleCnt="0">
        <dgm:presLayoutVars>
          <dgm:dir/>
          <dgm:animOne val="branch"/>
          <dgm:animLvl val="lvl"/>
        </dgm:presLayoutVars>
      </dgm:prSet>
      <dgm:spPr/>
    </dgm:pt>
    <dgm:pt modelId="{E47E423B-6495-49E6-A468-1AF73707CA55}" type="pres">
      <dgm:prSet presAssocID="{C2BFB9A2-01FF-4778-998C-26B3D17BB228}" presName="thickLine" presStyleLbl="alignNode1" presStyleIdx="0" presStyleCnt="9"/>
      <dgm:spPr/>
    </dgm:pt>
    <dgm:pt modelId="{5D49BB42-EB9D-48E7-9DA4-05CB88BCBAFE}" type="pres">
      <dgm:prSet presAssocID="{C2BFB9A2-01FF-4778-998C-26B3D17BB228}" presName="horz1" presStyleCnt="0"/>
      <dgm:spPr/>
    </dgm:pt>
    <dgm:pt modelId="{318B126E-53BF-4A2C-A087-72B6B6A9729F}" type="pres">
      <dgm:prSet presAssocID="{C2BFB9A2-01FF-4778-998C-26B3D17BB228}" presName="tx1" presStyleLbl="revTx" presStyleIdx="0" presStyleCnt="9"/>
      <dgm:spPr/>
    </dgm:pt>
    <dgm:pt modelId="{21DF53FD-A5A3-4577-BEF3-9B328F42C458}" type="pres">
      <dgm:prSet presAssocID="{C2BFB9A2-01FF-4778-998C-26B3D17BB228}" presName="vert1" presStyleCnt="0"/>
      <dgm:spPr/>
    </dgm:pt>
    <dgm:pt modelId="{7943A69A-EAA1-429B-9761-9B95539388AC}" type="pres">
      <dgm:prSet presAssocID="{51963BCC-05F0-44BF-AC36-D86EA2B01D67}" presName="thickLine" presStyleLbl="alignNode1" presStyleIdx="1" presStyleCnt="9"/>
      <dgm:spPr/>
    </dgm:pt>
    <dgm:pt modelId="{FC39FB9E-D5BA-41DB-972E-E31B35C8AC45}" type="pres">
      <dgm:prSet presAssocID="{51963BCC-05F0-44BF-AC36-D86EA2B01D67}" presName="horz1" presStyleCnt="0"/>
      <dgm:spPr/>
    </dgm:pt>
    <dgm:pt modelId="{1B1B880B-7C6C-4810-BEBB-650647DA2F27}" type="pres">
      <dgm:prSet presAssocID="{51963BCC-05F0-44BF-AC36-D86EA2B01D67}" presName="tx1" presStyleLbl="revTx" presStyleIdx="1" presStyleCnt="9"/>
      <dgm:spPr/>
    </dgm:pt>
    <dgm:pt modelId="{0015397E-0D55-4F23-98BD-37DB667C60C0}" type="pres">
      <dgm:prSet presAssocID="{51963BCC-05F0-44BF-AC36-D86EA2B01D67}" presName="vert1" presStyleCnt="0"/>
      <dgm:spPr/>
    </dgm:pt>
    <dgm:pt modelId="{AC4A3B96-9C5F-4491-BAF1-CA2FDBC62AEF}" type="pres">
      <dgm:prSet presAssocID="{69804A6C-E84B-4901-A23F-48C647BCB36B}" presName="thickLine" presStyleLbl="alignNode1" presStyleIdx="2" presStyleCnt="9"/>
      <dgm:spPr/>
    </dgm:pt>
    <dgm:pt modelId="{7087ED63-236B-4761-85E6-15BABEA9D784}" type="pres">
      <dgm:prSet presAssocID="{69804A6C-E84B-4901-A23F-48C647BCB36B}" presName="horz1" presStyleCnt="0"/>
      <dgm:spPr/>
    </dgm:pt>
    <dgm:pt modelId="{D7726975-4A9D-40AA-9D6B-7443C42491F6}" type="pres">
      <dgm:prSet presAssocID="{69804A6C-E84B-4901-A23F-48C647BCB36B}" presName="tx1" presStyleLbl="revTx" presStyleIdx="2" presStyleCnt="9"/>
      <dgm:spPr/>
    </dgm:pt>
    <dgm:pt modelId="{A8821248-5AF6-482B-A619-95112E74F8A3}" type="pres">
      <dgm:prSet presAssocID="{69804A6C-E84B-4901-A23F-48C647BCB36B}" presName="vert1" presStyleCnt="0"/>
      <dgm:spPr/>
    </dgm:pt>
    <dgm:pt modelId="{5D0AA797-48F6-4D2F-91B7-0809C092C9DA}" type="pres">
      <dgm:prSet presAssocID="{65480AE0-F4DF-431E-B9BE-D42D574CF07B}" presName="thickLine" presStyleLbl="alignNode1" presStyleIdx="3" presStyleCnt="9"/>
      <dgm:spPr/>
    </dgm:pt>
    <dgm:pt modelId="{432A69E0-E48A-47B6-909B-EC52057BFDF1}" type="pres">
      <dgm:prSet presAssocID="{65480AE0-F4DF-431E-B9BE-D42D574CF07B}" presName="horz1" presStyleCnt="0"/>
      <dgm:spPr/>
    </dgm:pt>
    <dgm:pt modelId="{2659854D-1E90-4277-9DE4-D79419D67D2A}" type="pres">
      <dgm:prSet presAssocID="{65480AE0-F4DF-431E-B9BE-D42D574CF07B}" presName="tx1" presStyleLbl="revTx" presStyleIdx="3" presStyleCnt="9"/>
      <dgm:spPr/>
    </dgm:pt>
    <dgm:pt modelId="{9FEBA1C4-AD32-4F4A-BFB4-08783E1B80D2}" type="pres">
      <dgm:prSet presAssocID="{65480AE0-F4DF-431E-B9BE-D42D574CF07B}" presName="vert1" presStyleCnt="0"/>
      <dgm:spPr/>
    </dgm:pt>
    <dgm:pt modelId="{62D5862F-59A8-4C2D-B9C1-36C18317CD75}" type="pres">
      <dgm:prSet presAssocID="{CCA80AE8-B1F7-4A57-8AA3-AA54859BB6F5}" presName="thickLine" presStyleLbl="alignNode1" presStyleIdx="4" presStyleCnt="9"/>
      <dgm:spPr/>
    </dgm:pt>
    <dgm:pt modelId="{091747F4-F6C3-446C-BF04-8CC00AA9430A}" type="pres">
      <dgm:prSet presAssocID="{CCA80AE8-B1F7-4A57-8AA3-AA54859BB6F5}" presName="horz1" presStyleCnt="0"/>
      <dgm:spPr/>
    </dgm:pt>
    <dgm:pt modelId="{8F6B0E81-27B8-4C4A-932C-C0698FCF9CF8}" type="pres">
      <dgm:prSet presAssocID="{CCA80AE8-B1F7-4A57-8AA3-AA54859BB6F5}" presName="tx1" presStyleLbl="revTx" presStyleIdx="4" presStyleCnt="9"/>
      <dgm:spPr/>
    </dgm:pt>
    <dgm:pt modelId="{2FC3696E-BEE7-489B-BFA3-EC3800C4C625}" type="pres">
      <dgm:prSet presAssocID="{CCA80AE8-B1F7-4A57-8AA3-AA54859BB6F5}" presName="vert1" presStyleCnt="0"/>
      <dgm:spPr/>
    </dgm:pt>
    <dgm:pt modelId="{ECA2EE0E-8089-4466-BDE2-55FCDA9AA7EE}" type="pres">
      <dgm:prSet presAssocID="{5C7E58C8-F1DC-41EA-8EC4-F8B8A923EB91}" presName="thickLine" presStyleLbl="alignNode1" presStyleIdx="5" presStyleCnt="9"/>
      <dgm:spPr/>
    </dgm:pt>
    <dgm:pt modelId="{B709CC7E-07AF-49A5-A109-00E84ECDAF93}" type="pres">
      <dgm:prSet presAssocID="{5C7E58C8-F1DC-41EA-8EC4-F8B8A923EB91}" presName="horz1" presStyleCnt="0"/>
      <dgm:spPr/>
    </dgm:pt>
    <dgm:pt modelId="{D01A743C-73F6-404C-B427-17348AF83AB9}" type="pres">
      <dgm:prSet presAssocID="{5C7E58C8-F1DC-41EA-8EC4-F8B8A923EB91}" presName="tx1" presStyleLbl="revTx" presStyleIdx="5" presStyleCnt="9"/>
      <dgm:spPr/>
    </dgm:pt>
    <dgm:pt modelId="{C1607983-15E2-47E7-AA97-68706ACF0073}" type="pres">
      <dgm:prSet presAssocID="{5C7E58C8-F1DC-41EA-8EC4-F8B8A923EB91}" presName="vert1" presStyleCnt="0"/>
      <dgm:spPr/>
    </dgm:pt>
    <dgm:pt modelId="{67DB71E6-39D6-4D47-B1EA-75BF10FC2318}" type="pres">
      <dgm:prSet presAssocID="{6AD1A1C7-4DDA-4245-B1CB-F2D1AA4F9ED1}" presName="thickLine" presStyleLbl="alignNode1" presStyleIdx="6" presStyleCnt="9"/>
      <dgm:spPr/>
    </dgm:pt>
    <dgm:pt modelId="{55015775-0FE0-4B56-A139-DF5C22C95726}" type="pres">
      <dgm:prSet presAssocID="{6AD1A1C7-4DDA-4245-B1CB-F2D1AA4F9ED1}" presName="horz1" presStyleCnt="0"/>
      <dgm:spPr/>
    </dgm:pt>
    <dgm:pt modelId="{D1CB954C-9234-4044-BE68-D8EBA8728F53}" type="pres">
      <dgm:prSet presAssocID="{6AD1A1C7-4DDA-4245-B1CB-F2D1AA4F9ED1}" presName="tx1" presStyleLbl="revTx" presStyleIdx="6" presStyleCnt="9"/>
      <dgm:spPr/>
    </dgm:pt>
    <dgm:pt modelId="{ECE94CD4-EF2B-4377-8EEF-0F1D84A63F10}" type="pres">
      <dgm:prSet presAssocID="{6AD1A1C7-4DDA-4245-B1CB-F2D1AA4F9ED1}" presName="vert1" presStyleCnt="0"/>
      <dgm:spPr/>
    </dgm:pt>
    <dgm:pt modelId="{6AAFC688-4458-44AE-8E13-4316388727F0}" type="pres">
      <dgm:prSet presAssocID="{E21C865C-F0E4-48ED-978D-A980B3EA73E0}" presName="thickLine" presStyleLbl="alignNode1" presStyleIdx="7" presStyleCnt="9"/>
      <dgm:spPr/>
    </dgm:pt>
    <dgm:pt modelId="{B6C84A43-ED31-4B4E-92D6-CD54C9DA9C5A}" type="pres">
      <dgm:prSet presAssocID="{E21C865C-F0E4-48ED-978D-A980B3EA73E0}" presName="horz1" presStyleCnt="0"/>
      <dgm:spPr/>
    </dgm:pt>
    <dgm:pt modelId="{C50F00DF-2957-467D-976C-23B53933A485}" type="pres">
      <dgm:prSet presAssocID="{E21C865C-F0E4-48ED-978D-A980B3EA73E0}" presName="tx1" presStyleLbl="revTx" presStyleIdx="7" presStyleCnt="9"/>
      <dgm:spPr/>
    </dgm:pt>
    <dgm:pt modelId="{11D7B2E3-F7B2-4EF3-9CDC-B711995D9CE9}" type="pres">
      <dgm:prSet presAssocID="{E21C865C-F0E4-48ED-978D-A980B3EA73E0}" presName="vert1" presStyleCnt="0"/>
      <dgm:spPr/>
    </dgm:pt>
    <dgm:pt modelId="{E9DD7FA4-DB3E-4224-8CFD-544A2632F28E}" type="pres">
      <dgm:prSet presAssocID="{0C40FC13-DE52-46E0-8BF0-5B97BB449A28}" presName="thickLine" presStyleLbl="alignNode1" presStyleIdx="8" presStyleCnt="9"/>
      <dgm:spPr/>
    </dgm:pt>
    <dgm:pt modelId="{8DB328BF-A8B5-4051-8219-ED851C5CB5AC}" type="pres">
      <dgm:prSet presAssocID="{0C40FC13-DE52-46E0-8BF0-5B97BB449A28}" presName="horz1" presStyleCnt="0"/>
      <dgm:spPr/>
    </dgm:pt>
    <dgm:pt modelId="{D7B060D4-51C1-4451-A4B4-560F6964F8B7}" type="pres">
      <dgm:prSet presAssocID="{0C40FC13-DE52-46E0-8BF0-5B97BB449A28}" presName="tx1" presStyleLbl="revTx" presStyleIdx="8" presStyleCnt="9"/>
      <dgm:spPr/>
    </dgm:pt>
    <dgm:pt modelId="{429139C3-444F-4591-B1DE-7431CD39357D}" type="pres">
      <dgm:prSet presAssocID="{0C40FC13-DE52-46E0-8BF0-5B97BB449A28}" presName="vert1" presStyleCnt="0"/>
      <dgm:spPr/>
    </dgm:pt>
  </dgm:ptLst>
  <dgm:cxnLst>
    <dgm:cxn modelId="{6EC85603-5351-48AE-9A1C-6F1FC1C50AD6}" type="presOf" srcId="{C2BFB9A2-01FF-4778-998C-26B3D17BB228}" destId="{318B126E-53BF-4A2C-A087-72B6B6A9729F}" srcOrd="0" destOrd="0" presId="urn:microsoft.com/office/officeart/2008/layout/LinedList"/>
    <dgm:cxn modelId="{5054E929-6AB0-4CAC-9486-9EC9EEC01B32}" srcId="{A323EFEA-A6C6-4CD5-90FE-6A7FC2F30FCD}" destId="{CCA80AE8-B1F7-4A57-8AA3-AA54859BB6F5}" srcOrd="4" destOrd="0" parTransId="{5A9A2063-D5EF-4B4A-80D4-82ED2CAE1CBD}" sibTransId="{99021E9A-5F5B-47A2-9DB7-BEF4217117F2}"/>
    <dgm:cxn modelId="{8572602F-0AD8-445C-8A8B-13584886CF1A}" srcId="{A323EFEA-A6C6-4CD5-90FE-6A7FC2F30FCD}" destId="{0C40FC13-DE52-46E0-8BF0-5B97BB449A28}" srcOrd="8" destOrd="0" parTransId="{CDC32D95-BF15-44A8-8953-D0EB06239522}" sibTransId="{A76C1B1C-79D0-4C6C-BDF4-820C44F2545E}"/>
    <dgm:cxn modelId="{3FB6CA69-C1F4-4E94-8BE0-445819E39E7F}" type="presOf" srcId="{0C40FC13-DE52-46E0-8BF0-5B97BB449A28}" destId="{D7B060D4-51C1-4451-A4B4-560F6964F8B7}" srcOrd="0" destOrd="0" presId="urn:microsoft.com/office/officeart/2008/layout/LinedList"/>
    <dgm:cxn modelId="{B305F576-ABD0-4ABC-A3DC-CFF9AD35E14B}" srcId="{A323EFEA-A6C6-4CD5-90FE-6A7FC2F30FCD}" destId="{69804A6C-E84B-4901-A23F-48C647BCB36B}" srcOrd="2" destOrd="0" parTransId="{A80BCA19-09C3-40C7-8EA5-B74C2EF75679}" sibTransId="{60D166AE-C5F9-471F-BDB1-DEE686FE1757}"/>
    <dgm:cxn modelId="{FB345D8A-DBE8-4DFD-8630-5668593F00A7}" type="presOf" srcId="{A323EFEA-A6C6-4CD5-90FE-6A7FC2F30FCD}" destId="{04EC54A7-9841-437A-A556-F50FBD7A4521}" srcOrd="0" destOrd="0" presId="urn:microsoft.com/office/officeart/2008/layout/LinedList"/>
    <dgm:cxn modelId="{9AA69D8D-0282-4D4C-BF0F-4AD7A4377DF4}" srcId="{A323EFEA-A6C6-4CD5-90FE-6A7FC2F30FCD}" destId="{51963BCC-05F0-44BF-AC36-D86EA2B01D67}" srcOrd="1" destOrd="0" parTransId="{644D09AA-090F-4717-A379-1D78614C3719}" sibTransId="{035D1797-A76D-464F-96EC-CBB1E65CDE5F}"/>
    <dgm:cxn modelId="{8B488E9F-174A-441C-93B7-7DFCAB37E99F}" srcId="{A323EFEA-A6C6-4CD5-90FE-6A7FC2F30FCD}" destId="{C2BFB9A2-01FF-4778-998C-26B3D17BB228}" srcOrd="0" destOrd="0" parTransId="{138B28CD-B8FB-491B-AED9-121037EB3387}" sibTransId="{13093B8A-32F2-4F4E-B919-A8719C9EC2A9}"/>
    <dgm:cxn modelId="{738676A6-E20D-4232-B300-0C883BCEE082}" type="presOf" srcId="{CCA80AE8-B1F7-4A57-8AA3-AA54859BB6F5}" destId="{8F6B0E81-27B8-4C4A-932C-C0698FCF9CF8}" srcOrd="0" destOrd="0" presId="urn:microsoft.com/office/officeart/2008/layout/LinedList"/>
    <dgm:cxn modelId="{06492BB7-4C8C-40EC-ADE9-F63C89793C1B}" type="presOf" srcId="{65480AE0-F4DF-431E-B9BE-D42D574CF07B}" destId="{2659854D-1E90-4277-9DE4-D79419D67D2A}" srcOrd="0" destOrd="0" presId="urn:microsoft.com/office/officeart/2008/layout/LinedList"/>
    <dgm:cxn modelId="{4BEE7EB7-6BCD-4168-8536-AF21155CF45A}" type="presOf" srcId="{51963BCC-05F0-44BF-AC36-D86EA2B01D67}" destId="{1B1B880B-7C6C-4810-BEBB-650647DA2F27}" srcOrd="0" destOrd="0" presId="urn:microsoft.com/office/officeart/2008/layout/LinedList"/>
    <dgm:cxn modelId="{7FBCB2C0-5281-4DD0-B509-C4EC5631D3EC}" srcId="{A323EFEA-A6C6-4CD5-90FE-6A7FC2F30FCD}" destId="{E21C865C-F0E4-48ED-978D-A980B3EA73E0}" srcOrd="7" destOrd="0" parTransId="{911F213F-6DB5-4254-A7E3-B3426D6DCC5A}" sibTransId="{8F579393-E7D4-415C-B1EA-AD4A78D999F9}"/>
    <dgm:cxn modelId="{6961F6CD-B3F9-4BF7-8040-38A9FBEF9950}" type="presOf" srcId="{6AD1A1C7-4DDA-4245-B1CB-F2D1AA4F9ED1}" destId="{D1CB954C-9234-4044-BE68-D8EBA8728F53}" srcOrd="0" destOrd="0" presId="urn:microsoft.com/office/officeart/2008/layout/LinedList"/>
    <dgm:cxn modelId="{8D9C85D3-2182-46AE-AEF0-B7925978580E}" type="presOf" srcId="{E21C865C-F0E4-48ED-978D-A980B3EA73E0}" destId="{C50F00DF-2957-467D-976C-23B53933A485}" srcOrd="0" destOrd="0" presId="urn:microsoft.com/office/officeart/2008/layout/LinedList"/>
    <dgm:cxn modelId="{3C761ED5-6DDD-4EDF-B443-FAB30262F462}" srcId="{A323EFEA-A6C6-4CD5-90FE-6A7FC2F30FCD}" destId="{5C7E58C8-F1DC-41EA-8EC4-F8B8A923EB91}" srcOrd="5" destOrd="0" parTransId="{D202226D-57CD-49CB-BB81-6A84D9CDCD4E}" sibTransId="{BCAE6ED8-2EEA-4290-BADD-7EF291C47FC4}"/>
    <dgm:cxn modelId="{F4C667E3-8575-456D-8F42-59EF11CF31AF}" srcId="{A323EFEA-A6C6-4CD5-90FE-6A7FC2F30FCD}" destId="{65480AE0-F4DF-431E-B9BE-D42D574CF07B}" srcOrd="3" destOrd="0" parTransId="{33D5FB8B-A7BE-49DA-9D91-57439661159C}" sibTransId="{E3EFE257-A5D4-402C-891F-CFFD86CE6900}"/>
    <dgm:cxn modelId="{5B9839F6-8A52-418E-96E6-583C45ECD322}" srcId="{A323EFEA-A6C6-4CD5-90FE-6A7FC2F30FCD}" destId="{6AD1A1C7-4DDA-4245-B1CB-F2D1AA4F9ED1}" srcOrd="6" destOrd="0" parTransId="{52A546AC-41EC-4C49-9596-8C72B88637A6}" sibTransId="{81A2C6B1-C5E6-4918-B111-AED26F0621B0}"/>
    <dgm:cxn modelId="{3613AFF6-52EF-47BE-957F-52142D9353A6}" type="presOf" srcId="{5C7E58C8-F1DC-41EA-8EC4-F8B8A923EB91}" destId="{D01A743C-73F6-404C-B427-17348AF83AB9}" srcOrd="0" destOrd="0" presId="urn:microsoft.com/office/officeart/2008/layout/LinedList"/>
    <dgm:cxn modelId="{7C67D1F8-4442-4696-A440-FF75D7862C81}" type="presOf" srcId="{69804A6C-E84B-4901-A23F-48C647BCB36B}" destId="{D7726975-4A9D-40AA-9D6B-7443C42491F6}" srcOrd="0" destOrd="0" presId="urn:microsoft.com/office/officeart/2008/layout/LinedList"/>
    <dgm:cxn modelId="{57FF8568-4721-403C-92C2-8754C261FAE7}" type="presParOf" srcId="{04EC54A7-9841-437A-A556-F50FBD7A4521}" destId="{E47E423B-6495-49E6-A468-1AF73707CA55}" srcOrd="0" destOrd="0" presId="urn:microsoft.com/office/officeart/2008/layout/LinedList"/>
    <dgm:cxn modelId="{B997D67A-D9E0-4620-B701-0514A0DF91D1}" type="presParOf" srcId="{04EC54A7-9841-437A-A556-F50FBD7A4521}" destId="{5D49BB42-EB9D-48E7-9DA4-05CB88BCBAFE}" srcOrd="1" destOrd="0" presId="urn:microsoft.com/office/officeart/2008/layout/LinedList"/>
    <dgm:cxn modelId="{3FEEB44F-25DF-4E73-9276-A0574D765012}" type="presParOf" srcId="{5D49BB42-EB9D-48E7-9DA4-05CB88BCBAFE}" destId="{318B126E-53BF-4A2C-A087-72B6B6A9729F}" srcOrd="0" destOrd="0" presId="urn:microsoft.com/office/officeart/2008/layout/LinedList"/>
    <dgm:cxn modelId="{C10CEAA2-39DE-49D2-BB11-19C62B3817F7}" type="presParOf" srcId="{5D49BB42-EB9D-48E7-9DA4-05CB88BCBAFE}" destId="{21DF53FD-A5A3-4577-BEF3-9B328F42C458}" srcOrd="1" destOrd="0" presId="urn:microsoft.com/office/officeart/2008/layout/LinedList"/>
    <dgm:cxn modelId="{5DF08E4D-EBD2-4908-A58F-ADFFD7521216}" type="presParOf" srcId="{04EC54A7-9841-437A-A556-F50FBD7A4521}" destId="{7943A69A-EAA1-429B-9761-9B95539388AC}" srcOrd="2" destOrd="0" presId="urn:microsoft.com/office/officeart/2008/layout/LinedList"/>
    <dgm:cxn modelId="{71E00170-90D0-4FDF-8E92-FC33EC33526E}" type="presParOf" srcId="{04EC54A7-9841-437A-A556-F50FBD7A4521}" destId="{FC39FB9E-D5BA-41DB-972E-E31B35C8AC45}" srcOrd="3" destOrd="0" presId="urn:microsoft.com/office/officeart/2008/layout/LinedList"/>
    <dgm:cxn modelId="{F59DFF79-064B-423E-BE53-738CC95DC34F}" type="presParOf" srcId="{FC39FB9E-D5BA-41DB-972E-E31B35C8AC45}" destId="{1B1B880B-7C6C-4810-BEBB-650647DA2F27}" srcOrd="0" destOrd="0" presId="urn:microsoft.com/office/officeart/2008/layout/LinedList"/>
    <dgm:cxn modelId="{52B6BB98-3784-4748-83CA-B09AB7EA0C29}" type="presParOf" srcId="{FC39FB9E-D5BA-41DB-972E-E31B35C8AC45}" destId="{0015397E-0D55-4F23-98BD-37DB667C60C0}" srcOrd="1" destOrd="0" presId="urn:microsoft.com/office/officeart/2008/layout/LinedList"/>
    <dgm:cxn modelId="{DB502BE0-CA0F-46A0-9C2F-768BB83BE981}" type="presParOf" srcId="{04EC54A7-9841-437A-A556-F50FBD7A4521}" destId="{AC4A3B96-9C5F-4491-BAF1-CA2FDBC62AEF}" srcOrd="4" destOrd="0" presId="urn:microsoft.com/office/officeart/2008/layout/LinedList"/>
    <dgm:cxn modelId="{E2754D64-A2F1-4972-9612-8711DE813BA6}" type="presParOf" srcId="{04EC54A7-9841-437A-A556-F50FBD7A4521}" destId="{7087ED63-236B-4761-85E6-15BABEA9D784}" srcOrd="5" destOrd="0" presId="urn:microsoft.com/office/officeart/2008/layout/LinedList"/>
    <dgm:cxn modelId="{753AA2C4-7A81-4C40-BE18-C8A030502789}" type="presParOf" srcId="{7087ED63-236B-4761-85E6-15BABEA9D784}" destId="{D7726975-4A9D-40AA-9D6B-7443C42491F6}" srcOrd="0" destOrd="0" presId="urn:microsoft.com/office/officeart/2008/layout/LinedList"/>
    <dgm:cxn modelId="{19A6E6DC-F55C-4EF4-ACB9-B69AB7C82333}" type="presParOf" srcId="{7087ED63-236B-4761-85E6-15BABEA9D784}" destId="{A8821248-5AF6-482B-A619-95112E74F8A3}" srcOrd="1" destOrd="0" presId="urn:microsoft.com/office/officeart/2008/layout/LinedList"/>
    <dgm:cxn modelId="{122B9E9C-F8FA-4E9A-81F4-0236B44D3463}" type="presParOf" srcId="{04EC54A7-9841-437A-A556-F50FBD7A4521}" destId="{5D0AA797-48F6-4D2F-91B7-0809C092C9DA}" srcOrd="6" destOrd="0" presId="urn:microsoft.com/office/officeart/2008/layout/LinedList"/>
    <dgm:cxn modelId="{D0CEB17E-000E-43C4-B5A3-FBAB15A01012}" type="presParOf" srcId="{04EC54A7-9841-437A-A556-F50FBD7A4521}" destId="{432A69E0-E48A-47B6-909B-EC52057BFDF1}" srcOrd="7" destOrd="0" presId="urn:microsoft.com/office/officeart/2008/layout/LinedList"/>
    <dgm:cxn modelId="{BCE387EC-2592-4BA0-950D-6460E02A2241}" type="presParOf" srcId="{432A69E0-E48A-47B6-909B-EC52057BFDF1}" destId="{2659854D-1E90-4277-9DE4-D79419D67D2A}" srcOrd="0" destOrd="0" presId="urn:microsoft.com/office/officeart/2008/layout/LinedList"/>
    <dgm:cxn modelId="{C89C2EBC-54BD-4831-888A-3BBFCBA7596A}" type="presParOf" srcId="{432A69E0-E48A-47B6-909B-EC52057BFDF1}" destId="{9FEBA1C4-AD32-4F4A-BFB4-08783E1B80D2}" srcOrd="1" destOrd="0" presId="urn:microsoft.com/office/officeart/2008/layout/LinedList"/>
    <dgm:cxn modelId="{259CEE61-F648-4494-BBED-09D0999DA182}" type="presParOf" srcId="{04EC54A7-9841-437A-A556-F50FBD7A4521}" destId="{62D5862F-59A8-4C2D-B9C1-36C18317CD75}" srcOrd="8" destOrd="0" presId="urn:microsoft.com/office/officeart/2008/layout/LinedList"/>
    <dgm:cxn modelId="{6D6E8D21-CBF6-423E-8455-2F8884492C65}" type="presParOf" srcId="{04EC54A7-9841-437A-A556-F50FBD7A4521}" destId="{091747F4-F6C3-446C-BF04-8CC00AA9430A}" srcOrd="9" destOrd="0" presId="urn:microsoft.com/office/officeart/2008/layout/LinedList"/>
    <dgm:cxn modelId="{C68A15E9-6786-4859-8639-72FD74A3E47C}" type="presParOf" srcId="{091747F4-F6C3-446C-BF04-8CC00AA9430A}" destId="{8F6B0E81-27B8-4C4A-932C-C0698FCF9CF8}" srcOrd="0" destOrd="0" presId="urn:microsoft.com/office/officeart/2008/layout/LinedList"/>
    <dgm:cxn modelId="{9679411C-4460-42EF-9E63-C76B2BEA2175}" type="presParOf" srcId="{091747F4-F6C3-446C-BF04-8CC00AA9430A}" destId="{2FC3696E-BEE7-489B-BFA3-EC3800C4C625}" srcOrd="1" destOrd="0" presId="urn:microsoft.com/office/officeart/2008/layout/LinedList"/>
    <dgm:cxn modelId="{2D5E49BC-76BE-4053-923F-E4B119C039E9}" type="presParOf" srcId="{04EC54A7-9841-437A-A556-F50FBD7A4521}" destId="{ECA2EE0E-8089-4466-BDE2-55FCDA9AA7EE}" srcOrd="10" destOrd="0" presId="urn:microsoft.com/office/officeart/2008/layout/LinedList"/>
    <dgm:cxn modelId="{527DB406-8CC1-4E70-82B6-3A8A1B629964}" type="presParOf" srcId="{04EC54A7-9841-437A-A556-F50FBD7A4521}" destId="{B709CC7E-07AF-49A5-A109-00E84ECDAF93}" srcOrd="11" destOrd="0" presId="urn:microsoft.com/office/officeart/2008/layout/LinedList"/>
    <dgm:cxn modelId="{A93E055F-111B-447A-963E-3996384BEAF3}" type="presParOf" srcId="{B709CC7E-07AF-49A5-A109-00E84ECDAF93}" destId="{D01A743C-73F6-404C-B427-17348AF83AB9}" srcOrd="0" destOrd="0" presId="urn:microsoft.com/office/officeart/2008/layout/LinedList"/>
    <dgm:cxn modelId="{26A31A5F-AA92-45DA-B7EF-B210772893E9}" type="presParOf" srcId="{B709CC7E-07AF-49A5-A109-00E84ECDAF93}" destId="{C1607983-15E2-47E7-AA97-68706ACF0073}" srcOrd="1" destOrd="0" presId="urn:microsoft.com/office/officeart/2008/layout/LinedList"/>
    <dgm:cxn modelId="{C507149B-8EA6-4D09-AB83-51B36556A2EC}" type="presParOf" srcId="{04EC54A7-9841-437A-A556-F50FBD7A4521}" destId="{67DB71E6-39D6-4D47-B1EA-75BF10FC2318}" srcOrd="12" destOrd="0" presId="urn:microsoft.com/office/officeart/2008/layout/LinedList"/>
    <dgm:cxn modelId="{E0D018EB-FA1F-4219-B51C-F4A8BACEA93F}" type="presParOf" srcId="{04EC54A7-9841-437A-A556-F50FBD7A4521}" destId="{55015775-0FE0-4B56-A139-DF5C22C95726}" srcOrd="13" destOrd="0" presId="urn:microsoft.com/office/officeart/2008/layout/LinedList"/>
    <dgm:cxn modelId="{0A86601F-7761-49C9-B284-B5DA58D3E677}" type="presParOf" srcId="{55015775-0FE0-4B56-A139-DF5C22C95726}" destId="{D1CB954C-9234-4044-BE68-D8EBA8728F53}" srcOrd="0" destOrd="0" presId="urn:microsoft.com/office/officeart/2008/layout/LinedList"/>
    <dgm:cxn modelId="{A5846309-C37D-47EA-BFBF-DCC1842F15BE}" type="presParOf" srcId="{55015775-0FE0-4B56-A139-DF5C22C95726}" destId="{ECE94CD4-EF2B-4377-8EEF-0F1D84A63F10}" srcOrd="1" destOrd="0" presId="urn:microsoft.com/office/officeart/2008/layout/LinedList"/>
    <dgm:cxn modelId="{424B3199-0CA5-47E6-A11D-3337D8D6D84F}" type="presParOf" srcId="{04EC54A7-9841-437A-A556-F50FBD7A4521}" destId="{6AAFC688-4458-44AE-8E13-4316388727F0}" srcOrd="14" destOrd="0" presId="urn:microsoft.com/office/officeart/2008/layout/LinedList"/>
    <dgm:cxn modelId="{350CE068-6798-4F03-A1A5-2D9C42B3E4A9}" type="presParOf" srcId="{04EC54A7-9841-437A-A556-F50FBD7A4521}" destId="{B6C84A43-ED31-4B4E-92D6-CD54C9DA9C5A}" srcOrd="15" destOrd="0" presId="urn:microsoft.com/office/officeart/2008/layout/LinedList"/>
    <dgm:cxn modelId="{83F10172-77ED-4D28-9BA4-011B66C7CF5B}" type="presParOf" srcId="{B6C84A43-ED31-4B4E-92D6-CD54C9DA9C5A}" destId="{C50F00DF-2957-467D-976C-23B53933A485}" srcOrd="0" destOrd="0" presId="urn:microsoft.com/office/officeart/2008/layout/LinedList"/>
    <dgm:cxn modelId="{5277B2DA-D055-4E72-AD27-B36CD633EE00}" type="presParOf" srcId="{B6C84A43-ED31-4B4E-92D6-CD54C9DA9C5A}" destId="{11D7B2E3-F7B2-4EF3-9CDC-B711995D9CE9}" srcOrd="1" destOrd="0" presId="urn:microsoft.com/office/officeart/2008/layout/LinedList"/>
    <dgm:cxn modelId="{D8E35752-0528-4FED-BD04-2BE6C9F460F7}" type="presParOf" srcId="{04EC54A7-9841-437A-A556-F50FBD7A4521}" destId="{E9DD7FA4-DB3E-4224-8CFD-544A2632F28E}" srcOrd="16" destOrd="0" presId="urn:microsoft.com/office/officeart/2008/layout/LinedList"/>
    <dgm:cxn modelId="{3026E4B2-18C0-4F63-AF76-B3336DAE6B50}" type="presParOf" srcId="{04EC54A7-9841-437A-A556-F50FBD7A4521}" destId="{8DB328BF-A8B5-4051-8219-ED851C5CB5AC}" srcOrd="17" destOrd="0" presId="urn:microsoft.com/office/officeart/2008/layout/LinedList"/>
    <dgm:cxn modelId="{4EB7E416-F577-4E6E-9CFB-0FB23D82BC41}" type="presParOf" srcId="{8DB328BF-A8B5-4051-8219-ED851C5CB5AC}" destId="{D7B060D4-51C1-4451-A4B4-560F6964F8B7}" srcOrd="0" destOrd="0" presId="urn:microsoft.com/office/officeart/2008/layout/LinedList"/>
    <dgm:cxn modelId="{A6ACB1D4-9CF8-4A14-8F3D-A1A8E86BB68B}" type="presParOf" srcId="{8DB328BF-A8B5-4051-8219-ED851C5CB5AC}" destId="{429139C3-444F-4591-B1DE-7431CD39357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23EFEA-A6C6-4CD5-90FE-6A7FC2F30FC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2BFB9A2-01FF-4778-998C-26B3D17BB228}">
      <dgm:prSet/>
      <dgm:spPr/>
      <dgm:t>
        <a:bodyPr/>
        <a:lstStyle/>
        <a:p>
          <a:r>
            <a:rPr lang="sk-SK" b="0" i="0" u="none" dirty="0" err="1"/>
            <a:t>První</a:t>
          </a:r>
          <a:r>
            <a:rPr lang="sk-SK" b="0" i="0" u="none" dirty="0"/>
            <a:t> fáze</a:t>
          </a:r>
          <a:endParaRPr lang="sk-SK" dirty="0"/>
        </a:p>
      </dgm:t>
    </dgm:pt>
    <dgm:pt modelId="{138B28CD-B8FB-491B-AED9-121037EB3387}" type="parTrans" cxnId="{8B488E9F-174A-441C-93B7-7DFCAB37E99F}">
      <dgm:prSet/>
      <dgm:spPr/>
      <dgm:t>
        <a:bodyPr/>
        <a:lstStyle/>
        <a:p>
          <a:endParaRPr lang="sk-SK"/>
        </a:p>
      </dgm:t>
    </dgm:pt>
    <dgm:pt modelId="{13093B8A-32F2-4F4E-B919-A8719C9EC2A9}" type="sibTrans" cxnId="{8B488E9F-174A-441C-93B7-7DFCAB37E99F}">
      <dgm:prSet/>
      <dgm:spPr/>
      <dgm:t>
        <a:bodyPr/>
        <a:lstStyle/>
        <a:p>
          <a:endParaRPr lang="sk-SK"/>
        </a:p>
      </dgm:t>
    </dgm:pt>
    <dgm:pt modelId="{6DE036C9-8BE8-453A-A787-011D57792B34}">
      <dgm:prSet/>
      <dgm:spPr/>
      <dgm:t>
        <a:bodyPr/>
        <a:lstStyle/>
        <a:p>
          <a:r>
            <a:rPr lang="sk-SK" b="0" i="0" u="none" dirty="0" err="1"/>
            <a:t>Prozkoumání</a:t>
          </a:r>
          <a:r>
            <a:rPr lang="sk-SK" b="0" i="0" u="none" dirty="0"/>
            <a:t> </a:t>
          </a:r>
          <a:r>
            <a:rPr lang="sk-SK" b="0" i="0" u="none" dirty="0" err="1"/>
            <a:t>stresorů</a:t>
          </a:r>
          <a:r>
            <a:rPr lang="sk-SK" b="0" i="0" u="none" dirty="0"/>
            <a:t>, </a:t>
          </a:r>
          <a:r>
            <a:rPr lang="sk-SK" b="0" i="0" u="none" dirty="0" err="1"/>
            <a:t>pocitů</a:t>
          </a:r>
          <a:r>
            <a:rPr lang="sk-SK" b="0" i="0" u="none" dirty="0"/>
            <a:t> a </a:t>
          </a:r>
          <a:r>
            <a:rPr lang="sk-SK" b="0" i="0" u="none" dirty="0" err="1"/>
            <a:t>emočního</a:t>
          </a:r>
          <a:r>
            <a:rPr lang="sk-SK" b="0" i="0" u="none" dirty="0"/>
            <a:t> významu panických atak s </a:t>
          </a:r>
          <a:r>
            <a:rPr lang="sk-SK" b="0" i="0" u="none" dirty="0" err="1"/>
            <a:t>cílem</a:t>
          </a:r>
          <a:r>
            <a:rPr lang="sk-SK" b="0" i="0" u="none" dirty="0"/>
            <a:t> </a:t>
          </a:r>
          <a:r>
            <a:rPr lang="sk-SK" b="0" i="0" u="none" dirty="0" err="1"/>
            <a:t>odhalit</a:t>
          </a:r>
          <a:r>
            <a:rPr lang="sk-SK" b="0" i="0" u="none" dirty="0"/>
            <a:t> skrytou dynamiku</a:t>
          </a:r>
          <a:endParaRPr lang="sk-SK" b="0" dirty="0"/>
        </a:p>
      </dgm:t>
    </dgm:pt>
    <dgm:pt modelId="{B20C4BA9-8780-46BF-A097-8E0360A2C246}" type="parTrans" cxnId="{895E8D8B-F01E-4CF1-9C76-CFFC9521521C}">
      <dgm:prSet/>
      <dgm:spPr/>
      <dgm:t>
        <a:bodyPr/>
        <a:lstStyle/>
        <a:p>
          <a:endParaRPr lang="sk-SK"/>
        </a:p>
      </dgm:t>
    </dgm:pt>
    <dgm:pt modelId="{B2E7DA03-BC61-4E5D-8421-C0ABEC007864}" type="sibTrans" cxnId="{895E8D8B-F01E-4CF1-9C76-CFFC9521521C}">
      <dgm:prSet/>
      <dgm:spPr/>
      <dgm:t>
        <a:bodyPr/>
        <a:lstStyle/>
        <a:p>
          <a:endParaRPr lang="sk-SK"/>
        </a:p>
      </dgm:t>
    </dgm:pt>
    <dgm:pt modelId="{8F26F969-F210-4CFE-8027-69AC284645F6}">
      <dgm:prSet/>
      <dgm:spPr/>
      <dgm:t>
        <a:bodyPr/>
        <a:lstStyle/>
        <a:p>
          <a:r>
            <a:rPr lang="sk-SK" b="0" i="0" u="none" dirty="0" err="1"/>
            <a:t>Nabídka</a:t>
          </a:r>
          <a:r>
            <a:rPr lang="sk-SK" b="0" i="0" u="none" dirty="0"/>
            <a:t> </a:t>
          </a:r>
          <a:r>
            <a:rPr lang="sk-SK" b="0" i="0" u="none" dirty="0" err="1"/>
            <a:t>interpretace</a:t>
          </a:r>
          <a:endParaRPr lang="sk-SK" b="0" dirty="0"/>
        </a:p>
      </dgm:t>
    </dgm:pt>
    <dgm:pt modelId="{A8683EAD-1A16-4524-A5CB-A0B24A1CB55B}" type="parTrans" cxnId="{008008A7-A7D9-4586-A027-1DD8A1B9615C}">
      <dgm:prSet/>
      <dgm:spPr/>
      <dgm:t>
        <a:bodyPr/>
        <a:lstStyle/>
        <a:p>
          <a:endParaRPr lang="sk-SK"/>
        </a:p>
      </dgm:t>
    </dgm:pt>
    <dgm:pt modelId="{50B9BF54-F7DF-4724-8D53-C297D7A1278F}" type="sibTrans" cxnId="{008008A7-A7D9-4586-A027-1DD8A1B9615C}">
      <dgm:prSet/>
      <dgm:spPr/>
      <dgm:t>
        <a:bodyPr/>
        <a:lstStyle/>
        <a:p>
          <a:endParaRPr lang="sk-SK"/>
        </a:p>
      </dgm:t>
    </dgm:pt>
    <dgm:pt modelId="{713DE6AF-ED2B-4878-91E7-68B1120B31B9}">
      <dgm:prSet/>
      <dgm:spPr/>
      <dgm:t>
        <a:bodyPr/>
        <a:lstStyle/>
        <a:p>
          <a:r>
            <a:rPr lang="sk-SK" b="0" i="0" u="none" dirty="0"/>
            <a:t>Druhá fáze</a:t>
          </a:r>
          <a:endParaRPr lang="sk-SK" b="0" dirty="0"/>
        </a:p>
      </dgm:t>
    </dgm:pt>
    <dgm:pt modelId="{D9884BF2-B429-400A-8F67-92581C17C9FC}" type="parTrans" cxnId="{432634E2-C174-436A-A048-6EBBBDD4079B}">
      <dgm:prSet/>
      <dgm:spPr/>
      <dgm:t>
        <a:bodyPr/>
        <a:lstStyle/>
        <a:p>
          <a:endParaRPr lang="sk-SK"/>
        </a:p>
      </dgm:t>
    </dgm:pt>
    <dgm:pt modelId="{2919D3D3-1671-4136-9988-425F74548334}" type="sibTrans" cxnId="{432634E2-C174-436A-A048-6EBBBDD4079B}">
      <dgm:prSet/>
      <dgm:spPr/>
      <dgm:t>
        <a:bodyPr/>
        <a:lstStyle/>
        <a:p>
          <a:endParaRPr lang="sk-SK"/>
        </a:p>
      </dgm:t>
    </dgm:pt>
    <dgm:pt modelId="{BBE26665-A806-4F6A-B35A-35CCD10279DD}">
      <dgm:prSet/>
      <dgm:spPr/>
      <dgm:t>
        <a:bodyPr/>
        <a:lstStyle/>
        <a:p>
          <a:r>
            <a:rPr lang="sk-SK" b="0" i="0" u="none" dirty="0"/>
            <a:t>Podrobné </a:t>
          </a:r>
          <a:r>
            <a:rPr lang="sk-SK" b="0" i="0" u="none" dirty="0" err="1"/>
            <a:t>zkoumání</a:t>
          </a:r>
          <a:r>
            <a:rPr lang="sk-SK" b="0" i="0" u="none" dirty="0"/>
            <a:t> dynamiky – podrobná </a:t>
          </a:r>
          <a:r>
            <a:rPr lang="sk-SK" b="0" i="0" u="none" dirty="0" err="1"/>
            <a:t>explorace</a:t>
          </a:r>
          <a:r>
            <a:rPr lang="sk-SK" b="0" i="0" u="none" dirty="0"/>
            <a:t> a </a:t>
          </a:r>
          <a:r>
            <a:rPr lang="sk-SK" b="0" i="0" u="none" dirty="0" err="1"/>
            <a:t>identifikace</a:t>
          </a:r>
          <a:endParaRPr lang="sk-SK" b="0" dirty="0"/>
        </a:p>
      </dgm:t>
    </dgm:pt>
    <dgm:pt modelId="{64417334-54AC-4F8C-BC81-1CABB82F872A}" type="parTrans" cxnId="{9B43E42C-D7A4-48F7-AB2B-9DAEED678A19}">
      <dgm:prSet/>
      <dgm:spPr/>
      <dgm:t>
        <a:bodyPr/>
        <a:lstStyle/>
        <a:p>
          <a:endParaRPr lang="sk-SK"/>
        </a:p>
      </dgm:t>
    </dgm:pt>
    <dgm:pt modelId="{1839893C-1BA0-41BF-87DC-2B853DB5B605}" type="sibTrans" cxnId="{9B43E42C-D7A4-48F7-AB2B-9DAEED678A19}">
      <dgm:prSet/>
      <dgm:spPr/>
      <dgm:t>
        <a:bodyPr/>
        <a:lstStyle/>
        <a:p>
          <a:endParaRPr lang="sk-SK"/>
        </a:p>
      </dgm:t>
    </dgm:pt>
    <dgm:pt modelId="{5EF4D3BE-A599-4C0A-A769-85E76C266E2F}">
      <dgm:prSet/>
      <dgm:spPr/>
      <dgm:t>
        <a:bodyPr/>
        <a:lstStyle/>
        <a:p>
          <a:r>
            <a:rPr lang="sk-SK" b="0" i="0" u="none" dirty="0" err="1"/>
            <a:t>Třetí</a:t>
          </a:r>
          <a:r>
            <a:rPr lang="sk-SK" b="0" i="0" u="none" dirty="0"/>
            <a:t> fáze</a:t>
          </a:r>
          <a:endParaRPr lang="sk-SK" b="0" dirty="0"/>
        </a:p>
      </dgm:t>
    </dgm:pt>
    <dgm:pt modelId="{814AA5B9-806C-490E-ACBF-A117D173C8ED}" type="parTrans" cxnId="{E48F3377-A83A-4A6E-A22F-2AF87766823A}">
      <dgm:prSet/>
      <dgm:spPr/>
      <dgm:t>
        <a:bodyPr/>
        <a:lstStyle/>
        <a:p>
          <a:endParaRPr lang="sk-SK"/>
        </a:p>
      </dgm:t>
    </dgm:pt>
    <dgm:pt modelId="{109A8D02-99EA-45D1-98D9-B6051AA442BD}" type="sibTrans" cxnId="{E48F3377-A83A-4A6E-A22F-2AF87766823A}">
      <dgm:prSet/>
      <dgm:spPr/>
      <dgm:t>
        <a:bodyPr/>
        <a:lstStyle/>
        <a:p>
          <a:endParaRPr lang="sk-SK"/>
        </a:p>
      </dgm:t>
    </dgm:pt>
    <dgm:pt modelId="{5359CC78-96EA-48AE-9B1B-42B675136AED}">
      <dgm:prSet/>
      <dgm:spPr/>
      <dgm:t>
        <a:bodyPr/>
        <a:lstStyle/>
        <a:p>
          <a:r>
            <a:rPr lang="sk-SK" b="0" i="0" u="none" dirty="0"/>
            <a:t>Ukončení</a:t>
          </a:r>
          <a:endParaRPr lang="sk-SK" b="0" dirty="0"/>
        </a:p>
      </dgm:t>
    </dgm:pt>
    <dgm:pt modelId="{4267BEB0-040D-4D91-AE42-7C0395D6A6AE}" type="parTrans" cxnId="{88579848-2227-4E74-ADE3-F92F84667316}">
      <dgm:prSet/>
      <dgm:spPr/>
      <dgm:t>
        <a:bodyPr/>
        <a:lstStyle/>
        <a:p>
          <a:endParaRPr lang="sk-SK"/>
        </a:p>
      </dgm:t>
    </dgm:pt>
    <dgm:pt modelId="{2904AB40-6518-49E9-920F-DFE8945FDD40}" type="sibTrans" cxnId="{88579848-2227-4E74-ADE3-F92F84667316}">
      <dgm:prSet/>
      <dgm:spPr/>
      <dgm:t>
        <a:bodyPr/>
        <a:lstStyle/>
        <a:p>
          <a:endParaRPr lang="sk-SK"/>
        </a:p>
      </dgm:t>
    </dgm:pt>
    <dgm:pt modelId="{04EC54A7-9841-437A-A556-F50FBD7A4521}" type="pres">
      <dgm:prSet presAssocID="{A323EFEA-A6C6-4CD5-90FE-6A7FC2F30FCD}" presName="vert0" presStyleCnt="0">
        <dgm:presLayoutVars>
          <dgm:dir/>
          <dgm:animOne val="branch"/>
          <dgm:animLvl val="lvl"/>
        </dgm:presLayoutVars>
      </dgm:prSet>
      <dgm:spPr/>
    </dgm:pt>
    <dgm:pt modelId="{E47E423B-6495-49E6-A468-1AF73707CA55}" type="pres">
      <dgm:prSet presAssocID="{C2BFB9A2-01FF-4778-998C-26B3D17BB228}" presName="thickLine" presStyleLbl="alignNode1" presStyleIdx="0" presStyleCnt="3"/>
      <dgm:spPr/>
    </dgm:pt>
    <dgm:pt modelId="{5D49BB42-EB9D-48E7-9DA4-05CB88BCBAFE}" type="pres">
      <dgm:prSet presAssocID="{C2BFB9A2-01FF-4778-998C-26B3D17BB228}" presName="horz1" presStyleCnt="0"/>
      <dgm:spPr/>
    </dgm:pt>
    <dgm:pt modelId="{318B126E-53BF-4A2C-A087-72B6B6A9729F}" type="pres">
      <dgm:prSet presAssocID="{C2BFB9A2-01FF-4778-998C-26B3D17BB228}" presName="tx1" presStyleLbl="revTx" presStyleIdx="0" presStyleCnt="7"/>
      <dgm:spPr/>
    </dgm:pt>
    <dgm:pt modelId="{21DF53FD-A5A3-4577-BEF3-9B328F42C458}" type="pres">
      <dgm:prSet presAssocID="{C2BFB9A2-01FF-4778-998C-26B3D17BB228}" presName="vert1" presStyleCnt="0"/>
      <dgm:spPr/>
    </dgm:pt>
    <dgm:pt modelId="{BB108D8A-E422-40C2-929F-8C33168500F7}" type="pres">
      <dgm:prSet presAssocID="{6DE036C9-8BE8-453A-A787-011D57792B34}" presName="vertSpace2a" presStyleCnt="0"/>
      <dgm:spPr/>
    </dgm:pt>
    <dgm:pt modelId="{C29484FD-3960-462F-97F4-C80EA4D7BEAA}" type="pres">
      <dgm:prSet presAssocID="{6DE036C9-8BE8-453A-A787-011D57792B34}" presName="horz2" presStyleCnt="0"/>
      <dgm:spPr/>
    </dgm:pt>
    <dgm:pt modelId="{9E03F9E9-1FB6-487F-97C9-AC42A1BED7D1}" type="pres">
      <dgm:prSet presAssocID="{6DE036C9-8BE8-453A-A787-011D57792B34}" presName="horzSpace2" presStyleCnt="0"/>
      <dgm:spPr/>
    </dgm:pt>
    <dgm:pt modelId="{0CB913CA-620C-49B1-BF15-EF5527DB35FD}" type="pres">
      <dgm:prSet presAssocID="{6DE036C9-8BE8-453A-A787-011D57792B34}" presName="tx2" presStyleLbl="revTx" presStyleIdx="1" presStyleCnt="7"/>
      <dgm:spPr/>
    </dgm:pt>
    <dgm:pt modelId="{DCA8B2C4-F9A4-4620-B90C-1D2CC47005C6}" type="pres">
      <dgm:prSet presAssocID="{6DE036C9-8BE8-453A-A787-011D57792B34}" presName="vert2" presStyleCnt="0"/>
      <dgm:spPr/>
    </dgm:pt>
    <dgm:pt modelId="{5E6CF2B3-AFE7-4C9D-9611-4E3A2F25D900}" type="pres">
      <dgm:prSet presAssocID="{6DE036C9-8BE8-453A-A787-011D57792B34}" presName="thinLine2b" presStyleLbl="callout" presStyleIdx="0" presStyleCnt="4"/>
      <dgm:spPr/>
    </dgm:pt>
    <dgm:pt modelId="{1F2FE72B-E9E8-482C-AE16-B5E9CCCC3EEC}" type="pres">
      <dgm:prSet presAssocID="{6DE036C9-8BE8-453A-A787-011D57792B34}" presName="vertSpace2b" presStyleCnt="0"/>
      <dgm:spPr/>
    </dgm:pt>
    <dgm:pt modelId="{9400A327-94E5-45F8-9149-27E3DF3BA7CC}" type="pres">
      <dgm:prSet presAssocID="{8F26F969-F210-4CFE-8027-69AC284645F6}" presName="horz2" presStyleCnt="0"/>
      <dgm:spPr/>
    </dgm:pt>
    <dgm:pt modelId="{9C2DBEE7-DB0D-466A-9FBF-6448332BEB32}" type="pres">
      <dgm:prSet presAssocID="{8F26F969-F210-4CFE-8027-69AC284645F6}" presName="horzSpace2" presStyleCnt="0"/>
      <dgm:spPr/>
    </dgm:pt>
    <dgm:pt modelId="{CBAB6B2E-6A7E-44F1-9212-2D33161BECFF}" type="pres">
      <dgm:prSet presAssocID="{8F26F969-F210-4CFE-8027-69AC284645F6}" presName="tx2" presStyleLbl="revTx" presStyleIdx="2" presStyleCnt="7"/>
      <dgm:spPr/>
    </dgm:pt>
    <dgm:pt modelId="{1E41AFE0-049D-4477-876E-A9EE2A2DFF20}" type="pres">
      <dgm:prSet presAssocID="{8F26F969-F210-4CFE-8027-69AC284645F6}" presName="vert2" presStyleCnt="0"/>
      <dgm:spPr/>
    </dgm:pt>
    <dgm:pt modelId="{530044F0-A3F6-4828-A9BB-608394D2547B}" type="pres">
      <dgm:prSet presAssocID="{8F26F969-F210-4CFE-8027-69AC284645F6}" presName="thinLine2b" presStyleLbl="callout" presStyleIdx="1" presStyleCnt="4"/>
      <dgm:spPr/>
    </dgm:pt>
    <dgm:pt modelId="{7BBF8B10-D9BA-45F5-AF3D-5AB00C0DEDFE}" type="pres">
      <dgm:prSet presAssocID="{8F26F969-F210-4CFE-8027-69AC284645F6}" presName="vertSpace2b" presStyleCnt="0"/>
      <dgm:spPr/>
    </dgm:pt>
    <dgm:pt modelId="{24FA3FF2-3CA2-4D2F-B3BC-F64255B3DABE}" type="pres">
      <dgm:prSet presAssocID="{713DE6AF-ED2B-4878-91E7-68B1120B31B9}" presName="thickLine" presStyleLbl="alignNode1" presStyleIdx="1" presStyleCnt="3"/>
      <dgm:spPr/>
    </dgm:pt>
    <dgm:pt modelId="{5DBAB4DE-F56D-43A1-ACFC-2C19891D30EB}" type="pres">
      <dgm:prSet presAssocID="{713DE6AF-ED2B-4878-91E7-68B1120B31B9}" presName="horz1" presStyleCnt="0"/>
      <dgm:spPr/>
    </dgm:pt>
    <dgm:pt modelId="{81377A6D-9DD8-4A3E-8D72-8954C676773C}" type="pres">
      <dgm:prSet presAssocID="{713DE6AF-ED2B-4878-91E7-68B1120B31B9}" presName="tx1" presStyleLbl="revTx" presStyleIdx="3" presStyleCnt="7"/>
      <dgm:spPr/>
    </dgm:pt>
    <dgm:pt modelId="{390CD307-D0B3-470B-9C29-3366658616E0}" type="pres">
      <dgm:prSet presAssocID="{713DE6AF-ED2B-4878-91E7-68B1120B31B9}" presName="vert1" presStyleCnt="0"/>
      <dgm:spPr/>
    </dgm:pt>
    <dgm:pt modelId="{A8939DF3-6B9D-45ED-959E-D9625EECC7C1}" type="pres">
      <dgm:prSet presAssocID="{BBE26665-A806-4F6A-B35A-35CCD10279DD}" presName="vertSpace2a" presStyleCnt="0"/>
      <dgm:spPr/>
    </dgm:pt>
    <dgm:pt modelId="{DFADFC5F-FDB1-4DD9-98A2-EB2E38B08F9A}" type="pres">
      <dgm:prSet presAssocID="{BBE26665-A806-4F6A-B35A-35CCD10279DD}" presName="horz2" presStyleCnt="0"/>
      <dgm:spPr/>
    </dgm:pt>
    <dgm:pt modelId="{4835A71E-915A-4017-98BF-ADE2356AC8C8}" type="pres">
      <dgm:prSet presAssocID="{BBE26665-A806-4F6A-B35A-35CCD10279DD}" presName="horzSpace2" presStyleCnt="0"/>
      <dgm:spPr/>
    </dgm:pt>
    <dgm:pt modelId="{CB282138-9346-4349-B9B0-23B1B14463EA}" type="pres">
      <dgm:prSet presAssocID="{BBE26665-A806-4F6A-B35A-35CCD10279DD}" presName="tx2" presStyleLbl="revTx" presStyleIdx="4" presStyleCnt="7"/>
      <dgm:spPr/>
    </dgm:pt>
    <dgm:pt modelId="{41EEFF72-E19C-4854-AA85-728A5F4854C8}" type="pres">
      <dgm:prSet presAssocID="{BBE26665-A806-4F6A-B35A-35CCD10279DD}" presName="vert2" presStyleCnt="0"/>
      <dgm:spPr/>
    </dgm:pt>
    <dgm:pt modelId="{F5805095-C2FC-4696-B186-FD8B5A1C4C5F}" type="pres">
      <dgm:prSet presAssocID="{BBE26665-A806-4F6A-B35A-35CCD10279DD}" presName="thinLine2b" presStyleLbl="callout" presStyleIdx="2" presStyleCnt="4"/>
      <dgm:spPr/>
    </dgm:pt>
    <dgm:pt modelId="{D1B84588-D9B8-425D-B152-153EA1ADC77A}" type="pres">
      <dgm:prSet presAssocID="{BBE26665-A806-4F6A-B35A-35CCD10279DD}" presName="vertSpace2b" presStyleCnt="0"/>
      <dgm:spPr/>
    </dgm:pt>
    <dgm:pt modelId="{4A96BA60-028C-46DF-9C7B-D6ECE5DCEC6D}" type="pres">
      <dgm:prSet presAssocID="{5EF4D3BE-A599-4C0A-A769-85E76C266E2F}" presName="thickLine" presStyleLbl="alignNode1" presStyleIdx="2" presStyleCnt="3"/>
      <dgm:spPr/>
    </dgm:pt>
    <dgm:pt modelId="{2EAA625D-5329-4E3B-9099-69D3B3888D24}" type="pres">
      <dgm:prSet presAssocID="{5EF4D3BE-A599-4C0A-A769-85E76C266E2F}" presName="horz1" presStyleCnt="0"/>
      <dgm:spPr/>
    </dgm:pt>
    <dgm:pt modelId="{8191EAB6-1962-43A9-BCE0-5D2A5814C88E}" type="pres">
      <dgm:prSet presAssocID="{5EF4D3BE-A599-4C0A-A769-85E76C266E2F}" presName="tx1" presStyleLbl="revTx" presStyleIdx="5" presStyleCnt="7"/>
      <dgm:spPr/>
    </dgm:pt>
    <dgm:pt modelId="{E3330108-F2D6-4A7D-B40D-0ADB7D6D06E2}" type="pres">
      <dgm:prSet presAssocID="{5EF4D3BE-A599-4C0A-A769-85E76C266E2F}" presName="vert1" presStyleCnt="0"/>
      <dgm:spPr/>
    </dgm:pt>
    <dgm:pt modelId="{F78AC68B-04BE-4C03-8068-959A9999B852}" type="pres">
      <dgm:prSet presAssocID="{5359CC78-96EA-48AE-9B1B-42B675136AED}" presName="vertSpace2a" presStyleCnt="0"/>
      <dgm:spPr/>
    </dgm:pt>
    <dgm:pt modelId="{F10E30B8-986A-426D-A22F-771036E8D68B}" type="pres">
      <dgm:prSet presAssocID="{5359CC78-96EA-48AE-9B1B-42B675136AED}" presName="horz2" presStyleCnt="0"/>
      <dgm:spPr/>
    </dgm:pt>
    <dgm:pt modelId="{5AC3E85E-E646-4BA4-8BD3-97A493B018BC}" type="pres">
      <dgm:prSet presAssocID="{5359CC78-96EA-48AE-9B1B-42B675136AED}" presName="horzSpace2" presStyleCnt="0"/>
      <dgm:spPr/>
    </dgm:pt>
    <dgm:pt modelId="{DD2D5D3F-EC12-44F1-8E71-328F72A53429}" type="pres">
      <dgm:prSet presAssocID="{5359CC78-96EA-48AE-9B1B-42B675136AED}" presName="tx2" presStyleLbl="revTx" presStyleIdx="6" presStyleCnt="7"/>
      <dgm:spPr/>
    </dgm:pt>
    <dgm:pt modelId="{FD20F2A9-EB19-4660-92D4-46B8BA3BB5E1}" type="pres">
      <dgm:prSet presAssocID="{5359CC78-96EA-48AE-9B1B-42B675136AED}" presName="vert2" presStyleCnt="0"/>
      <dgm:spPr/>
    </dgm:pt>
    <dgm:pt modelId="{769C63CA-0806-48A2-8E29-348CEB6D9826}" type="pres">
      <dgm:prSet presAssocID="{5359CC78-96EA-48AE-9B1B-42B675136AED}" presName="thinLine2b" presStyleLbl="callout" presStyleIdx="3" presStyleCnt="4"/>
      <dgm:spPr/>
    </dgm:pt>
    <dgm:pt modelId="{2C78C6EC-6D07-4C8B-8CF5-D135F6F8C2C3}" type="pres">
      <dgm:prSet presAssocID="{5359CC78-96EA-48AE-9B1B-42B675136AED}" presName="vertSpace2b" presStyleCnt="0"/>
      <dgm:spPr/>
    </dgm:pt>
  </dgm:ptLst>
  <dgm:cxnLst>
    <dgm:cxn modelId="{6EC85603-5351-48AE-9A1C-6F1FC1C50AD6}" type="presOf" srcId="{C2BFB9A2-01FF-4778-998C-26B3D17BB228}" destId="{318B126E-53BF-4A2C-A087-72B6B6A9729F}" srcOrd="0" destOrd="0" presId="urn:microsoft.com/office/officeart/2008/layout/LinedList"/>
    <dgm:cxn modelId="{9B43E42C-D7A4-48F7-AB2B-9DAEED678A19}" srcId="{713DE6AF-ED2B-4878-91E7-68B1120B31B9}" destId="{BBE26665-A806-4F6A-B35A-35CCD10279DD}" srcOrd="0" destOrd="0" parTransId="{64417334-54AC-4F8C-BC81-1CABB82F872A}" sibTransId="{1839893C-1BA0-41BF-87DC-2B853DB5B605}"/>
    <dgm:cxn modelId="{88579848-2227-4E74-ADE3-F92F84667316}" srcId="{5EF4D3BE-A599-4C0A-A769-85E76C266E2F}" destId="{5359CC78-96EA-48AE-9B1B-42B675136AED}" srcOrd="0" destOrd="0" parTransId="{4267BEB0-040D-4D91-AE42-7C0395D6A6AE}" sibTransId="{2904AB40-6518-49E9-920F-DFE8945FDD40}"/>
    <dgm:cxn modelId="{1DB79C6A-F793-4AB6-8852-3B62A11CED57}" type="presOf" srcId="{8F26F969-F210-4CFE-8027-69AC284645F6}" destId="{CBAB6B2E-6A7E-44F1-9212-2D33161BECFF}" srcOrd="0" destOrd="0" presId="urn:microsoft.com/office/officeart/2008/layout/LinedList"/>
    <dgm:cxn modelId="{E48F3377-A83A-4A6E-A22F-2AF87766823A}" srcId="{A323EFEA-A6C6-4CD5-90FE-6A7FC2F30FCD}" destId="{5EF4D3BE-A599-4C0A-A769-85E76C266E2F}" srcOrd="2" destOrd="0" parTransId="{814AA5B9-806C-490E-ACBF-A117D173C8ED}" sibTransId="{109A8D02-99EA-45D1-98D9-B6051AA442BD}"/>
    <dgm:cxn modelId="{6CBBEB7F-4F8F-4141-9880-2D2EB137E670}" type="presOf" srcId="{BBE26665-A806-4F6A-B35A-35CCD10279DD}" destId="{CB282138-9346-4349-B9B0-23B1B14463EA}" srcOrd="0" destOrd="0" presId="urn:microsoft.com/office/officeart/2008/layout/LinedList"/>
    <dgm:cxn modelId="{FB345D8A-DBE8-4DFD-8630-5668593F00A7}" type="presOf" srcId="{A323EFEA-A6C6-4CD5-90FE-6A7FC2F30FCD}" destId="{04EC54A7-9841-437A-A556-F50FBD7A4521}" srcOrd="0" destOrd="0" presId="urn:microsoft.com/office/officeart/2008/layout/LinedList"/>
    <dgm:cxn modelId="{895E8D8B-F01E-4CF1-9C76-CFFC9521521C}" srcId="{C2BFB9A2-01FF-4778-998C-26B3D17BB228}" destId="{6DE036C9-8BE8-453A-A787-011D57792B34}" srcOrd="0" destOrd="0" parTransId="{B20C4BA9-8780-46BF-A097-8E0360A2C246}" sibTransId="{B2E7DA03-BC61-4E5D-8421-C0ABEC007864}"/>
    <dgm:cxn modelId="{8B488E9F-174A-441C-93B7-7DFCAB37E99F}" srcId="{A323EFEA-A6C6-4CD5-90FE-6A7FC2F30FCD}" destId="{C2BFB9A2-01FF-4778-998C-26B3D17BB228}" srcOrd="0" destOrd="0" parTransId="{138B28CD-B8FB-491B-AED9-121037EB3387}" sibTransId="{13093B8A-32F2-4F4E-B919-A8719C9EC2A9}"/>
    <dgm:cxn modelId="{008008A7-A7D9-4586-A027-1DD8A1B9615C}" srcId="{C2BFB9A2-01FF-4778-998C-26B3D17BB228}" destId="{8F26F969-F210-4CFE-8027-69AC284645F6}" srcOrd="1" destOrd="0" parTransId="{A8683EAD-1A16-4524-A5CB-A0B24A1CB55B}" sibTransId="{50B9BF54-F7DF-4724-8D53-C297D7A1278F}"/>
    <dgm:cxn modelId="{16D670AC-B901-409D-97C0-B1FE5465B69B}" type="presOf" srcId="{5EF4D3BE-A599-4C0A-A769-85E76C266E2F}" destId="{8191EAB6-1962-43A9-BCE0-5D2A5814C88E}" srcOrd="0" destOrd="0" presId="urn:microsoft.com/office/officeart/2008/layout/LinedList"/>
    <dgm:cxn modelId="{DE7D53BF-E3EE-4898-AED7-D1982B783A3E}" type="presOf" srcId="{5359CC78-96EA-48AE-9B1B-42B675136AED}" destId="{DD2D5D3F-EC12-44F1-8E71-328F72A53429}" srcOrd="0" destOrd="0" presId="urn:microsoft.com/office/officeart/2008/layout/LinedList"/>
    <dgm:cxn modelId="{FAEAC8D4-80A2-4554-91A7-CDA0EC83EB2B}" type="presOf" srcId="{713DE6AF-ED2B-4878-91E7-68B1120B31B9}" destId="{81377A6D-9DD8-4A3E-8D72-8954C676773C}" srcOrd="0" destOrd="0" presId="urn:microsoft.com/office/officeart/2008/layout/LinedList"/>
    <dgm:cxn modelId="{432634E2-C174-436A-A048-6EBBBDD4079B}" srcId="{A323EFEA-A6C6-4CD5-90FE-6A7FC2F30FCD}" destId="{713DE6AF-ED2B-4878-91E7-68B1120B31B9}" srcOrd="1" destOrd="0" parTransId="{D9884BF2-B429-400A-8F67-92581C17C9FC}" sibTransId="{2919D3D3-1671-4136-9988-425F74548334}"/>
    <dgm:cxn modelId="{841231F8-F40C-4087-9A8A-51D6B0FA6382}" type="presOf" srcId="{6DE036C9-8BE8-453A-A787-011D57792B34}" destId="{0CB913CA-620C-49B1-BF15-EF5527DB35FD}" srcOrd="0" destOrd="0" presId="urn:microsoft.com/office/officeart/2008/layout/LinedList"/>
    <dgm:cxn modelId="{57FF8568-4721-403C-92C2-8754C261FAE7}" type="presParOf" srcId="{04EC54A7-9841-437A-A556-F50FBD7A4521}" destId="{E47E423B-6495-49E6-A468-1AF73707CA55}" srcOrd="0" destOrd="0" presId="urn:microsoft.com/office/officeart/2008/layout/LinedList"/>
    <dgm:cxn modelId="{B997D67A-D9E0-4620-B701-0514A0DF91D1}" type="presParOf" srcId="{04EC54A7-9841-437A-A556-F50FBD7A4521}" destId="{5D49BB42-EB9D-48E7-9DA4-05CB88BCBAFE}" srcOrd="1" destOrd="0" presId="urn:microsoft.com/office/officeart/2008/layout/LinedList"/>
    <dgm:cxn modelId="{3FEEB44F-25DF-4E73-9276-A0574D765012}" type="presParOf" srcId="{5D49BB42-EB9D-48E7-9DA4-05CB88BCBAFE}" destId="{318B126E-53BF-4A2C-A087-72B6B6A9729F}" srcOrd="0" destOrd="0" presId="urn:microsoft.com/office/officeart/2008/layout/LinedList"/>
    <dgm:cxn modelId="{C10CEAA2-39DE-49D2-BB11-19C62B3817F7}" type="presParOf" srcId="{5D49BB42-EB9D-48E7-9DA4-05CB88BCBAFE}" destId="{21DF53FD-A5A3-4577-BEF3-9B328F42C458}" srcOrd="1" destOrd="0" presId="urn:microsoft.com/office/officeart/2008/layout/LinedList"/>
    <dgm:cxn modelId="{194997F3-C50B-4EB4-956B-162FAA182911}" type="presParOf" srcId="{21DF53FD-A5A3-4577-BEF3-9B328F42C458}" destId="{BB108D8A-E422-40C2-929F-8C33168500F7}" srcOrd="0" destOrd="0" presId="urn:microsoft.com/office/officeart/2008/layout/LinedList"/>
    <dgm:cxn modelId="{F2C94BBA-C092-4107-A0D4-F9C9FECB526E}" type="presParOf" srcId="{21DF53FD-A5A3-4577-BEF3-9B328F42C458}" destId="{C29484FD-3960-462F-97F4-C80EA4D7BEAA}" srcOrd="1" destOrd="0" presId="urn:microsoft.com/office/officeart/2008/layout/LinedList"/>
    <dgm:cxn modelId="{BCA1E57F-5578-40DF-AEA6-D69F2A87D551}" type="presParOf" srcId="{C29484FD-3960-462F-97F4-C80EA4D7BEAA}" destId="{9E03F9E9-1FB6-487F-97C9-AC42A1BED7D1}" srcOrd="0" destOrd="0" presId="urn:microsoft.com/office/officeart/2008/layout/LinedList"/>
    <dgm:cxn modelId="{C98534E8-9E8F-4E95-9B1C-320F179E3361}" type="presParOf" srcId="{C29484FD-3960-462F-97F4-C80EA4D7BEAA}" destId="{0CB913CA-620C-49B1-BF15-EF5527DB35FD}" srcOrd="1" destOrd="0" presId="urn:microsoft.com/office/officeart/2008/layout/LinedList"/>
    <dgm:cxn modelId="{768661EB-5887-4C6A-951C-55198D9EEED9}" type="presParOf" srcId="{C29484FD-3960-462F-97F4-C80EA4D7BEAA}" destId="{DCA8B2C4-F9A4-4620-B90C-1D2CC47005C6}" srcOrd="2" destOrd="0" presId="urn:microsoft.com/office/officeart/2008/layout/LinedList"/>
    <dgm:cxn modelId="{5A282482-6EE4-4CE5-9DF6-05B18FBC39DC}" type="presParOf" srcId="{21DF53FD-A5A3-4577-BEF3-9B328F42C458}" destId="{5E6CF2B3-AFE7-4C9D-9611-4E3A2F25D900}" srcOrd="2" destOrd="0" presId="urn:microsoft.com/office/officeart/2008/layout/LinedList"/>
    <dgm:cxn modelId="{A707910C-1BAD-4267-8596-AB3194A0FD5E}" type="presParOf" srcId="{21DF53FD-A5A3-4577-BEF3-9B328F42C458}" destId="{1F2FE72B-E9E8-482C-AE16-B5E9CCCC3EEC}" srcOrd="3" destOrd="0" presId="urn:microsoft.com/office/officeart/2008/layout/LinedList"/>
    <dgm:cxn modelId="{FA8DEA66-1900-4A15-9336-BEA4533B3BD9}" type="presParOf" srcId="{21DF53FD-A5A3-4577-BEF3-9B328F42C458}" destId="{9400A327-94E5-45F8-9149-27E3DF3BA7CC}" srcOrd="4" destOrd="0" presId="urn:microsoft.com/office/officeart/2008/layout/LinedList"/>
    <dgm:cxn modelId="{E1A9C684-6789-49C6-AD53-30F9CB1A4A23}" type="presParOf" srcId="{9400A327-94E5-45F8-9149-27E3DF3BA7CC}" destId="{9C2DBEE7-DB0D-466A-9FBF-6448332BEB32}" srcOrd="0" destOrd="0" presId="urn:microsoft.com/office/officeart/2008/layout/LinedList"/>
    <dgm:cxn modelId="{46B1386B-5D0F-4061-BAF0-50B885147657}" type="presParOf" srcId="{9400A327-94E5-45F8-9149-27E3DF3BA7CC}" destId="{CBAB6B2E-6A7E-44F1-9212-2D33161BECFF}" srcOrd="1" destOrd="0" presId="urn:microsoft.com/office/officeart/2008/layout/LinedList"/>
    <dgm:cxn modelId="{7E63DC12-6A29-42EF-8074-E858D3C60939}" type="presParOf" srcId="{9400A327-94E5-45F8-9149-27E3DF3BA7CC}" destId="{1E41AFE0-049D-4477-876E-A9EE2A2DFF20}" srcOrd="2" destOrd="0" presId="urn:microsoft.com/office/officeart/2008/layout/LinedList"/>
    <dgm:cxn modelId="{1C4D0D57-4653-4360-BC75-E0226F893EEF}" type="presParOf" srcId="{21DF53FD-A5A3-4577-BEF3-9B328F42C458}" destId="{530044F0-A3F6-4828-A9BB-608394D2547B}" srcOrd="5" destOrd="0" presId="urn:microsoft.com/office/officeart/2008/layout/LinedList"/>
    <dgm:cxn modelId="{1B6B7DD7-C712-4AF7-AC20-FEB744BEDBEA}" type="presParOf" srcId="{21DF53FD-A5A3-4577-BEF3-9B328F42C458}" destId="{7BBF8B10-D9BA-45F5-AF3D-5AB00C0DEDFE}" srcOrd="6" destOrd="0" presId="urn:microsoft.com/office/officeart/2008/layout/LinedList"/>
    <dgm:cxn modelId="{22816940-A55B-4F41-9E20-9C4F4221176C}" type="presParOf" srcId="{04EC54A7-9841-437A-A556-F50FBD7A4521}" destId="{24FA3FF2-3CA2-4D2F-B3BC-F64255B3DABE}" srcOrd="2" destOrd="0" presId="urn:microsoft.com/office/officeart/2008/layout/LinedList"/>
    <dgm:cxn modelId="{4FB3BBE5-F05B-47A2-9CEF-7B87FCA8107F}" type="presParOf" srcId="{04EC54A7-9841-437A-A556-F50FBD7A4521}" destId="{5DBAB4DE-F56D-43A1-ACFC-2C19891D30EB}" srcOrd="3" destOrd="0" presId="urn:microsoft.com/office/officeart/2008/layout/LinedList"/>
    <dgm:cxn modelId="{5A272D49-5811-4454-B124-97E7AAD74D12}" type="presParOf" srcId="{5DBAB4DE-F56D-43A1-ACFC-2C19891D30EB}" destId="{81377A6D-9DD8-4A3E-8D72-8954C676773C}" srcOrd="0" destOrd="0" presId="urn:microsoft.com/office/officeart/2008/layout/LinedList"/>
    <dgm:cxn modelId="{FABD42B4-2C68-406C-9574-9C298848A17B}" type="presParOf" srcId="{5DBAB4DE-F56D-43A1-ACFC-2C19891D30EB}" destId="{390CD307-D0B3-470B-9C29-3366658616E0}" srcOrd="1" destOrd="0" presId="urn:microsoft.com/office/officeart/2008/layout/LinedList"/>
    <dgm:cxn modelId="{B8403FAF-EF3F-45CF-AC16-F903CF1AE9B0}" type="presParOf" srcId="{390CD307-D0B3-470B-9C29-3366658616E0}" destId="{A8939DF3-6B9D-45ED-959E-D9625EECC7C1}" srcOrd="0" destOrd="0" presId="urn:microsoft.com/office/officeart/2008/layout/LinedList"/>
    <dgm:cxn modelId="{B6BF4E26-7828-4AA7-A48C-8DED34A474F7}" type="presParOf" srcId="{390CD307-D0B3-470B-9C29-3366658616E0}" destId="{DFADFC5F-FDB1-4DD9-98A2-EB2E38B08F9A}" srcOrd="1" destOrd="0" presId="urn:microsoft.com/office/officeart/2008/layout/LinedList"/>
    <dgm:cxn modelId="{223F3CDE-DBA8-45A0-98EC-850E35309F52}" type="presParOf" srcId="{DFADFC5F-FDB1-4DD9-98A2-EB2E38B08F9A}" destId="{4835A71E-915A-4017-98BF-ADE2356AC8C8}" srcOrd="0" destOrd="0" presId="urn:microsoft.com/office/officeart/2008/layout/LinedList"/>
    <dgm:cxn modelId="{1B6F5FCC-8CC9-46DB-B5B7-1CAF940DE4AD}" type="presParOf" srcId="{DFADFC5F-FDB1-4DD9-98A2-EB2E38B08F9A}" destId="{CB282138-9346-4349-B9B0-23B1B14463EA}" srcOrd="1" destOrd="0" presId="urn:microsoft.com/office/officeart/2008/layout/LinedList"/>
    <dgm:cxn modelId="{5D2E592F-5FED-4331-8DD7-C4A0AC25BAC0}" type="presParOf" srcId="{DFADFC5F-FDB1-4DD9-98A2-EB2E38B08F9A}" destId="{41EEFF72-E19C-4854-AA85-728A5F4854C8}" srcOrd="2" destOrd="0" presId="urn:microsoft.com/office/officeart/2008/layout/LinedList"/>
    <dgm:cxn modelId="{444C4DCB-5C46-4DE0-B085-CDC4EB2F0841}" type="presParOf" srcId="{390CD307-D0B3-470B-9C29-3366658616E0}" destId="{F5805095-C2FC-4696-B186-FD8B5A1C4C5F}" srcOrd="2" destOrd="0" presId="urn:microsoft.com/office/officeart/2008/layout/LinedList"/>
    <dgm:cxn modelId="{EBD6DADD-676F-4071-AFB1-426A9CF0EFF6}" type="presParOf" srcId="{390CD307-D0B3-470B-9C29-3366658616E0}" destId="{D1B84588-D9B8-425D-B152-153EA1ADC77A}" srcOrd="3" destOrd="0" presId="urn:microsoft.com/office/officeart/2008/layout/LinedList"/>
    <dgm:cxn modelId="{DDEAEC17-CDDC-48E1-BEB2-A8B62C0F139F}" type="presParOf" srcId="{04EC54A7-9841-437A-A556-F50FBD7A4521}" destId="{4A96BA60-028C-46DF-9C7B-D6ECE5DCEC6D}" srcOrd="4" destOrd="0" presId="urn:microsoft.com/office/officeart/2008/layout/LinedList"/>
    <dgm:cxn modelId="{3AEF335E-1874-4367-9EE4-A70EECC45905}" type="presParOf" srcId="{04EC54A7-9841-437A-A556-F50FBD7A4521}" destId="{2EAA625D-5329-4E3B-9099-69D3B3888D24}" srcOrd="5" destOrd="0" presId="urn:microsoft.com/office/officeart/2008/layout/LinedList"/>
    <dgm:cxn modelId="{F6684B4F-2C10-47EB-ABF3-29D35BF3AFCE}" type="presParOf" srcId="{2EAA625D-5329-4E3B-9099-69D3B3888D24}" destId="{8191EAB6-1962-43A9-BCE0-5D2A5814C88E}" srcOrd="0" destOrd="0" presId="urn:microsoft.com/office/officeart/2008/layout/LinedList"/>
    <dgm:cxn modelId="{0A99F5DF-A4DC-440C-8FB6-08E4818A3A7E}" type="presParOf" srcId="{2EAA625D-5329-4E3B-9099-69D3B3888D24}" destId="{E3330108-F2D6-4A7D-B40D-0ADB7D6D06E2}" srcOrd="1" destOrd="0" presId="urn:microsoft.com/office/officeart/2008/layout/LinedList"/>
    <dgm:cxn modelId="{35834A31-C3E1-473E-89D0-724FFCCB6088}" type="presParOf" srcId="{E3330108-F2D6-4A7D-B40D-0ADB7D6D06E2}" destId="{F78AC68B-04BE-4C03-8068-959A9999B852}" srcOrd="0" destOrd="0" presId="urn:microsoft.com/office/officeart/2008/layout/LinedList"/>
    <dgm:cxn modelId="{7E16C991-4ACC-4649-9D34-F06A071B74A1}" type="presParOf" srcId="{E3330108-F2D6-4A7D-B40D-0ADB7D6D06E2}" destId="{F10E30B8-986A-426D-A22F-771036E8D68B}" srcOrd="1" destOrd="0" presId="urn:microsoft.com/office/officeart/2008/layout/LinedList"/>
    <dgm:cxn modelId="{B5D90EE2-B1A1-4C7E-81D1-E6D57E254D33}" type="presParOf" srcId="{F10E30B8-986A-426D-A22F-771036E8D68B}" destId="{5AC3E85E-E646-4BA4-8BD3-97A493B018BC}" srcOrd="0" destOrd="0" presId="urn:microsoft.com/office/officeart/2008/layout/LinedList"/>
    <dgm:cxn modelId="{E372E68B-C7FB-4BF7-8AEB-F2F0134D239A}" type="presParOf" srcId="{F10E30B8-986A-426D-A22F-771036E8D68B}" destId="{DD2D5D3F-EC12-44F1-8E71-328F72A53429}" srcOrd="1" destOrd="0" presId="urn:microsoft.com/office/officeart/2008/layout/LinedList"/>
    <dgm:cxn modelId="{16881B45-E94D-43D7-9C2C-E43B36E8843C}" type="presParOf" srcId="{F10E30B8-986A-426D-A22F-771036E8D68B}" destId="{FD20F2A9-EB19-4660-92D4-46B8BA3BB5E1}" srcOrd="2" destOrd="0" presId="urn:microsoft.com/office/officeart/2008/layout/LinedList"/>
    <dgm:cxn modelId="{316416F1-EDCE-4AA1-8400-A7133A754BBC}" type="presParOf" srcId="{E3330108-F2D6-4A7D-B40D-0ADB7D6D06E2}" destId="{769C63CA-0806-48A2-8E29-348CEB6D9826}" srcOrd="2" destOrd="0" presId="urn:microsoft.com/office/officeart/2008/layout/LinedList"/>
    <dgm:cxn modelId="{168FFD4C-AD09-4E16-99FC-DE5F97FC7C70}" type="presParOf" srcId="{E3330108-F2D6-4A7D-B40D-0ADB7D6D06E2}" destId="{2C78C6EC-6D07-4C8B-8CF5-D135F6F8C2C3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23EFEA-A6C6-4CD5-90FE-6A7FC2F30FC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k-SK"/>
        </a:p>
      </dgm:t>
    </dgm:pt>
    <dgm:pt modelId="{C2BFB9A2-01FF-4778-998C-26B3D17BB228}">
      <dgm:prSet/>
      <dgm:spPr/>
      <dgm:t>
        <a:bodyPr/>
        <a:lstStyle/>
        <a:p>
          <a:r>
            <a:rPr lang="sk-SK" dirty="0" err="1"/>
            <a:t>Nejvíce</a:t>
          </a:r>
          <a:r>
            <a:rPr lang="sk-SK" dirty="0"/>
            <a:t> </a:t>
          </a:r>
          <a:r>
            <a:rPr lang="sk-SK" dirty="0" err="1"/>
            <a:t>zkoumaná</a:t>
          </a:r>
          <a:r>
            <a:rPr lang="sk-SK" dirty="0"/>
            <a:t>, účinná</a:t>
          </a:r>
        </a:p>
        <a:p>
          <a:r>
            <a:rPr lang="sk-SK" dirty="0" err="1"/>
            <a:t>Efektivní</a:t>
          </a:r>
          <a:r>
            <a:rPr lang="sk-SK" dirty="0"/>
            <a:t> v </a:t>
          </a:r>
          <a:r>
            <a:rPr lang="sk-SK" dirty="0" err="1"/>
            <a:t>individuálním</a:t>
          </a:r>
          <a:r>
            <a:rPr lang="sk-SK" dirty="0"/>
            <a:t> i </a:t>
          </a:r>
          <a:r>
            <a:rPr lang="sk-SK" dirty="0" err="1"/>
            <a:t>skupinovém</a:t>
          </a:r>
          <a:r>
            <a:rPr lang="sk-SK" dirty="0"/>
            <a:t> nastavení, v </a:t>
          </a:r>
          <a:r>
            <a:rPr lang="sk-SK" dirty="0" err="1"/>
            <a:t>komorbidních</a:t>
          </a:r>
          <a:r>
            <a:rPr lang="sk-SK" dirty="0"/>
            <a:t> </a:t>
          </a:r>
          <a:r>
            <a:rPr lang="sk-SK" dirty="0" err="1"/>
            <a:t>podmínkách</a:t>
          </a:r>
          <a:r>
            <a:rPr lang="sk-SK" dirty="0"/>
            <a:t> </a:t>
          </a:r>
        </a:p>
      </dgm:t>
    </dgm:pt>
    <dgm:pt modelId="{138B28CD-B8FB-491B-AED9-121037EB3387}" type="parTrans" cxnId="{8B488E9F-174A-441C-93B7-7DFCAB37E99F}">
      <dgm:prSet/>
      <dgm:spPr/>
      <dgm:t>
        <a:bodyPr/>
        <a:lstStyle/>
        <a:p>
          <a:endParaRPr lang="sk-SK"/>
        </a:p>
      </dgm:t>
    </dgm:pt>
    <dgm:pt modelId="{13093B8A-32F2-4F4E-B919-A8719C9EC2A9}" type="sibTrans" cxnId="{8B488E9F-174A-441C-93B7-7DFCAB37E99F}">
      <dgm:prSet/>
      <dgm:spPr/>
      <dgm:t>
        <a:bodyPr/>
        <a:lstStyle/>
        <a:p>
          <a:endParaRPr lang="sk-SK"/>
        </a:p>
      </dgm:t>
    </dgm:pt>
    <dgm:pt modelId="{FD4AD2F4-CD46-4A0F-A555-E4DAAE6D7625}">
      <dgm:prSet/>
      <dgm:spPr/>
      <dgm:t>
        <a:bodyPr/>
        <a:lstStyle/>
        <a:p>
          <a:r>
            <a:rPr lang="sk-SK" b="0" dirty="0"/>
            <a:t>+</a:t>
          </a:r>
          <a:r>
            <a:rPr lang="sk-SK" b="0" baseline="0" dirty="0"/>
            <a:t> vysoká </a:t>
          </a:r>
          <a:r>
            <a:rPr lang="sk-SK" b="0" baseline="0" dirty="0" err="1"/>
            <a:t>účinnost</a:t>
          </a:r>
          <a:endParaRPr lang="sk-SK" b="0" baseline="0" dirty="0"/>
        </a:p>
        <a:p>
          <a:r>
            <a:rPr lang="sk-SK" b="0" baseline="0" dirty="0"/>
            <a:t>+ bez </a:t>
          </a:r>
          <a:r>
            <a:rPr lang="sk-SK" b="0" baseline="0" dirty="0" err="1"/>
            <a:t>vedlejších</a:t>
          </a:r>
          <a:r>
            <a:rPr lang="sk-SK" b="0" baseline="0" dirty="0"/>
            <a:t> </a:t>
          </a:r>
          <a:r>
            <a:rPr lang="sk-SK" b="0" baseline="0" dirty="0" err="1"/>
            <a:t>účinků</a:t>
          </a:r>
          <a:endParaRPr lang="sk-SK" b="0" baseline="0" dirty="0"/>
        </a:p>
        <a:p>
          <a:r>
            <a:rPr lang="sk-SK" b="0" baseline="0" dirty="0"/>
            <a:t>+  </a:t>
          </a:r>
          <a:r>
            <a:rPr lang="sk-SK" b="0" baseline="0" dirty="0" err="1"/>
            <a:t>relativní</a:t>
          </a:r>
          <a:r>
            <a:rPr lang="sk-SK" b="0" baseline="0" dirty="0"/>
            <a:t> </a:t>
          </a:r>
          <a:r>
            <a:rPr lang="sk-SK" b="0" baseline="0" dirty="0" err="1"/>
            <a:t>trvalost</a:t>
          </a:r>
          <a:r>
            <a:rPr lang="sk-SK" b="0" baseline="0" dirty="0"/>
            <a:t> zlepšení </a:t>
          </a:r>
          <a:endParaRPr lang="sk-SK" b="0" dirty="0"/>
        </a:p>
      </dgm:t>
    </dgm:pt>
    <dgm:pt modelId="{3202CAC6-A479-4C34-BFF1-49A14776841B}" type="parTrans" cxnId="{4EBA2406-1DAD-4B93-8BC4-47C2633AFC77}">
      <dgm:prSet/>
      <dgm:spPr/>
      <dgm:t>
        <a:bodyPr/>
        <a:lstStyle/>
        <a:p>
          <a:endParaRPr lang="sk-SK"/>
        </a:p>
      </dgm:t>
    </dgm:pt>
    <dgm:pt modelId="{3384F3CA-4E1D-4C96-94A8-44BAC4D36E79}" type="sibTrans" cxnId="{4EBA2406-1DAD-4B93-8BC4-47C2633AFC77}">
      <dgm:prSet/>
      <dgm:spPr/>
      <dgm:t>
        <a:bodyPr/>
        <a:lstStyle/>
        <a:p>
          <a:endParaRPr lang="sk-SK"/>
        </a:p>
      </dgm:t>
    </dgm:pt>
    <dgm:pt modelId="{140C02A8-9FDD-40CB-87F8-9CDACD7D377A}">
      <dgm:prSet/>
      <dgm:spPr/>
      <dgm:t>
        <a:bodyPr/>
        <a:lstStyle/>
        <a:p>
          <a:r>
            <a:rPr lang="sk-SK" b="0" i="0" u="none" dirty="0"/>
            <a:t>- 10 -15 % </a:t>
          </a:r>
          <a:r>
            <a:rPr lang="sk-SK" b="0" i="0" u="none" dirty="0" err="1"/>
            <a:t>léčbu</a:t>
          </a:r>
          <a:r>
            <a:rPr lang="sk-SK" b="0" i="0" u="none" dirty="0"/>
            <a:t> </a:t>
          </a:r>
          <a:r>
            <a:rPr lang="sk-SK" b="0" i="0" u="none" dirty="0" err="1"/>
            <a:t>odmítá</a:t>
          </a:r>
          <a:r>
            <a:rPr lang="sk-SK" b="0" i="0" u="none" dirty="0"/>
            <a:t> pro </a:t>
          </a:r>
          <a:r>
            <a:rPr lang="sk-SK" b="0" i="0" u="none" dirty="0" err="1"/>
            <a:t>její</a:t>
          </a:r>
          <a:r>
            <a:rPr lang="sk-SK" b="0" i="0" u="none" dirty="0"/>
            <a:t> </a:t>
          </a:r>
          <a:r>
            <a:rPr lang="sk-SK" b="0" i="0" u="none" dirty="0" err="1"/>
            <a:t>náročnost</a:t>
          </a:r>
          <a:r>
            <a:rPr lang="sk-SK" b="0" i="0" u="none" dirty="0"/>
            <a:t>, </a:t>
          </a:r>
          <a:r>
            <a:rPr lang="sk-SK" b="0" i="0" u="none" dirty="0" err="1"/>
            <a:t>nedostupnost</a:t>
          </a:r>
          <a:r>
            <a:rPr lang="sk-SK" b="0" i="0" u="none" dirty="0"/>
            <a:t> vycvičených </a:t>
          </a:r>
          <a:r>
            <a:rPr lang="sk-SK" b="0" i="0" u="none" dirty="0" err="1"/>
            <a:t>terapeutů</a:t>
          </a:r>
          <a:r>
            <a:rPr lang="sk-SK" b="0" i="0" u="none" dirty="0"/>
            <a:t> (</a:t>
          </a:r>
          <a:r>
            <a:rPr lang="sk-SK" b="0" i="0" u="none" dirty="0" err="1"/>
            <a:t>Praško</a:t>
          </a:r>
          <a:r>
            <a:rPr lang="sk-SK" b="0" i="0" u="none" dirty="0"/>
            <a:t>, 2005)</a:t>
          </a:r>
        </a:p>
        <a:p>
          <a:r>
            <a:rPr lang="sk-SK" b="0" dirty="0"/>
            <a:t>- Naučené </a:t>
          </a:r>
          <a:r>
            <a:rPr lang="sk-SK" b="0" dirty="0" err="1"/>
            <a:t>dovednosti</a:t>
          </a:r>
          <a:r>
            <a:rPr lang="sk-SK" b="0" dirty="0"/>
            <a:t> v </a:t>
          </a:r>
          <a:r>
            <a:rPr lang="sk-SK" b="0" dirty="0" err="1"/>
            <a:t>ambulatních</a:t>
          </a:r>
          <a:r>
            <a:rPr lang="sk-SK" b="0" dirty="0"/>
            <a:t> </a:t>
          </a:r>
          <a:r>
            <a:rPr lang="sk-SK" b="0" dirty="0" err="1"/>
            <a:t>vs</a:t>
          </a:r>
          <a:r>
            <a:rPr lang="sk-SK" b="0" dirty="0"/>
            <a:t>. </a:t>
          </a:r>
          <a:r>
            <a:rPr lang="sk-SK" b="0" dirty="0" err="1"/>
            <a:t>domácích</a:t>
          </a:r>
          <a:r>
            <a:rPr lang="sk-SK" b="0" dirty="0"/>
            <a:t> </a:t>
          </a:r>
          <a:r>
            <a:rPr lang="sk-SK" b="0" dirty="0" err="1"/>
            <a:t>podmínkách</a:t>
          </a:r>
          <a:endParaRPr lang="sk-SK" b="0" dirty="0"/>
        </a:p>
      </dgm:t>
    </dgm:pt>
    <dgm:pt modelId="{9FC15C10-1243-4D8D-A931-47416D7FFE83}" type="parTrans" cxnId="{00259663-46CD-460E-A3B4-0D8030BB1D87}">
      <dgm:prSet/>
      <dgm:spPr/>
      <dgm:t>
        <a:bodyPr/>
        <a:lstStyle/>
        <a:p>
          <a:endParaRPr lang="sk-SK"/>
        </a:p>
      </dgm:t>
    </dgm:pt>
    <dgm:pt modelId="{FC3E4DDB-2ACA-4A1C-9E0C-33656CB054C3}" type="sibTrans" cxnId="{00259663-46CD-460E-A3B4-0D8030BB1D87}">
      <dgm:prSet/>
      <dgm:spPr/>
      <dgm:t>
        <a:bodyPr/>
        <a:lstStyle/>
        <a:p>
          <a:endParaRPr lang="sk-SK"/>
        </a:p>
      </dgm:t>
    </dgm:pt>
    <dgm:pt modelId="{93925146-B810-45FF-B8DC-B9F09EC48F4D}">
      <dgm:prSet/>
      <dgm:spPr/>
      <dgm:t>
        <a:bodyPr/>
        <a:lstStyle/>
        <a:p>
          <a:r>
            <a:rPr lang="pt-BR" b="1" i="0" u="none" dirty="0"/>
            <a:t>5 - 20</a:t>
          </a:r>
          <a:r>
            <a:rPr lang="pt-BR" b="0" i="0" u="none" dirty="0"/>
            <a:t> sezení (1-2x týdně)</a:t>
          </a:r>
          <a:endParaRPr lang="pt-BR" dirty="0"/>
        </a:p>
      </dgm:t>
    </dgm:pt>
    <dgm:pt modelId="{1AF2284A-BA42-47CF-AA12-7A400158333F}" type="parTrans" cxnId="{10DC62F9-1E55-4A17-8DA9-E889A8283E33}">
      <dgm:prSet/>
      <dgm:spPr/>
      <dgm:t>
        <a:bodyPr/>
        <a:lstStyle/>
        <a:p>
          <a:endParaRPr lang="sk-SK"/>
        </a:p>
      </dgm:t>
    </dgm:pt>
    <dgm:pt modelId="{24B2F003-72ED-4BA2-AAE3-76680E00662C}" type="sibTrans" cxnId="{10DC62F9-1E55-4A17-8DA9-E889A8283E33}">
      <dgm:prSet/>
      <dgm:spPr/>
      <dgm:t>
        <a:bodyPr/>
        <a:lstStyle/>
        <a:p>
          <a:endParaRPr lang="sk-SK"/>
        </a:p>
      </dgm:t>
    </dgm:pt>
    <dgm:pt modelId="{6B3BE92D-C215-47E4-8678-07CEBEABBC2B}">
      <dgm:prSet/>
      <dgm:spPr/>
      <dgm:t>
        <a:bodyPr/>
        <a:lstStyle/>
        <a:p>
          <a:r>
            <a:rPr lang="sk-SK" dirty="0"/>
            <a:t>Plusy</a:t>
          </a:r>
        </a:p>
      </dgm:t>
    </dgm:pt>
    <dgm:pt modelId="{2950AEC5-2DE3-4201-8603-CBF0F228B87D}" type="parTrans" cxnId="{4200CB91-0726-4037-93C6-466CD0DED961}">
      <dgm:prSet/>
      <dgm:spPr/>
      <dgm:t>
        <a:bodyPr/>
        <a:lstStyle/>
        <a:p>
          <a:endParaRPr lang="sk-SK"/>
        </a:p>
      </dgm:t>
    </dgm:pt>
    <dgm:pt modelId="{34CD4838-0CC6-43FA-860D-F829006A4D08}" type="sibTrans" cxnId="{4200CB91-0726-4037-93C6-466CD0DED961}">
      <dgm:prSet/>
      <dgm:spPr/>
      <dgm:t>
        <a:bodyPr/>
        <a:lstStyle/>
        <a:p>
          <a:endParaRPr lang="sk-SK"/>
        </a:p>
      </dgm:t>
    </dgm:pt>
    <dgm:pt modelId="{87E06EE7-E1F6-4017-9244-EE8E7CB05598}">
      <dgm:prSet/>
      <dgm:spPr/>
      <dgm:t>
        <a:bodyPr/>
        <a:lstStyle/>
        <a:p>
          <a:r>
            <a:rPr lang="sk-SK" b="0" dirty="0"/>
            <a:t>Mínusy</a:t>
          </a:r>
        </a:p>
      </dgm:t>
    </dgm:pt>
    <dgm:pt modelId="{142775EF-364E-4A56-A342-37334876CA82}" type="parTrans" cxnId="{11AC2AB3-CD71-4B82-AE3A-27E44CC740B0}">
      <dgm:prSet/>
      <dgm:spPr/>
      <dgm:t>
        <a:bodyPr/>
        <a:lstStyle/>
        <a:p>
          <a:endParaRPr lang="sk-SK"/>
        </a:p>
      </dgm:t>
    </dgm:pt>
    <dgm:pt modelId="{FAA1FF2D-0604-4E66-83A9-E491CE8CF495}" type="sibTrans" cxnId="{11AC2AB3-CD71-4B82-AE3A-27E44CC740B0}">
      <dgm:prSet/>
      <dgm:spPr/>
      <dgm:t>
        <a:bodyPr/>
        <a:lstStyle/>
        <a:p>
          <a:endParaRPr lang="sk-SK"/>
        </a:p>
      </dgm:t>
    </dgm:pt>
    <dgm:pt modelId="{04EC54A7-9841-437A-A556-F50FBD7A4521}" type="pres">
      <dgm:prSet presAssocID="{A323EFEA-A6C6-4CD5-90FE-6A7FC2F30FCD}" presName="vert0" presStyleCnt="0">
        <dgm:presLayoutVars>
          <dgm:dir/>
          <dgm:animOne val="branch"/>
          <dgm:animLvl val="lvl"/>
        </dgm:presLayoutVars>
      </dgm:prSet>
      <dgm:spPr/>
    </dgm:pt>
    <dgm:pt modelId="{E47E423B-6495-49E6-A468-1AF73707CA55}" type="pres">
      <dgm:prSet presAssocID="{C2BFB9A2-01FF-4778-998C-26B3D17BB228}" presName="thickLine" presStyleLbl="alignNode1" presStyleIdx="0" presStyleCnt="4"/>
      <dgm:spPr/>
    </dgm:pt>
    <dgm:pt modelId="{5D49BB42-EB9D-48E7-9DA4-05CB88BCBAFE}" type="pres">
      <dgm:prSet presAssocID="{C2BFB9A2-01FF-4778-998C-26B3D17BB228}" presName="horz1" presStyleCnt="0"/>
      <dgm:spPr/>
    </dgm:pt>
    <dgm:pt modelId="{318B126E-53BF-4A2C-A087-72B6B6A9729F}" type="pres">
      <dgm:prSet presAssocID="{C2BFB9A2-01FF-4778-998C-26B3D17BB228}" presName="tx1" presStyleLbl="revTx" presStyleIdx="0" presStyleCnt="6" custScaleX="500000"/>
      <dgm:spPr/>
    </dgm:pt>
    <dgm:pt modelId="{21DF53FD-A5A3-4577-BEF3-9B328F42C458}" type="pres">
      <dgm:prSet presAssocID="{C2BFB9A2-01FF-4778-998C-26B3D17BB228}" presName="vert1" presStyleCnt="0"/>
      <dgm:spPr/>
    </dgm:pt>
    <dgm:pt modelId="{A1955F8A-1ED0-4C66-8EBB-E636129E4459}" type="pres">
      <dgm:prSet presAssocID="{6B3BE92D-C215-47E4-8678-07CEBEABBC2B}" presName="thickLine" presStyleLbl="alignNode1" presStyleIdx="1" presStyleCnt="4"/>
      <dgm:spPr/>
    </dgm:pt>
    <dgm:pt modelId="{6A72BD29-421E-4312-A9B8-0C8C63900AB1}" type="pres">
      <dgm:prSet presAssocID="{6B3BE92D-C215-47E4-8678-07CEBEABBC2B}" presName="horz1" presStyleCnt="0"/>
      <dgm:spPr/>
    </dgm:pt>
    <dgm:pt modelId="{3E4BE11D-88B4-4022-A44B-C3F30B792BC5}" type="pres">
      <dgm:prSet presAssocID="{6B3BE92D-C215-47E4-8678-07CEBEABBC2B}" presName="tx1" presStyleLbl="revTx" presStyleIdx="1" presStyleCnt="6"/>
      <dgm:spPr/>
    </dgm:pt>
    <dgm:pt modelId="{67A07BB3-25E1-4C3B-91AA-7ACDD4BDCABF}" type="pres">
      <dgm:prSet presAssocID="{6B3BE92D-C215-47E4-8678-07CEBEABBC2B}" presName="vert1" presStyleCnt="0"/>
      <dgm:spPr/>
    </dgm:pt>
    <dgm:pt modelId="{AF971383-AD06-45BE-9B01-9DCD5F1F7C8B}" type="pres">
      <dgm:prSet presAssocID="{FD4AD2F4-CD46-4A0F-A555-E4DAAE6D7625}" presName="vertSpace2a" presStyleCnt="0"/>
      <dgm:spPr/>
    </dgm:pt>
    <dgm:pt modelId="{9F00998C-7030-46B0-9D53-77ABB4C9C6E2}" type="pres">
      <dgm:prSet presAssocID="{FD4AD2F4-CD46-4A0F-A555-E4DAAE6D7625}" presName="horz2" presStyleCnt="0"/>
      <dgm:spPr/>
    </dgm:pt>
    <dgm:pt modelId="{CEDF8265-3BB5-43FD-BD60-3F8A20D51364}" type="pres">
      <dgm:prSet presAssocID="{FD4AD2F4-CD46-4A0F-A555-E4DAAE6D7625}" presName="horzSpace2" presStyleCnt="0"/>
      <dgm:spPr/>
    </dgm:pt>
    <dgm:pt modelId="{0559B117-A6DF-43BA-AFA0-953680F89544}" type="pres">
      <dgm:prSet presAssocID="{FD4AD2F4-CD46-4A0F-A555-E4DAAE6D7625}" presName="tx2" presStyleLbl="revTx" presStyleIdx="2" presStyleCnt="6"/>
      <dgm:spPr/>
    </dgm:pt>
    <dgm:pt modelId="{F07A3D47-1F62-46F5-9F4E-DCE88421DD2C}" type="pres">
      <dgm:prSet presAssocID="{FD4AD2F4-CD46-4A0F-A555-E4DAAE6D7625}" presName="vert2" presStyleCnt="0"/>
      <dgm:spPr/>
    </dgm:pt>
    <dgm:pt modelId="{1B623412-4912-4583-9C4F-B88958816F91}" type="pres">
      <dgm:prSet presAssocID="{FD4AD2F4-CD46-4A0F-A555-E4DAAE6D7625}" presName="thinLine2b" presStyleLbl="callout" presStyleIdx="0" presStyleCnt="2"/>
      <dgm:spPr/>
    </dgm:pt>
    <dgm:pt modelId="{8E8608D9-B001-4087-AE94-AD6237A8B6E2}" type="pres">
      <dgm:prSet presAssocID="{FD4AD2F4-CD46-4A0F-A555-E4DAAE6D7625}" presName="vertSpace2b" presStyleCnt="0"/>
      <dgm:spPr/>
    </dgm:pt>
    <dgm:pt modelId="{C1AA1D02-4DAB-434E-AEC2-C78791071895}" type="pres">
      <dgm:prSet presAssocID="{87E06EE7-E1F6-4017-9244-EE8E7CB05598}" presName="thickLine" presStyleLbl="alignNode1" presStyleIdx="2" presStyleCnt="4"/>
      <dgm:spPr/>
    </dgm:pt>
    <dgm:pt modelId="{8103932F-27EC-4ED0-8C8C-32507DB53DE2}" type="pres">
      <dgm:prSet presAssocID="{87E06EE7-E1F6-4017-9244-EE8E7CB05598}" presName="horz1" presStyleCnt="0"/>
      <dgm:spPr/>
    </dgm:pt>
    <dgm:pt modelId="{8BAC54D5-22D7-45BF-A3C5-99DBC7238871}" type="pres">
      <dgm:prSet presAssocID="{87E06EE7-E1F6-4017-9244-EE8E7CB05598}" presName="tx1" presStyleLbl="revTx" presStyleIdx="3" presStyleCnt="6"/>
      <dgm:spPr/>
    </dgm:pt>
    <dgm:pt modelId="{17D15E6A-094D-4AAF-8FC5-C53842AC82CF}" type="pres">
      <dgm:prSet presAssocID="{87E06EE7-E1F6-4017-9244-EE8E7CB05598}" presName="vert1" presStyleCnt="0"/>
      <dgm:spPr/>
    </dgm:pt>
    <dgm:pt modelId="{424A3243-245C-47C2-A0D6-FADEE34723B4}" type="pres">
      <dgm:prSet presAssocID="{140C02A8-9FDD-40CB-87F8-9CDACD7D377A}" presName="vertSpace2a" presStyleCnt="0"/>
      <dgm:spPr/>
    </dgm:pt>
    <dgm:pt modelId="{6430FC12-4B98-42CB-93B6-5184845A3CE4}" type="pres">
      <dgm:prSet presAssocID="{140C02A8-9FDD-40CB-87F8-9CDACD7D377A}" presName="horz2" presStyleCnt="0"/>
      <dgm:spPr/>
    </dgm:pt>
    <dgm:pt modelId="{6F694193-DAED-4B65-988E-91D8A71111AB}" type="pres">
      <dgm:prSet presAssocID="{140C02A8-9FDD-40CB-87F8-9CDACD7D377A}" presName="horzSpace2" presStyleCnt="0"/>
      <dgm:spPr/>
    </dgm:pt>
    <dgm:pt modelId="{BADED8DC-4AD2-4C2E-80DE-A49C69CBA233}" type="pres">
      <dgm:prSet presAssocID="{140C02A8-9FDD-40CB-87F8-9CDACD7D377A}" presName="tx2" presStyleLbl="revTx" presStyleIdx="4" presStyleCnt="6"/>
      <dgm:spPr/>
    </dgm:pt>
    <dgm:pt modelId="{9404F2A1-46BB-4975-978B-FBF24DAB58C2}" type="pres">
      <dgm:prSet presAssocID="{140C02A8-9FDD-40CB-87F8-9CDACD7D377A}" presName="vert2" presStyleCnt="0"/>
      <dgm:spPr/>
    </dgm:pt>
    <dgm:pt modelId="{569C8B4C-767E-4996-8DE0-A08F95B9AB45}" type="pres">
      <dgm:prSet presAssocID="{140C02A8-9FDD-40CB-87F8-9CDACD7D377A}" presName="thinLine2b" presStyleLbl="callout" presStyleIdx="1" presStyleCnt="2"/>
      <dgm:spPr/>
    </dgm:pt>
    <dgm:pt modelId="{7F04D222-A9F8-4056-A4E9-EC5F3C6BD968}" type="pres">
      <dgm:prSet presAssocID="{140C02A8-9FDD-40CB-87F8-9CDACD7D377A}" presName="vertSpace2b" presStyleCnt="0"/>
      <dgm:spPr/>
    </dgm:pt>
    <dgm:pt modelId="{F6889E4B-F537-4F8C-872F-8450D1BEC380}" type="pres">
      <dgm:prSet presAssocID="{93925146-B810-45FF-B8DC-B9F09EC48F4D}" presName="thickLine" presStyleLbl="alignNode1" presStyleIdx="3" presStyleCnt="4"/>
      <dgm:spPr/>
    </dgm:pt>
    <dgm:pt modelId="{8141C729-EA23-43B4-9D84-E3B8CF94922D}" type="pres">
      <dgm:prSet presAssocID="{93925146-B810-45FF-B8DC-B9F09EC48F4D}" presName="horz1" presStyleCnt="0"/>
      <dgm:spPr/>
    </dgm:pt>
    <dgm:pt modelId="{57A5497C-79E7-43C1-A6B8-F01914B42D0E}" type="pres">
      <dgm:prSet presAssocID="{93925146-B810-45FF-B8DC-B9F09EC48F4D}" presName="tx1" presStyleLbl="revTx" presStyleIdx="5" presStyleCnt="6" custScaleX="500000" custScaleY="59068"/>
      <dgm:spPr/>
    </dgm:pt>
    <dgm:pt modelId="{74983941-B0FB-40B3-B097-E97DAA2ECF85}" type="pres">
      <dgm:prSet presAssocID="{93925146-B810-45FF-B8DC-B9F09EC48F4D}" presName="vert1" presStyleCnt="0"/>
      <dgm:spPr/>
    </dgm:pt>
  </dgm:ptLst>
  <dgm:cxnLst>
    <dgm:cxn modelId="{6EC85603-5351-48AE-9A1C-6F1FC1C50AD6}" type="presOf" srcId="{C2BFB9A2-01FF-4778-998C-26B3D17BB228}" destId="{318B126E-53BF-4A2C-A087-72B6B6A9729F}" srcOrd="0" destOrd="0" presId="urn:microsoft.com/office/officeart/2008/layout/LinedList"/>
    <dgm:cxn modelId="{4EBA2406-1DAD-4B93-8BC4-47C2633AFC77}" srcId="{6B3BE92D-C215-47E4-8678-07CEBEABBC2B}" destId="{FD4AD2F4-CD46-4A0F-A555-E4DAAE6D7625}" srcOrd="0" destOrd="0" parTransId="{3202CAC6-A479-4C34-BFF1-49A14776841B}" sibTransId="{3384F3CA-4E1D-4C96-94A8-44BAC4D36E79}"/>
    <dgm:cxn modelId="{6FF2B60C-4C92-4913-8016-5D6875B5FEFF}" type="presOf" srcId="{FD4AD2F4-CD46-4A0F-A555-E4DAAE6D7625}" destId="{0559B117-A6DF-43BA-AFA0-953680F89544}" srcOrd="0" destOrd="0" presId="urn:microsoft.com/office/officeart/2008/layout/LinedList"/>
    <dgm:cxn modelId="{00259663-46CD-460E-A3B4-0D8030BB1D87}" srcId="{87E06EE7-E1F6-4017-9244-EE8E7CB05598}" destId="{140C02A8-9FDD-40CB-87F8-9CDACD7D377A}" srcOrd="0" destOrd="0" parTransId="{9FC15C10-1243-4D8D-A931-47416D7FFE83}" sibTransId="{FC3E4DDB-2ACA-4A1C-9E0C-33656CB054C3}"/>
    <dgm:cxn modelId="{125BBE4E-BAB4-40F6-BD5F-6AF49E74FE9E}" type="presOf" srcId="{140C02A8-9FDD-40CB-87F8-9CDACD7D377A}" destId="{BADED8DC-4AD2-4C2E-80DE-A49C69CBA233}" srcOrd="0" destOrd="0" presId="urn:microsoft.com/office/officeart/2008/layout/LinedList"/>
    <dgm:cxn modelId="{FB345D8A-DBE8-4DFD-8630-5668593F00A7}" type="presOf" srcId="{A323EFEA-A6C6-4CD5-90FE-6A7FC2F30FCD}" destId="{04EC54A7-9841-437A-A556-F50FBD7A4521}" srcOrd="0" destOrd="0" presId="urn:microsoft.com/office/officeart/2008/layout/LinedList"/>
    <dgm:cxn modelId="{4200CB91-0726-4037-93C6-466CD0DED961}" srcId="{A323EFEA-A6C6-4CD5-90FE-6A7FC2F30FCD}" destId="{6B3BE92D-C215-47E4-8678-07CEBEABBC2B}" srcOrd="1" destOrd="0" parTransId="{2950AEC5-2DE3-4201-8603-CBF0F228B87D}" sibTransId="{34CD4838-0CC6-43FA-860D-F829006A4D08}"/>
    <dgm:cxn modelId="{8B488E9F-174A-441C-93B7-7DFCAB37E99F}" srcId="{A323EFEA-A6C6-4CD5-90FE-6A7FC2F30FCD}" destId="{C2BFB9A2-01FF-4778-998C-26B3D17BB228}" srcOrd="0" destOrd="0" parTransId="{138B28CD-B8FB-491B-AED9-121037EB3387}" sibTransId="{13093B8A-32F2-4F4E-B919-A8719C9EC2A9}"/>
    <dgm:cxn modelId="{BCA25BAB-F4E0-4C05-8011-A94153C87A7A}" type="presOf" srcId="{93925146-B810-45FF-B8DC-B9F09EC48F4D}" destId="{57A5497C-79E7-43C1-A6B8-F01914B42D0E}" srcOrd="0" destOrd="0" presId="urn:microsoft.com/office/officeart/2008/layout/LinedList"/>
    <dgm:cxn modelId="{11AC2AB3-CD71-4B82-AE3A-27E44CC740B0}" srcId="{A323EFEA-A6C6-4CD5-90FE-6A7FC2F30FCD}" destId="{87E06EE7-E1F6-4017-9244-EE8E7CB05598}" srcOrd="2" destOrd="0" parTransId="{142775EF-364E-4A56-A342-37334876CA82}" sibTransId="{FAA1FF2D-0604-4E66-83A9-E491CE8CF495}"/>
    <dgm:cxn modelId="{3F686DC2-0FD6-45CC-9DD7-2C0584A055DA}" type="presOf" srcId="{6B3BE92D-C215-47E4-8678-07CEBEABBC2B}" destId="{3E4BE11D-88B4-4022-A44B-C3F30B792BC5}" srcOrd="0" destOrd="0" presId="urn:microsoft.com/office/officeart/2008/layout/LinedList"/>
    <dgm:cxn modelId="{A5400EE1-DFF7-44F3-8329-AF6E3BEAEC14}" type="presOf" srcId="{87E06EE7-E1F6-4017-9244-EE8E7CB05598}" destId="{8BAC54D5-22D7-45BF-A3C5-99DBC7238871}" srcOrd="0" destOrd="0" presId="urn:microsoft.com/office/officeart/2008/layout/LinedList"/>
    <dgm:cxn modelId="{10DC62F9-1E55-4A17-8DA9-E889A8283E33}" srcId="{A323EFEA-A6C6-4CD5-90FE-6A7FC2F30FCD}" destId="{93925146-B810-45FF-B8DC-B9F09EC48F4D}" srcOrd="3" destOrd="0" parTransId="{1AF2284A-BA42-47CF-AA12-7A400158333F}" sibTransId="{24B2F003-72ED-4BA2-AAE3-76680E00662C}"/>
    <dgm:cxn modelId="{57FF8568-4721-403C-92C2-8754C261FAE7}" type="presParOf" srcId="{04EC54A7-9841-437A-A556-F50FBD7A4521}" destId="{E47E423B-6495-49E6-A468-1AF73707CA55}" srcOrd="0" destOrd="0" presId="urn:microsoft.com/office/officeart/2008/layout/LinedList"/>
    <dgm:cxn modelId="{B997D67A-D9E0-4620-B701-0514A0DF91D1}" type="presParOf" srcId="{04EC54A7-9841-437A-A556-F50FBD7A4521}" destId="{5D49BB42-EB9D-48E7-9DA4-05CB88BCBAFE}" srcOrd="1" destOrd="0" presId="urn:microsoft.com/office/officeart/2008/layout/LinedList"/>
    <dgm:cxn modelId="{3FEEB44F-25DF-4E73-9276-A0574D765012}" type="presParOf" srcId="{5D49BB42-EB9D-48E7-9DA4-05CB88BCBAFE}" destId="{318B126E-53BF-4A2C-A087-72B6B6A9729F}" srcOrd="0" destOrd="0" presId="urn:microsoft.com/office/officeart/2008/layout/LinedList"/>
    <dgm:cxn modelId="{C10CEAA2-39DE-49D2-BB11-19C62B3817F7}" type="presParOf" srcId="{5D49BB42-EB9D-48E7-9DA4-05CB88BCBAFE}" destId="{21DF53FD-A5A3-4577-BEF3-9B328F42C458}" srcOrd="1" destOrd="0" presId="urn:microsoft.com/office/officeart/2008/layout/LinedList"/>
    <dgm:cxn modelId="{FE619F43-33A7-458F-AA96-62F7972F5A18}" type="presParOf" srcId="{04EC54A7-9841-437A-A556-F50FBD7A4521}" destId="{A1955F8A-1ED0-4C66-8EBB-E636129E4459}" srcOrd="2" destOrd="0" presId="urn:microsoft.com/office/officeart/2008/layout/LinedList"/>
    <dgm:cxn modelId="{D5CECFE5-D7D9-445D-941B-A3794114CB99}" type="presParOf" srcId="{04EC54A7-9841-437A-A556-F50FBD7A4521}" destId="{6A72BD29-421E-4312-A9B8-0C8C63900AB1}" srcOrd="3" destOrd="0" presId="urn:microsoft.com/office/officeart/2008/layout/LinedList"/>
    <dgm:cxn modelId="{F55FC063-ABF5-42DC-9412-BFC40885B51E}" type="presParOf" srcId="{6A72BD29-421E-4312-A9B8-0C8C63900AB1}" destId="{3E4BE11D-88B4-4022-A44B-C3F30B792BC5}" srcOrd="0" destOrd="0" presId="urn:microsoft.com/office/officeart/2008/layout/LinedList"/>
    <dgm:cxn modelId="{AFED1E93-3386-4DAA-BE6F-6ACB3CDCD46F}" type="presParOf" srcId="{6A72BD29-421E-4312-A9B8-0C8C63900AB1}" destId="{67A07BB3-25E1-4C3B-91AA-7ACDD4BDCABF}" srcOrd="1" destOrd="0" presId="urn:microsoft.com/office/officeart/2008/layout/LinedList"/>
    <dgm:cxn modelId="{C68393B1-8760-48A0-B2CE-44052B375CC5}" type="presParOf" srcId="{67A07BB3-25E1-4C3B-91AA-7ACDD4BDCABF}" destId="{AF971383-AD06-45BE-9B01-9DCD5F1F7C8B}" srcOrd="0" destOrd="0" presId="urn:microsoft.com/office/officeart/2008/layout/LinedList"/>
    <dgm:cxn modelId="{343F584C-FB78-4CFE-A17D-46A1126F7BC9}" type="presParOf" srcId="{67A07BB3-25E1-4C3B-91AA-7ACDD4BDCABF}" destId="{9F00998C-7030-46B0-9D53-77ABB4C9C6E2}" srcOrd="1" destOrd="0" presId="urn:microsoft.com/office/officeart/2008/layout/LinedList"/>
    <dgm:cxn modelId="{5FF3996F-AC18-47C8-B920-F078934CA632}" type="presParOf" srcId="{9F00998C-7030-46B0-9D53-77ABB4C9C6E2}" destId="{CEDF8265-3BB5-43FD-BD60-3F8A20D51364}" srcOrd="0" destOrd="0" presId="urn:microsoft.com/office/officeart/2008/layout/LinedList"/>
    <dgm:cxn modelId="{656DA2CD-D180-4D7E-B8C6-3CDEC1595189}" type="presParOf" srcId="{9F00998C-7030-46B0-9D53-77ABB4C9C6E2}" destId="{0559B117-A6DF-43BA-AFA0-953680F89544}" srcOrd="1" destOrd="0" presId="urn:microsoft.com/office/officeart/2008/layout/LinedList"/>
    <dgm:cxn modelId="{25C27925-F590-4537-A24E-90746B9C0AF1}" type="presParOf" srcId="{9F00998C-7030-46B0-9D53-77ABB4C9C6E2}" destId="{F07A3D47-1F62-46F5-9F4E-DCE88421DD2C}" srcOrd="2" destOrd="0" presId="urn:microsoft.com/office/officeart/2008/layout/LinedList"/>
    <dgm:cxn modelId="{33EDA9A1-1697-428B-84E0-80D0F4440003}" type="presParOf" srcId="{67A07BB3-25E1-4C3B-91AA-7ACDD4BDCABF}" destId="{1B623412-4912-4583-9C4F-B88958816F91}" srcOrd="2" destOrd="0" presId="urn:microsoft.com/office/officeart/2008/layout/LinedList"/>
    <dgm:cxn modelId="{C00559C6-BA20-44E1-AAFC-8051CB81235F}" type="presParOf" srcId="{67A07BB3-25E1-4C3B-91AA-7ACDD4BDCABF}" destId="{8E8608D9-B001-4087-AE94-AD6237A8B6E2}" srcOrd="3" destOrd="0" presId="urn:microsoft.com/office/officeart/2008/layout/LinedList"/>
    <dgm:cxn modelId="{301F4773-3814-44C2-9799-4514AAB57922}" type="presParOf" srcId="{04EC54A7-9841-437A-A556-F50FBD7A4521}" destId="{C1AA1D02-4DAB-434E-AEC2-C78791071895}" srcOrd="4" destOrd="0" presId="urn:microsoft.com/office/officeart/2008/layout/LinedList"/>
    <dgm:cxn modelId="{49124143-5A30-4DCA-92A7-295647A558FA}" type="presParOf" srcId="{04EC54A7-9841-437A-A556-F50FBD7A4521}" destId="{8103932F-27EC-4ED0-8C8C-32507DB53DE2}" srcOrd="5" destOrd="0" presId="urn:microsoft.com/office/officeart/2008/layout/LinedList"/>
    <dgm:cxn modelId="{682D6B10-7373-42C0-860E-647709A0451F}" type="presParOf" srcId="{8103932F-27EC-4ED0-8C8C-32507DB53DE2}" destId="{8BAC54D5-22D7-45BF-A3C5-99DBC7238871}" srcOrd="0" destOrd="0" presId="urn:microsoft.com/office/officeart/2008/layout/LinedList"/>
    <dgm:cxn modelId="{7DB03399-1E79-47E3-9BF0-1796AA4423D7}" type="presParOf" srcId="{8103932F-27EC-4ED0-8C8C-32507DB53DE2}" destId="{17D15E6A-094D-4AAF-8FC5-C53842AC82CF}" srcOrd="1" destOrd="0" presId="urn:microsoft.com/office/officeart/2008/layout/LinedList"/>
    <dgm:cxn modelId="{B4732A3C-28BF-487F-AC57-2C4FAF62131C}" type="presParOf" srcId="{17D15E6A-094D-4AAF-8FC5-C53842AC82CF}" destId="{424A3243-245C-47C2-A0D6-FADEE34723B4}" srcOrd="0" destOrd="0" presId="urn:microsoft.com/office/officeart/2008/layout/LinedList"/>
    <dgm:cxn modelId="{AB28C25A-7901-47F4-ACAD-1DB76532C793}" type="presParOf" srcId="{17D15E6A-094D-4AAF-8FC5-C53842AC82CF}" destId="{6430FC12-4B98-42CB-93B6-5184845A3CE4}" srcOrd="1" destOrd="0" presId="urn:microsoft.com/office/officeart/2008/layout/LinedList"/>
    <dgm:cxn modelId="{0B81F5E6-63B2-45DB-860E-56AF555B185E}" type="presParOf" srcId="{6430FC12-4B98-42CB-93B6-5184845A3CE4}" destId="{6F694193-DAED-4B65-988E-91D8A71111AB}" srcOrd="0" destOrd="0" presId="urn:microsoft.com/office/officeart/2008/layout/LinedList"/>
    <dgm:cxn modelId="{CE38BE27-F8A4-4C83-9C32-60D0537F12EB}" type="presParOf" srcId="{6430FC12-4B98-42CB-93B6-5184845A3CE4}" destId="{BADED8DC-4AD2-4C2E-80DE-A49C69CBA233}" srcOrd="1" destOrd="0" presId="urn:microsoft.com/office/officeart/2008/layout/LinedList"/>
    <dgm:cxn modelId="{13153532-DDE5-4401-A546-79DA17C6E7EE}" type="presParOf" srcId="{6430FC12-4B98-42CB-93B6-5184845A3CE4}" destId="{9404F2A1-46BB-4975-978B-FBF24DAB58C2}" srcOrd="2" destOrd="0" presId="urn:microsoft.com/office/officeart/2008/layout/LinedList"/>
    <dgm:cxn modelId="{B0361B85-7D80-425E-B080-DA74A4A9EEFF}" type="presParOf" srcId="{17D15E6A-094D-4AAF-8FC5-C53842AC82CF}" destId="{569C8B4C-767E-4996-8DE0-A08F95B9AB45}" srcOrd="2" destOrd="0" presId="urn:microsoft.com/office/officeart/2008/layout/LinedList"/>
    <dgm:cxn modelId="{D2E2F062-E92A-4091-AEF4-07CE16766BFF}" type="presParOf" srcId="{17D15E6A-094D-4AAF-8FC5-C53842AC82CF}" destId="{7F04D222-A9F8-4056-A4E9-EC5F3C6BD968}" srcOrd="3" destOrd="0" presId="urn:microsoft.com/office/officeart/2008/layout/LinedList"/>
    <dgm:cxn modelId="{5967B5A9-4C42-4AB0-B04D-3BD5AB888D4D}" type="presParOf" srcId="{04EC54A7-9841-437A-A556-F50FBD7A4521}" destId="{F6889E4B-F537-4F8C-872F-8450D1BEC380}" srcOrd="6" destOrd="0" presId="urn:microsoft.com/office/officeart/2008/layout/LinedList"/>
    <dgm:cxn modelId="{B76E8C19-10EF-4F12-856B-546FBEDE3DB4}" type="presParOf" srcId="{04EC54A7-9841-437A-A556-F50FBD7A4521}" destId="{8141C729-EA23-43B4-9D84-E3B8CF94922D}" srcOrd="7" destOrd="0" presId="urn:microsoft.com/office/officeart/2008/layout/LinedList"/>
    <dgm:cxn modelId="{61B6CB24-D30B-45B7-8AC0-A86A88C033AD}" type="presParOf" srcId="{8141C729-EA23-43B4-9D84-E3B8CF94922D}" destId="{57A5497C-79E7-43C1-A6B8-F01914B42D0E}" srcOrd="0" destOrd="0" presId="urn:microsoft.com/office/officeart/2008/layout/LinedList"/>
    <dgm:cxn modelId="{AFEB4EE9-BBB2-429E-B669-FA307CA3DC20}" type="presParOf" srcId="{8141C729-EA23-43B4-9D84-E3B8CF94922D}" destId="{74983941-B0FB-40B3-B097-E97DAA2ECF8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23EFEA-A6C6-4CD5-90FE-6A7FC2F30FC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2BFB9A2-01FF-4778-998C-26B3D17BB228}">
      <dgm:prSet/>
      <dgm:spPr/>
      <dgm:t>
        <a:bodyPr/>
        <a:lstStyle/>
        <a:p>
          <a:r>
            <a:rPr lang="sk-SK" b="0" i="0" u="none" dirty="0" err="1"/>
            <a:t>Edukace</a:t>
          </a:r>
          <a:endParaRPr lang="sk-SK" dirty="0"/>
        </a:p>
      </dgm:t>
    </dgm:pt>
    <dgm:pt modelId="{138B28CD-B8FB-491B-AED9-121037EB3387}" type="parTrans" cxnId="{8B488E9F-174A-441C-93B7-7DFCAB37E99F}">
      <dgm:prSet/>
      <dgm:spPr/>
      <dgm:t>
        <a:bodyPr/>
        <a:lstStyle/>
        <a:p>
          <a:endParaRPr lang="sk-SK"/>
        </a:p>
      </dgm:t>
    </dgm:pt>
    <dgm:pt modelId="{13093B8A-32F2-4F4E-B919-A8719C9EC2A9}" type="sibTrans" cxnId="{8B488E9F-174A-441C-93B7-7DFCAB37E99F}">
      <dgm:prSet/>
      <dgm:spPr/>
      <dgm:t>
        <a:bodyPr/>
        <a:lstStyle/>
        <a:p>
          <a:endParaRPr lang="sk-SK"/>
        </a:p>
      </dgm:t>
    </dgm:pt>
    <dgm:pt modelId="{770F243D-D500-4A1B-9588-4A01EEA5D44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b="0" i="0" u="none" dirty="0"/>
            <a:t>Nácvik </a:t>
          </a:r>
          <a:r>
            <a:rPr lang="sk-SK" b="0" i="0" u="none" dirty="0" err="1"/>
            <a:t>zklidňujícího</a:t>
          </a:r>
          <a:r>
            <a:rPr lang="sk-SK" b="0" i="0" u="none" dirty="0"/>
            <a:t> </a:t>
          </a:r>
          <a:r>
            <a:rPr lang="sk-SK" b="0" i="0" u="none" dirty="0" err="1"/>
            <a:t>dýchání</a:t>
          </a:r>
          <a:r>
            <a:rPr lang="sk-SK" b="0" i="0" u="none" dirty="0"/>
            <a:t>, svalové </a:t>
          </a:r>
          <a:r>
            <a:rPr lang="sk-SK" b="0" i="0" u="none" dirty="0" err="1"/>
            <a:t>relaxace</a:t>
          </a:r>
          <a:endParaRPr lang="sk-SK" b="0" i="0" u="none" dirty="0"/>
        </a:p>
      </dgm:t>
    </dgm:pt>
    <dgm:pt modelId="{71BF88D4-726D-4319-933C-7DF2262B738A}" type="parTrans" cxnId="{41C97A35-4ABB-4720-B595-B8DF8C00E2EA}">
      <dgm:prSet/>
      <dgm:spPr/>
      <dgm:t>
        <a:bodyPr/>
        <a:lstStyle/>
        <a:p>
          <a:endParaRPr lang="sk-SK"/>
        </a:p>
      </dgm:t>
    </dgm:pt>
    <dgm:pt modelId="{8DC175E1-F3E2-4FA8-AE83-10056FC6D7CB}" type="sibTrans" cxnId="{41C97A35-4ABB-4720-B595-B8DF8C00E2EA}">
      <dgm:prSet/>
      <dgm:spPr/>
      <dgm:t>
        <a:bodyPr/>
        <a:lstStyle/>
        <a:p>
          <a:endParaRPr lang="sk-SK"/>
        </a:p>
      </dgm:t>
    </dgm:pt>
    <dgm:pt modelId="{76ED146D-47A7-4587-BCB7-56FBCB3D2CA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b="0" i="0" u="none" dirty="0" err="1"/>
            <a:t>Interoreceptivní</a:t>
          </a:r>
          <a:r>
            <a:rPr lang="sk-SK" b="0" i="0" u="none" dirty="0"/>
            <a:t> </a:t>
          </a:r>
          <a:r>
            <a:rPr lang="sk-SK" b="0" i="0" u="none" dirty="0" err="1"/>
            <a:t>expozice</a:t>
          </a:r>
          <a:endParaRPr lang="sk-SK" b="0" i="0" u="none" dirty="0"/>
        </a:p>
      </dgm:t>
    </dgm:pt>
    <dgm:pt modelId="{5EDB6FB5-576F-4E70-BC99-88E257E9AC31}" type="parTrans" cxnId="{C3DFF9A1-D44C-4CD2-8779-271A53DA3794}">
      <dgm:prSet/>
      <dgm:spPr/>
      <dgm:t>
        <a:bodyPr/>
        <a:lstStyle/>
        <a:p>
          <a:endParaRPr lang="sk-SK"/>
        </a:p>
      </dgm:t>
    </dgm:pt>
    <dgm:pt modelId="{0DAB9584-6B2A-427A-ACAF-2D154DB123A3}" type="sibTrans" cxnId="{C3DFF9A1-D44C-4CD2-8779-271A53DA3794}">
      <dgm:prSet/>
      <dgm:spPr/>
      <dgm:t>
        <a:bodyPr/>
        <a:lstStyle/>
        <a:p>
          <a:endParaRPr lang="sk-SK"/>
        </a:p>
      </dgm:t>
    </dgm:pt>
    <dgm:pt modelId="{C8D1E6B7-BC64-4049-BB2B-A2429376B3E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b="0" i="0" u="none" dirty="0" err="1"/>
            <a:t>Zpochybňování</a:t>
          </a:r>
          <a:r>
            <a:rPr lang="sk-SK" b="0" i="0" u="none" dirty="0"/>
            <a:t> katastrofických </a:t>
          </a:r>
          <a:r>
            <a:rPr lang="sk-SK" b="0" i="0" u="none" dirty="0" err="1"/>
            <a:t>interpretací</a:t>
          </a:r>
          <a:endParaRPr lang="sk-SK" b="0" i="0" u="none" dirty="0"/>
        </a:p>
      </dgm:t>
    </dgm:pt>
    <dgm:pt modelId="{F22CF2D2-A4BB-4259-89FA-73678E25FFE0}" type="parTrans" cxnId="{D6A1AB45-E764-4893-B05C-EC60416234C2}">
      <dgm:prSet/>
      <dgm:spPr/>
      <dgm:t>
        <a:bodyPr/>
        <a:lstStyle/>
        <a:p>
          <a:endParaRPr lang="sk-SK"/>
        </a:p>
      </dgm:t>
    </dgm:pt>
    <dgm:pt modelId="{8F3913A9-3FFE-4E33-B66A-C79C1A374972}" type="sibTrans" cxnId="{D6A1AB45-E764-4893-B05C-EC60416234C2}">
      <dgm:prSet/>
      <dgm:spPr/>
      <dgm:t>
        <a:bodyPr/>
        <a:lstStyle/>
        <a:p>
          <a:endParaRPr lang="sk-SK"/>
        </a:p>
      </dgm:t>
    </dgm:pt>
    <dgm:pt modelId="{0E9C025A-8057-45FA-A02E-E4C0729046B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b="0" i="0" u="none" dirty="0"/>
            <a:t>Zvládnutí vyhýbavého </a:t>
          </a:r>
          <a:r>
            <a:rPr lang="sk-SK" b="0" i="0" u="none" dirty="0" err="1"/>
            <a:t>chování</a:t>
          </a:r>
          <a:endParaRPr lang="sk-SK" b="0" i="0" u="none" dirty="0"/>
        </a:p>
      </dgm:t>
    </dgm:pt>
    <dgm:pt modelId="{03BF2DD6-7F30-48B8-B51A-23E140481058}" type="parTrans" cxnId="{167EFBD3-395A-42A0-BD1B-42B040F4259C}">
      <dgm:prSet/>
      <dgm:spPr/>
      <dgm:t>
        <a:bodyPr/>
        <a:lstStyle/>
        <a:p>
          <a:endParaRPr lang="sk-SK"/>
        </a:p>
      </dgm:t>
    </dgm:pt>
    <dgm:pt modelId="{E64FBD16-0207-4BD6-9BED-B20EC65FE30A}" type="sibTrans" cxnId="{167EFBD3-395A-42A0-BD1B-42B040F4259C}">
      <dgm:prSet/>
      <dgm:spPr/>
      <dgm:t>
        <a:bodyPr/>
        <a:lstStyle/>
        <a:p>
          <a:endParaRPr lang="sk-SK"/>
        </a:p>
      </dgm:t>
    </dgm:pt>
    <dgm:pt modelId="{04EC54A7-9841-437A-A556-F50FBD7A4521}" type="pres">
      <dgm:prSet presAssocID="{A323EFEA-A6C6-4CD5-90FE-6A7FC2F30FCD}" presName="vert0" presStyleCnt="0">
        <dgm:presLayoutVars>
          <dgm:dir/>
          <dgm:animOne val="branch"/>
          <dgm:animLvl val="lvl"/>
        </dgm:presLayoutVars>
      </dgm:prSet>
      <dgm:spPr/>
    </dgm:pt>
    <dgm:pt modelId="{E47E423B-6495-49E6-A468-1AF73707CA55}" type="pres">
      <dgm:prSet presAssocID="{C2BFB9A2-01FF-4778-998C-26B3D17BB228}" presName="thickLine" presStyleLbl="alignNode1" presStyleIdx="0" presStyleCnt="5"/>
      <dgm:spPr/>
    </dgm:pt>
    <dgm:pt modelId="{5D49BB42-EB9D-48E7-9DA4-05CB88BCBAFE}" type="pres">
      <dgm:prSet presAssocID="{C2BFB9A2-01FF-4778-998C-26B3D17BB228}" presName="horz1" presStyleCnt="0"/>
      <dgm:spPr/>
    </dgm:pt>
    <dgm:pt modelId="{318B126E-53BF-4A2C-A087-72B6B6A9729F}" type="pres">
      <dgm:prSet presAssocID="{C2BFB9A2-01FF-4778-998C-26B3D17BB228}" presName="tx1" presStyleLbl="revTx" presStyleIdx="0" presStyleCnt="5"/>
      <dgm:spPr/>
    </dgm:pt>
    <dgm:pt modelId="{21DF53FD-A5A3-4577-BEF3-9B328F42C458}" type="pres">
      <dgm:prSet presAssocID="{C2BFB9A2-01FF-4778-998C-26B3D17BB228}" presName="vert1" presStyleCnt="0"/>
      <dgm:spPr/>
    </dgm:pt>
    <dgm:pt modelId="{0543F216-8483-4678-B7E3-08FE63085A30}" type="pres">
      <dgm:prSet presAssocID="{770F243D-D500-4A1B-9588-4A01EEA5D44C}" presName="thickLine" presStyleLbl="alignNode1" presStyleIdx="1" presStyleCnt="5"/>
      <dgm:spPr/>
    </dgm:pt>
    <dgm:pt modelId="{419DD271-BD1A-4A41-A0B3-0C8D1D53348F}" type="pres">
      <dgm:prSet presAssocID="{770F243D-D500-4A1B-9588-4A01EEA5D44C}" presName="horz1" presStyleCnt="0"/>
      <dgm:spPr/>
    </dgm:pt>
    <dgm:pt modelId="{426D2D69-1979-4323-AE09-C7EBDEFD9B17}" type="pres">
      <dgm:prSet presAssocID="{770F243D-D500-4A1B-9588-4A01EEA5D44C}" presName="tx1" presStyleLbl="revTx" presStyleIdx="1" presStyleCnt="5"/>
      <dgm:spPr/>
    </dgm:pt>
    <dgm:pt modelId="{1FB54DEA-0B4A-47B6-BC27-435D77423183}" type="pres">
      <dgm:prSet presAssocID="{770F243D-D500-4A1B-9588-4A01EEA5D44C}" presName="vert1" presStyleCnt="0"/>
      <dgm:spPr/>
    </dgm:pt>
    <dgm:pt modelId="{2EAD6102-B982-4A08-ACE8-CF5475DBED48}" type="pres">
      <dgm:prSet presAssocID="{76ED146D-47A7-4587-BCB7-56FBCB3D2CA4}" presName="thickLine" presStyleLbl="alignNode1" presStyleIdx="2" presStyleCnt="5"/>
      <dgm:spPr/>
    </dgm:pt>
    <dgm:pt modelId="{AA0A5614-F36D-449D-9305-A23D99AD548E}" type="pres">
      <dgm:prSet presAssocID="{76ED146D-47A7-4587-BCB7-56FBCB3D2CA4}" presName="horz1" presStyleCnt="0"/>
      <dgm:spPr/>
    </dgm:pt>
    <dgm:pt modelId="{B5F58254-98C1-4E99-BB0D-2E7FF773B1F2}" type="pres">
      <dgm:prSet presAssocID="{76ED146D-47A7-4587-BCB7-56FBCB3D2CA4}" presName="tx1" presStyleLbl="revTx" presStyleIdx="2" presStyleCnt="5"/>
      <dgm:spPr/>
    </dgm:pt>
    <dgm:pt modelId="{0098704F-91B9-486C-9018-780AF347A9C7}" type="pres">
      <dgm:prSet presAssocID="{76ED146D-47A7-4587-BCB7-56FBCB3D2CA4}" presName="vert1" presStyleCnt="0"/>
      <dgm:spPr/>
    </dgm:pt>
    <dgm:pt modelId="{F1843A8C-88D0-425B-95C3-9857E85CE531}" type="pres">
      <dgm:prSet presAssocID="{C8D1E6B7-BC64-4049-BB2B-A2429376B3ED}" presName="thickLine" presStyleLbl="alignNode1" presStyleIdx="3" presStyleCnt="5"/>
      <dgm:spPr/>
    </dgm:pt>
    <dgm:pt modelId="{23BCD9DF-B9A9-4491-BC1F-A9CC9BAFE848}" type="pres">
      <dgm:prSet presAssocID="{C8D1E6B7-BC64-4049-BB2B-A2429376B3ED}" presName="horz1" presStyleCnt="0"/>
      <dgm:spPr/>
    </dgm:pt>
    <dgm:pt modelId="{D0E070E4-086C-4431-B83B-C0D175AB3317}" type="pres">
      <dgm:prSet presAssocID="{C8D1E6B7-BC64-4049-BB2B-A2429376B3ED}" presName="tx1" presStyleLbl="revTx" presStyleIdx="3" presStyleCnt="5"/>
      <dgm:spPr/>
    </dgm:pt>
    <dgm:pt modelId="{B9E14ED2-3250-4FF7-9983-99ADB8955929}" type="pres">
      <dgm:prSet presAssocID="{C8D1E6B7-BC64-4049-BB2B-A2429376B3ED}" presName="vert1" presStyleCnt="0"/>
      <dgm:spPr/>
    </dgm:pt>
    <dgm:pt modelId="{9D22EA3D-3A9E-4F3F-BB0E-CE4AD151EAD7}" type="pres">
      <dgm:prSet presAssocID="{0E9C025A-8057-45FA-A02E-E4C0729046B7}" presName="thickLine" presStyleLbl="alignNode1" presStyleIdx="4" presStyleCnt="5"/>
      <dgm:spPr/>
    </dgm:pt>
    <dgm:pt modelId="{0BB514A4-8578-4477-8367-432E4BFA7FA0}" type="pres">
      <dgm:prSet presAssocID="{0E9C025A-8057-45FA-A02E-E4C0729046B7}" presName="horz1" presStyleCnt="0"/>
      <dgm:spPr/>
    </dgm:pt>
    <dgm:pt modelId="{3BCBED48-1EC5-48BB-ADE9-52A9658C5B34}" type="pres">
      <dgm:prSet presAssocID="{0E9C025A-8057-45FA-A02E-E4C0729046B7}" presName="tx1" presStyleLbl="revTx" presStyleIdx="4" presStyleCnt="5"/>
      <dgm:spPr/>
    </dgm:pt>
    <dgm:pt modelId="{365CEFCB-C5D0-4CC8-ABCC-DD4A8185812B}" type="pres">
      <dgm:prSet presAssocID="{0E9C025A-8057-45FA-A02E-E4C0729046B7}" presName="vert1" presStyleCnt="0"/>
      <dgm:spPr/>
    </dgm:pt>
  </dgm:ptLst>
  <dgm:cxnLst>
    <dgm:cxn modelId="{6EC85603-5351-48AE-9A1C-6F1FC1C50AD6}" type="presOf" srcId="{C2BFB9A2-01FF-4778-998C-26B3D17BB228}" destId="{318B126E-53BF-4A2C-A087-72B6B6A9729F}" srcOrd="0" destOrd="0" presId="urn:microsoft.com/office/officeart/2008/layout/LinedList"/>
    <dgm:cxn modelId="{41C97A35-4ABB-4720-B595-B8DF8C00E2EA}" srcId="{A323EFEA-A6C6-4CD5-90FE-6A7FC2F30FCD}" destId="{770F243D-D500-4A1B-9588-4A01EEA5D44C}" srcOrd="1" destOrd="0" parTransId="{71BF88D4-726D-4319-933C-7DF2262B738A}" sibTransId="{8DC175E1-F3E2-4FA8-AE83-10056FC6D7CB}"/>
    <dgm:cxn modelId="{4F173060-6898-441D-9C11-1C595205F0CA}" type="presOf" srcId="{C8D1E6B7-BC64-4049-BB2B-A2429376B3ED}" destId="{D0E070E4-086C-4431-B83B-C0D175AB3317}" srcOrd="0" destOrd="0" presId="urn:microsoft.com/office/officeart/2008/layout/LinedList"/>
    <dgm:cxn modelId="{D6A1AB45-E764-4893-B05C-EC60416234C2}" srcId="{A323EFEA-A6C6-4CD5-90FE-6A7FC2F30FCD}" destId="{C8D1E6B7-BC64-4049-BB2B-A2429376B3ED}" srcOrd="3" destOrd="0" parTransId="{F22CF2D2-A4BB-4259-89FA-73678E25FFE0}" sibTransId="{8F3913A9-3FFE-4E33-B66A-C79C1A374972}"/>
    <dgm:cxn modelId="{24AE3150-027D-4A3A-BA88-2B32A0AC9228}" type="presOf" srcId="{770F243D-D500-4A1B-9588-4A01EEA5D44C}" destId="{426D2D69-1979-4323-AE09-C7EBDEFD9B17}" srcOrd="0" destOrd="0" presId="urn:microsoft.com/office/officeart/2008/layout/LinedList"/>
    <dgm:cxn modelId="{36DBAC55-6001-44F9-A1E4-FA6391072095}" type="presOf" srcId="{76ED146D-47A7-4587-BCB7-56FBCB3D2CA4}" destId="{B5F58254-98C1-4E99-BB0D-2E7FF773B1F2}" srcOrd="0" destOrd="0" presId="urn:microsoft.com/office/officeart/2008/layout/LinedList"/>
    <dgm:cxn modelId="{FB345D8A-DBE8-4DFD-8630-5668593F00A7}" type="presOf" srcId="{A323EFEA-A6C6-4CD5-90FE-6A7FC2F30FCD}" destId="{04EC54A7-9841-437A-A556-F50FBD7A4521}" srcOrd="0" destOrd="0" presId="urn:microsoft.com/office/officeart/2008/layout/LinedList"/>
    <dgm:cxn modelId="{DBAB759A-8DF9-4841-AADE-7763DF0FE2BF}" type="presOf" srcId="{0E9C025A-8057-45FA-A02E-E4C0729046B7}" destId="{3BCBED48-1EC5-48BB-ADE9-52A9658C5B34}" srcOrd="0" destOrd="0" presId="urn:microsoft.com/office/officeart/2008/layout/LinedList"/>
    <dgm:cxn modelId="{8B488E9F-174A-441C-93B7-7DFCAB37E99F}" srcId="{A323EFEA-A6C6-4CD5-90FE-6A7FC2F30FCD}" destId="{C2BFB9A2-01FF-4778-998C-26B3D17BB228}" srcOrd="0" destOrd="0" parTransId="{138B28CD-B8FB-491B-AED9-121037EB3387}" sibTransId="{13093B8A-32F2-4F4E-B919-A8719C9EC2A9}"/>
    <dgm:cxn modelId="{C3DFF9A1-D44C-4CD2-8779-271A53DA3794}" srcId="{A323EFEA-A6C6-4CD5-90FE-6A7FC2F30FCD}" destId="{76ED146D-47A7-4587-BCB7-56FBCB3D2CA4}" srcOrd="2" destOrd="0" parTransId="{5EDB6FB5-576F-4E70-BC99-88E257E9AC31}" sibTransId="{0DAB9584-6B2A-427A-ACAF-2D154DB123A3}"/>
    <dgm:cxn modelId="{167EFBD3-395A-42A0-BD1B-42B040F4259C}" srcId="{A323EFEA-A6C6-4CD5-90FE-6A7FC2F30FCD}" destId="{0E9C025A-8057-45FA-A02E-E4C0729046B7}" srcOrd="4" destOrd="0" parTransId="{03BF2DD6-7F30-48B8-B51A-23E140481058}" sibTransId="{E64FBD16-0207-4BD6-9BED-B20EC65FE30A}"/>
    <dgm:cxn modelId="{57FF8568-4721-403C-92C2-8754C261FAE7}" type="presParOf" srcId="{04EC54A7-9841-437A-A556-F50FBD7A4521}" destId="{E47E423B-6495-49E6-A468-1AF73707CA55}" srcOrd="0" destOrd="0" presId="urn:microsoft.com/office/officeart/2008/layout/LinedList"/>
    <dgm:cxn modelId="{B997D67A-D9E0-4620-B701-0514A0DF91D1}" type="presParOf" srcId="{04EC54A7-9841-437A-A556-F50FBD7A4521}" destId="{5D49BB42-EB9D-48E7-9DA4-05CB88BCBAFE}" srcOrd="1" destOrd="0" presId="urn:microsoft.com/office/officeart/2008/layout/LinedList"/>
    <dgm:cxn modelId="{3FEEB44F-25DF-4E73-9276-A0574D765012}" type="presParOf" srcId="{5D49BB42-EB9D-48E7-9DA4-05CB88BCBAFE}" destId="{318B126E-53BF-4A2C-A087-72B6B6A9729F}" srcOrd="0" destOrd="0" presId="urn:microsoft.com/office/officeart/2008/layout/LinedList"/>
    <dgm:cxn modelId="{C10CEAA2-39DE-49D2-BB11-19C62B3817F7}" type="presParOf" srcId="{5D49BB42-EB9D-48E7-9DA4-05CB88BCBAFE}" destId="{21DF53FD-A5A3-4577-BEF3-9B328F42C458}" srcOrd="1" destOrd="0" presId="urn:microsoft.com/office/officeart/2008/layout/LinedList"/>
    <dgm:cxn modelId="{7BDF6D1F-CAC1-4680-B347-1994026B8CBB}" type="presParOf" srcId="{04EC54A7-9841-437A-A556-F50FBD7A4521}" destId="{0543F216-8483-4678-B7E3-08FE63085A30}" srcOrd="2" destOrd="0" presId="urn:microsoft.com/office/officeart/2008/layout/LinedList"/>
    <dgm:cxn modelId="{D543C4FC-64DA-4628-8DE0-A4892F65526A}" type="presParOf" srcId="{04EC54A7-9841-437A-A556-F50FBD7A4521}" destId="{419DD271-BD1A-4A41-A0B3-0C8D1D53348F}" srcOrd="3" destOrd="0" presId="urn:microsoft.com/office/officeart/2008/layout/LinedList"/>
    <dgm:cxn modelId="{D1578D3F-B455-4DBA-AC05-7BF44E8422B3}" type="presParOf" srcId="{419DD271-BD1A-4A41-A0B3-0C8D1D53348F}" destId="{426D2D69-1979-4323-AE09-C7EBDEFD9B17}" srcOrd="0" destOrd="0" presId="urn:microsoft.com/office/officeart/2008/layout/LinedList"/>
    <dgm:cxn modelId="{20AA3A7B-760E-4FCC-83CF-48836F179445}" type="presParOf" srcId="{419DD271-BD1A-4A41-A0B3-0C8D1D53348F}" destId="{1FB54DEA-0B4A-47B6-BC27-435D77423183}" srcOrd="1" destOrd="0" presId="urn:microsoft.com/office/officeart/2008/layout/LinedList"/>
    <dgm:cxn modelId="{01AC76CF-B129-4ECD-A604-AE6DE6A7A7E1}" type="presParOf" srcId="{04EC54A7-9841-437A-A556-F50FBD7A4521}" destId="{2EAD6102-B982-4A08-ACE8-CF5475DBED48}" srcOrd="4" destOrd="0" presId="urn:microsoft.com/office/officeart/2008/layout/LinedList"/>
    <dgm:cxn modelId="{326950D3-B1FD-4D15-9FED-69FF1B0292F4}" type="presParOf" srcId="{04EC54A7-9841-437A-A556-F50FBD7A4521}" destId="{AA0A5614-F36D-449D-9305-A23D99AD548E}" srcOrd="5" destOrd="0" presId="urn:microsoft.com/office/officeart/2008/layout/LinedList"/>
    <dgm:cxn modelId="{F0DFF104-1E4F-4297-B397-8E34B11E7616}" type="presParOf" srcId="{AA0A5614-F36D-449D-9305-A23D99AD548E}" destId="{B5F58254-98C1-4E99-BB0D-2E7FF773B1F2}" srcOrd="0" destOrd="0" presId="urn:microsoft.com/office/officeart/2008/layout/LinedList"/>
    <dgm:cxn modelId="{06059493-0575-484D-9D17-AF77F2758DDF}" type="presParOf" srcId="{AA0A5614-F36D-449D-9305-A23D99AD548E}" destId="{0098704F-91B9-486C-9018-780AF347A9C7}" srcOrd="1" destOrd="0" presId="urn:microsoft.com/office/officeart/2008/layout/LinedList"/>
    <dgm:cxn modelId="{2B1F58BF-7BC6-43B6-B2B2-1F4EE0D7CC3F}" type="presParOf" srcId="{04EC54A7-9841-437A-A556-F50FBD7A4521}" destId="{F1843A8C-88D0-425B-95C3-9857E85CE531}" srcOrd="6" destOrd="0" presId="urn:microsoft.com/office/officeart/2008/layout/LinedList"/>
    <dgm:cxn modelId="{42BED341-7E08-43DC-906F-A1747DE40B38}" type="presParOf" srcId="{04EC54A7-9841-437A-A556-F50FBD7A4521}" destId="{23BCD9DF-B9A9-4491-BC1F-A9CC9BAFE848}" srcOrd="7" destOrd="0" presId="urn:microsoft.com/office/officeart/2008/layout/LinedList"/>
    <dgm:cxn modelId="{E38B9B48-19CF-4084-B7C5-AAF61511124E}" type="presParOf" srcId="{23BCD9DF-B9A9-4491-BC1F-A9CC9BAFE848}" destId="{D0E070E4-086C-4431-B83B-C0D175AB3317}" srcOrd="0" destOrd="0" presId="urn:microsoft.com/office/officeart/2008/layout/LinedList"/>
    <dgm:cxn modelId="{A4FF5978-B47D-4325-9F67-4FA54F64AC19}" type="presParOf" srcId="{23BCD9DF-B9A9-4491-BC1F-A9CC9BAFE848}" destId="{B9E14ED2-3250-4FF7-9983-99ADB8955929}" srcOrd="1" destOrd="0" presId="urn:microsoft.com/office/officeart/2008/layout/LinedList"/>
    <dgm:cxn modelId="{BEBBDD7A-3CF0-47E0-9B71-286E362B6E3B}" type="presParOf" srcId="{04EC54A7-9841-437A-A556-F50FBD7A4521}" destId="{9D22EA3D-3A9E-4F3F-BB0E-CE4AD151EAD7}" srcOrd="8" destOrd="0" presId="urn:microsoft.com/office/officeart/2008/layout/LinedList"/>
    <dgm:cxn modelId="{74EFF34B-997B-46B5-93DE-5207E6C3825A}" type="presParOf" srcId="{04EC54A7-9841-437A-A556-F50FBD7A4521}" destId="{0BB514A4-8578-4477-8367-432E4BFA7FA0}" srcOrd="9" destOrd="0" presId="urn:microsoft.com/office/officeart/2008/layout/LinedList"/>
    <dgm:cxn modelId="{D8C06D86-F01D-47F4-A37E-D6A3B42C55BE}" type="presParOf" srcId="{0BB514A4-8578-4477-8367-432E4BFA7FA0}" destId="{3BCBED48-1EC5-48BB-ADE9-52A9658C5B34}" srcOrd="0" destOrd="0" presId="urn:microsoft.com/office/officeart/2008/layout/LinedList"/>
    <dgm:cxn modelId="{ABEC464D-84EE-421F-A7C8-86DE12285FA5}" type="presParOf" srcId="{0BB514A4-8578-4477-8367-432E4BFA7FA0}" destId="{365CEFCB-C5D0-4CC8-ABCC-DD4A8185812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323EFEA-A6C6-4CD5-90FE-6A7FC2F30FC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2BFB9A2-01FF-4778-998C-26B3D17BB228}">
      <dgm:prSet/>
      <dgm:spPr/>
      <dgm:t>
        <a:bodyPr/>
        <a:lstStyle/>
        <a:p>
          <a:r>
            <a:rPr lang="sk-SK" dirty="0"/>
            <a:t>Panická</a:t>
          </a:r>
          <a:r>
            <a:rPr lang="sk-SK" baseline="0" dirty="0"/>
            <a:t> porucha, stresová </a:t>
          </a:r>
          <a:r>
            <a:rPr lang="sk-SK" baseline="0" dirty="0" err="1"/>
            <a:t>reakce</a:t>
          </a:r>
          <a:r>
            <a:rPr lang="sk-SK" baseline="0" dirty="0"/>
            <a:t>, bludný kruh</a:t>
          </a:r>
          <a:endParaRPr lang="sk-SK" dirty="0"/>
        </a:p>
      </dgm:t>
    </dgm:pt>
    <dgm:pt modelId="{138B28CD-B8FB-491B-AED9-121037EB3387}" type="parTrans" cxnId="{8B488E9F-174A-441C-93B7-7DFCAB37E99F}">
      <dgm:prSet/>
      <dgm:spPr/>
      <dgm:t>
        <a:bodyPr/>
        <a:lstStyle/>
        <a:p>
          <a:endParaRPr lang="sk-SK"/>
        </a:p>
      </dgm:t>
    </dgm:pt>
    <dgm:pt modelId="{13093B8A-32F2-4F4E-B919-A8719C9EC2A9}" type="sibTrans" cxnId="{8B488E9F-174A-441C-93B7-7DFCAB37E99F}">
      <dgm:prSet/>
      <dgm:spPr/>
      <dgm:t>
        <a:bodyPr/>
        <a:lstStyle/>
        <a:p>
          <a:endParaRPr lang="sk-SK"/>
        </a:p>
      </dgm:t>
    </dgm:pt>
    <dgm:pt modelId="{770F243D-D500-4A1B-9588-4A01EEA5D44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b="0" i="0" u="none" dirty="0"/>
            <a:t>Vznik</a:t>
          </a:r>
          <a:r>
            <a:rPr lang="sk-SK" b="0" i="0" u="none" baseline="0" dirty="0"/>
            <a:t> a </a:t>
          </a:r>
          <a:r>
            <a:rPr lang="sk-SK" b="0" i="0" u="none" baseline="0" dirty="0" err="1"/>
            <a:t>udržování</a:t>
          </a:r>
          <a:r>
            <a:rPr lang="sk-SK" b="0" i="0" u="none" baseline="0" dirty="0"/>
            <a:t> poruchy</a:t>
          </a:r>
          <a:endParaRPr lang="sk-SK" b="0" i="0" u="none" dirty="0"/>
        </a:p>
      </dgm:t>
    </dgm:pt>
    <dgm:pt modelId="{71BF88D4-726D-4319-933C-7DF2262B738A}" type="parTrans" cxnId="{41C97A35-4ABB-4720-B595-B8DF8C00E2EA}">
      <dgm:prSet/>
      <dgm:spPr/>
      <dgm:t>
        <a:bodyPr/>
        <a:lstStyle/>
        <a:p>
          <a:endParaRPr lang="sk-SK"/>
        </a:p>
      </dgm:t>
    </dgm:pt>
    <dgm:pt modelId="{8DC175E1-F3E2-4FA8-AE83-10056FC6D7CB}" type="sibTrans" cxnId="{41C97A35-4ABB-4720-B595-B8DF8C00E2EA}">
      <dgm:prSet/>
      <dgm:spPr/>
      <dgm:t>
        <a:bodyPr/>
        <a:lstStyle/>
        <a:p>
          <a:endParaRPr lang="sk-SK"/>
        </a:p>
      </dgm:t>
    </dgm:pt>
    <dgm:pt modelId="{76ED146D-47A7-4587-BCB7-56FBCB3D2CA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b="0" i="0" u="none" dirty="0" err="1"/>
            <a:t>Smysl</a:t>
          </a:r>
          <a:r>
            <a:rPr lang="sk-SK" b="0" i="0" u="none" dirty="0"/>
            <a:t> PST </a:t>
          </a:r>
          <a:r>
            <a:rPr lang="sk-SK" b="0" i="0" u="none" dirty="0" err="1"/>
            <a:t>metod</a:t>
          </a:r>
          <a:endParaRPr lang="sk-SK" b="0" i="0" u="none" dirty="0"/>
        </a:p>
      </dgm:t>
    </dgm:pt>
    <dgm:pt modelId="{5EDB6FB5-576F-4E70-BC99-88E257E9AC31}" type="parTrans" cxnId="{C3DFF9A1-D44C-4CD2-8779-271A53DA3794}">
      <dgm:prSet/>
      <dgm:spPr/>
      <dgm:t>
        <a:bodyPr/>
        <a:lstStyle/>
        <a:p>
          <a:endParaRPr lang="sk-SK"/>
        </a:p>
      </dgm:t>
    </dgm:pt>
    <dgm:pt modelId="{0DAB9584-6B2A-427A-ACAF-2D154DB123A3}" type="sibTrans" cxnId="{C3DFF9A1-D44C-4CD2-8779-271A53DA3794}">
      <dgm:prSet/>
      <dgm:spPr/>
      <dgm:t>
        <a:bodyPr/>
        <a:lstStyle/>
        <a:p>
          <a:endParaRPr lang="sk-SK"/>
        </a:p>
      </dgm:t>
    </dgm:pt>
    <dgm:pt modelId="{C8D1E6B7-BC64-4049-BB2B-A2429376B3E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b="0" i="0" u="none" dirty="0" err="1"/>
            <a:t>Cílem</a:t>
          </a:r>
          <a:r>
            <a:rPr lang="sk-SK" b="0" i="0" u="none" dirty="0"/>
            <a:t> </a:t>
          </a:r>
          <a:r>
            <a:rPr lang="sk-SK" b="0" i="0" u="none" dirty="0" err="1"/>
            <a:t>zvládání</a:t>
          </a:r>
          <a:r>
            <a:rPr lang="sk-SK" b="0" i="0" u="none" dirty="0"/>
            <a:t> úzkostných </a:t>
          </a:r>
          <a:r>
            <a:rPr lang="sk-SK" b="0" i="0" u="none" dirty="0" err="1"/>
            <a:t>stavů</a:t>
          </a:r>
          <a:endParaRPr lang="sk-SK" b="0" i="0" u="none" dirty="0"/>
        </a:p>
      </dgm:t>
    </dgm:pt>
    <dgm:pt modelId="{F22CF2D2-A4BB-4259-89FA-73678E25FFE0}" type="parTrans" cxnId="{D6A1AB45-E764-4893-B05C-EC60416234C2}">
      <dgm:prSet/>
      <dgm:spPr/>
      <dgm:t>
        <a:bodyPr/>
        <a:lstStyle/>
        <a:p>
          <a:endParaRPr lang="sk-SK"/>
        </a:p>
      </dgm:t>
    </dgm:pt>
    <dgm:pt modelId="{8F3913A9-3FFE-4E33-B66A-C79C1A374972}" type="sibTrans" cxnId="{D6A1AB45-E764-4893-B05C-EC60416234C2}">
      <dgm:prSet/>
      <dgm:spPr/>
      <dgm:t>
        <a:bodyPr/>
        <a:lstStyle/>
        <a:p>
          <a:endParaRPr lang="sk-SK"/>
        </a:p>
      </dgm:t>
    </dgm:pt>
    <dgm:pt modelId="{0E9C025A-8057-45FA-A02E-E4C0729046B7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sk-SK" b="0" i="0" u="none" dirty="0"/>
        </a:p>
      </dgm:t>
    </dgm:pt>
    <dgm:pt modelId="{03BF2DD6-7F30-48B8-B51A-23E140481058}" type="parTrans" cxnId="{167EFBD3-395A-42A0-BD1B-42B040F4259C}">
      <dgm:prSet/>
      <dgm:spPr/>
      <dgm:t>
        <a:bodyPr/>
        <a:lstStyle/>
        <a:p>
          <a:endParaRPr lang="sk-SK"/>
        </a:p>
      </dgm:t>
    </dgm:pt>
    <dgm:pt modelId="{E64FBD16-0207-4BD6-9BED-B20EC65FE30A}" type="sibTrans" cxnId="{167EFBD3-395A-42A0-BD1B-42B040F4259C}">
      <dgm:prSet/>
      <dgm:spPr/>
      <dgm:t>
        <a:bodyPr/>
        <a:lstStyle/>
        <a:p>
          <a:endParaRPr lang="sk-SK"/>
        </a:p>
      </dgm:t>
    </dgm:pt>
    <dgm:pt modelId="{04EC54A7-9841-437A-A556-F50FBD7A4521}" type="pres">
      <dgm:prSet presAssocID="{A323EFEA-A6C6-4CD5-90FE-6A7FC2F30FCD}" presName="vert0" presStyleCnt="0">
        <dgm:presLayoutVars>
          <dgm:dir/>
          <dgm:animOne val="branch"/>
          <dgm:animLvl val="lvl"/>
        </dgm:presLayoutVars>
      </dgm:prSet>
      <dgm:spPr/>
    </dgm:pt>
    <dgm:pt modelId="{E47E423B-6495-49E6-A468-1AF73707CA55}" type="pres">
      <dgm:prSet presAssocID="{C2BFB9A2-01FF-4778-998C-26B3D17BB228}" presName="thickLine" presStyleLbl="alignNode1" presStyleIdx="0" presStyleCnt="5"/>
      <dgm:spPr/>
    </dgm:pt>
    <dgm:pt modelId="{5D49BB42-EB9D-48E7-9DA4-05CB88BCBAFE}" type="pres">
      <dgm:prSet presAssocID="{C2BFB9A2-01FF-4778-998C-26B3D17BB228}" presName="horz1" presStyleCnt="0"/>
      <dgm:spPr/>
    </dgm:pt>
    <dgm:pt modelId="{318B126E-53BF-4A2C-A087-72B6B6A9729F}" type="pres">
      <dgm:prSet presAssocID="{C2BFB9A2-01FF-4778-998C-26B3D17BB228}" presName="tx1" presStyleLbl="revTx" presStyleIdx="0" presStyleCnt="5"/>
      <dgm:spPr/>
    </dgm:pt>
    <dgm:pt modelId="{21DF53FD-A5A3-4577-BEF3-9B328F42C458}" type="pres">
      <dgm:prSet presAssocID="{C2BFB9A2-01FF-4778-998C-26B3D17BB228}" presName="vert1" presStyleCnt="0"/>
      <dgm:spPr/>
    </dgm:pt>
    <dgm:pt modelId="{0543F216-8483-4678-B7E3-08FE63085A30}" type="pres">
      <dgm:prSet presAssocID="{770F243D-D500-4A1B-9588-4A01EEA5D44C}" presName="thickLine" presStyleLbl="alignNode1" presStyleIdx="1" presStyleCnt="5"/>
      <dgm:spPr/>
    </dgm:pt>
    <dgm:pt modelId="{419DD271-BD1A-4A41-A0B3-0C8D1D53348F}" type="pres">
      <dgm:prSet presAssocID="{770F243D-D500-4A1B-9588-4A01EEA5D44C}" presName="horz1" presStyleCnt="0"/>
      <dgm:spPr/>
    </dgm:pt>
    <dgm:pt modelId="{426D2D69-1979-4323-AE09-C7EBDEFD9B17}" type="pres">
      <dgm:prSet presAssocID="{770F243D-D500-4A1B-9588-4A01EEA5D44C}" presName="tx1" presStyleLbl="revTx" presStyleIdx="1" presStyleCnt="5"/>
      <dgm:spPr/>
    </dgm:pt>
    <dgm:pt modelId="{1FB54DEA-0B4A-47B6-BC27-435D77423183}" type="pres">
      <dgm:prSet presAssocID="{770F243D-D500-4A1B-9588-4A01EEA5D44C}" presName="vert1" presStyleCnt="0"/>
      <dgm:spPr/>
    </dgm:pt>
    <dgm:pt modelId="{2EAD6102-B982-4A08-ACE8-CF5475DBED48}" type="pres">
      <dgm:prSet presAssocID="{76ED146D-47A7-4587-BCB7-56FBCB3D2CA4}" presName="thickLine" presStyleLbl="alignNode1" presStyleIdx="2" presStyleCnt="5"/>
      <dgm:spPr/>
    </dgm:pt>
    <dgm:pt modelId="{AA0A5614-F36D-449D-9305-A23D99AD548E}" type="pres">
      <dgm:prSet presAssocID="{76ED146D-47A7-4587-BCB7-56FBCB3D2CA4}" presName="horz1" presStyleCnt="0"/>
      <dgm:spPr/>
    </dgm:pt>
    <dgm:pt modelId="{B5F58254-98C1-4E99-BB0D-2E7FF773B1F2}" type="pres">
      <dgm:prSet presAssocID="{76ED146D-47A7-4587-BCB7-56FBCB3D2CA4}" presName="tx1" presStyleLbl="revTx" presStyleIdx="2" presStyleCnt="5"/>
      <dgm:spPr/>
    </dgm:pt>
    <dgm:pt modelId="{0098704F-91B9-486C-9018-780AF347A9C7}" type="pres">
      <dgm:prSet presAssocID="{76ED146D-47A7-4587-BCB7-56FBCB3D2CA4}" presName="vert1" presStyleCnt="0"/>
      <dgm:spPr/>
    </dgm:pt>
    <dgm:pt modelId="{F1843A8C-88D0-425B-95C3-9857E85CE531}" type="pres">
      <dgm:prSet presAssocID="{C8D1E6B7-BC64-4049-BB2B-A2429376B3ED}" presName="thickLine" presStyleLbl="alignNode1" presStyleIdx="3" presStyleCnt="5"/>
      <dgm:spPr/>
    </dgm:pt>
    <dgm:pt modelId="{23BCD9DF-B9A9-4491-BC1F-A9CC9BAFE848}" type="pres">
      <dgm:prSet presAssocID="{C8D1E6B7-BC64-4049-BB2B-A2429376B3ED}" presName="horz1" presStyleCnt="0"/>
      <dgm:spPr/>
    </dgm:pt>
    <dgm:pt modelId="{D0E070E4-086C-4431-B83B-C0D175AB3317}" type="pres">
      <dgm:prSet presAssocID="{C8D1E6B7-BC64-4049-BB2B-A2429376B3ED}" presName="tx1" presStyleLbl="revTx" presStyleIdx="3" presStyleCnt="5"/>
      <dgm:spPr/>
    </dgm:pt>
    <dgm:pt modelId="{B9E14ED2-3250-4FF7-9983-99ADB8955929}" type="pres">
      <dgm:prSet presAssocID="{C8D1E6B7-BC64-4049-BB2B-A2429376B3ED}" presName="vert1" presStyleCnt="0"/>
      <dgm:spPr/>
    </dgm:pt>
    <dgm:pt modelId="{9D22EA3D-3A9E-4F3F-BB0E-CE4AD151EAD7}" type="pres">
      <dgm:prSet presAssocID="{0E9C025A-8057-45FA-A02E-E4C0729046B7}" presName="thickLine" presStyleLbl="alignNode1" presStyleIdx="4" presStyleCnt="5"/>
      <dgm:spPr/>
    </dgm:pt>
    <dgm:pt modelId="{0BB514A4-8578-4477-8367-432E4BFA7FA0}" type="pres">
      <dgm:prSet presAssocID="{0E9C025A-8057-45FA-A02E-E4C0729046B7}" presName="horz1" presStyleCnt="0"/>
      <dgm:spPr/>
    </dgm:pt>
    <dgm:pt modelId="{3BCBED48-1EC5-48BB-ADE9-52A9658C5B34}" type="pres">
      <dgm:prSet presAssocID="{0E9C025A-8057-45FA-A02E-E4C0729046B7}" presName="tx1" presStyleLbl="revTx" presStyleIdx="4" presStyleCnt="5" custFlipVert="1" custScaleY="11761"/>
      <dgm:spPr/>
    </dgm:pt>
    <dgm:pt modelId="{365CEFCB-C5D0-4CC8-ABCC-DD4A8185812B}" type="pres">
      <dgm:prSet presAssocID="{0E9C025A-8057-45FA-A02E-E4C0729046B7}" presName="vert1" presStyleCnt="0"/>
      <dgm:spPr/>
    </dgm:pt>
  </dgm:ptLst>
  <dgm:cxnLst>
    <dgm:cxn modelId="{6EC85603-5351-48AE-9A1C-6F1FC1C50AD6}" type="presOf" srcId="{C2BFB9A2-01FF-4778-998C-26B3D17BB228}" destId="{318B126E-53BF-4A2C-A087-72B6B6A9729F}" srcOrd="0" destOrd="0" presId="urn:microsoft.com/office/officeart/2008/layout/LinedList"/>
    <dgm:cxn modelId="{41C97A35-4ABB-4720-B595-B8DF8C00E2EA}" srcId="{A323EFEA-A6C6-4CD5-90FE-6A7FC2F30FCD}" destId="{770F243D-D500-4A1B-9588-4A01EEA5D44C}" srcOrd="1" destOrd="0" parTransId="{71BF88D4-726D-4319-933C-7DF2262B738A}" sibTransId="{8DC175E1-F3E2-4FA8-AE83-10056FC6D7CB}"/>
    <dgm:cxn modelId="{4F173060-6898-441D-9C11-1C595205F0CA}" type="presOf" srcId="{C8D1E6B7-BC64-4049-BB2B-A2429376B3ED}" destId="{D0E070E4-086C-4431-B83B-C0D175AB3317}" srcOrd="0" destOrd="0" presId="urn:microsoft.com/office/officeart/2008/layout/LinedList"/>
    <dgm:cxn modelId="{D6A1AB45-E764-4893-B05C-EC60416234C2}" srcId="{A323EFEA-A6C6-4CD5-90FE-6A7FC2F30FCD}" destId="{C8D1E6B7-BC64-4049-BB2B-A2429376B3ED}" srcOrd="3" destOrd="0" parTransId="{F22CF2D2-A4BB-4259-89FA-73678E25FFE0}" sibTransId="{8F3913A9-3FFE-4E33-B66A-C79C1A374972}"/>
    <dgm:cxn modelId="{24AE3150-027D-4A3A-BA88-2B32A0AC9228}" type="presOf" srcId="{770F243D-D500-4A1B-9588-4A01EEA5D44C}" destId="{426D2D69-1979-4323-AE09-C7EBDEFD9B17}" srcOrd="0" destOrd="0" presId="urn:microsoft.com/office/officeart/2008/layout/LinedList"/>
    <dgm:cxn modelId="{36DBAC55-6001-44F9-A1E4-FA6391072095}" type="presOf" srcId="{76ED146D-47A7-4587-BCB7-56FBCB3D2CA4}" destId="{B5F58254-98C1-4E99-BB0D-2E7FF773B1F2}" srcOrd="0" destOrd="0" presId="urn:microsoft.com/office/officeart/2008/layout/LinedList"/>
    <dgm:cxn modelId="{FB345D8A-DBE8-4DFD-8630-5668593F00A7}" type="presOf" srcId="{A323EFEA-A6C6-4CD5-90FE-6A7FC2F30FCD}" destId="{04EC54A7-9841-437A-A556-F50FBD7A4521}" srcOrd="0" destOrd="0" presId="urn:microsoft.com/office/officeart/2008/layout/LinedList"/>
    <dgm:cxn modelId="{DBAB759A-8DF9-4841-AADE-7763DF0FE2BF}" type="presOf" srcId="{0E9C025A-8057-45FA-A02E-E4C0729046B7}" destId="{3BCBED48-1EC5-48BB-ADE9-52A9658C5B34}" srcOrd="0" destOrd="0" presId="urn:microsoft.com/office/officeart/2008/layout/LinedList"/>
    <dgm:cxn modelId="{8B488E9F-174A-441C-93B7-7DFCAB37E99F}" srcId="{A323EFEA-A6C6-4CD5-90FE-6A7FC2F30FCD}" destId="{C2BFB9A2-01FF-4778-998C-26B3D17BB228}" srcOrd="0" destOrd="0" parTransId="{138B28CD-B8FB-491B-AED9-121037EB3387}" sibTransId="{13093B8A-32F2-4F4E-B919-A8719C9EC2A9}"/>
    <dgm:cxn modelId="{C3DFF9A1-D44C-4CD2-8779-271A53DA3794}" srcId="{A323EFEA-A6C6-4CD5-90FE-6A7FC2F30FCD}" destId="{76ED146D-47A7-4587-BCB7-56FBCB3D2CA4}" srcOrd="2" destOrd="0" parTransId="{5EDB6FB5-576F-4E70-BC99-88E257E9AC31}" sibTransId="{0DAB9584-6B2A-427A-ACAF-2D154DB123A3}"/>
    <dgm:cxn modelId="{167EFBD3-395A-42A0-BD1B-42B040F4259C}" srcId="{A323EFEA-A6C6-4CD5-90FE-6A7FC2F30FCD}" destId="{0E9C025A-8057-45FA-A02E-E4C0729046B7}" srcOrd="4" destOrd="0" parTransId="{03BF2DD6-7F30-48B8-B51A-23E140481058}" sibTransId="{E64FBD16-0207-4BD6-9BED-B20EC65FE30A}"/>
    <dgm:cxn modelId="{57FF8568-4721-403C-92C2-8754C261FAE7}" type="presParOf" srcId="{04EC54A7-9841-437A-A556-F50FBD7A4521}" destId="{E47E423B-6495-49E6-A468-1AF73707CA55}" srcOrd="0" destOrd="0" presId="urn:microsoft.com/office/officeart/2008/layout/LinedList"/>
    <dgm:cxn modelId="{B997D67A-D9E0-4620-B701-0514A0DF91D1}" type="presParOf" srcId="{04EC54A7-9841-437A-A556-F50FBD7A4521}" destId="{5D49BB42-EB9D-48E7-9DA4-05CB88BCBAFE}" srcOrd="1" destOrd="0" presId="urn:microsoft.com/office/officeart/2008/layout/LinedList"/>
    <dgm:cxn modelId="{3FEEB44F-25DF-4E73-9276-A0574D765012}" type="presParOf" srcId="{5D49BB42-EB9D-48E7-9DA4-05CB88BCBAFE}" destId="{318B126E-53BF-4A2C-A087-72B6B6A9729F}" srcOrd="0" destOrd="0" presId="urn:microsoft.com/office/officeart/2008/layout/LinedList"/>
    <dgm:cxn modelId="{C10CEAA2-39DE-49D2-BB11-19C62B3817F7}" type="presParOf" srcId="{5D49BB42-EB9D-48E7-9DA4-05CB88BCBAFE}" destId="{21DF53FD-A5A3-4577-BEF3-9B328F42C458}" srcOrd="1" destOrd="0" presId="urn:microsoft.com/office/officeart/2008/layout/LinedList"/>
    <dgm:cxn modelId="{7BDF6D1F-CAC1-4680-B347-1994026B8CBB}" type="presParOf" srcId="{04EC54A7-9841-437A-A556-F50FBD7A4521}" destId="{0543F216-8483-4678-B7E3-08FE63085A30}" srcOrd="2" destOrd="0" presId="urn:microsoft.com/office/officeart/2008/layout/LinedList"/>
    <dgm:cxn modelId="{D543C4FC-64DA-4628-8DE0-A4892F65526A}" type="presParOf" srcId="{04EC54A7-9841-437A-A556-F50FBD7A4521}" destId="{419DD271-BD1A-4A41-A0B3-0C8D1D53348F}" srcOrd="3" destOrd="0" presId="urn:microsoft.com/office/officeart/2008/layout/LinedList"/>
    <dgm:cxn modelId="{D1578D3F-B455-4DBA-AC05-7BF44E8422B3}" type="presParOf" srcId="{419DD271-BD1A-4A41-A0B3-0C8D1D53348F}" destId="{426D2D69-1979-4323-AE09-C7EBDEFD9B17}" srcOrd="0" destOrd="0" presId="urn:microsoft.com/office/officeart/2008/layout/LinedList"/>
    <dgm:cxn modelId="{20AA3A7B-760E-4FCC-83CF-48836F179445}" type="presParOf" srcId="{419DD271-BD1A-4A41-A0B3-0C8D1D53348F}" destId="{1FB54DEA-0B4A-47B6-BC27-435D77423183}" srcOrd="1" destOrd="0" presId="urn:microsoft.com/office/officeart/2008/layout/LinedList"/>
    <dgm:cxn modelId="{01AC76CF-B129-4ECD-A604-AE6DE6A7A7E1}" type="presParOf" srcId="{04EC54A7-9841-437A-A556-F50FBD7A4521}" destId="{2EAD6102-B982-4A08-ACE8-CF5475DBED48}" srcOrd="4" destOrd="0" presId="urn:microsoft.com/office/officeart/2008/layout/LinedList"/>
    <dgm:cxn modelId="{326950D3-B1FD-4D15-9FED-69FF1B0292F4}" type="presParOf" srcId="{04EC54A7-9841-437A-A556-F50FBD7A4521}" destId="{AA0A5614-F36D-449D-9305-A23D99AD548E}" srcOrd="5" destOrd="0" presId="urn:microsoft.com/office/officeart/2008/layout/LinedList"/>
    <dgm:cxn modelId="{F0DFF104-1E4F-4297-B397-8E34B11E7616}" type="presParOf" srcId="{AA0A5614-F36D-449D-9305-A23D99AD548E}" destId="{B5F58254-98C1-4E99-BB0D-2E7FF773B1F2}" srcOrd="0" destOrd="0" presId="urn:microsoft.com/office/officeart/2008/layout/LinedList"/>
    <dgm:cxn modelId="{06059493-0575-484D-9D17-AF77F2758DDF}" type="presParOf" srcId="{AA0A5614-F36D-449D-9305-A23D99AD548E}" destId="{0098704F-91B9-486C-9018-780AF347A9C7}" srcOrd="1" destOrd="0" presId="urn:microsoft.com/office/officeart/2008/layout/LinedList"/>
    <dgm:cxn modelId="{2B1F58BF-7BC6-43B6-B2B2-1F4EE0D7CC3F}" type="presParOf" srcId="{04EC54A7-9841-437A-A556-F50FBD7A4521}" destId="{F1843A8C-88D0-425B-95C3-9857E85CE531}" srcOrd="6" destOrd="0" presId="urn:microsoft.com/office/officeart/2008/layout/LinedList"/>
    <dgm:cxn modelId="{42BED341-7E08-43DC-906F-A1747DE40B38}" type="presParOf" srcId="{04EC54A7-9841-437A-A556-F50FBD7A4521}" destId="{23BCD9DF-B9A9-4491-BC1F-A9CC9BAFE848}" srcOrd="7" destOrd="0" presId="urn:microsoft.com/office/officeart/2008/layout/LinedList"/>
    <dgm:cxn modelId="{E38B9B48-19CF-4084-B7C5-AAF61511124E}" type="presParOf" srcId="{23BCD9DF-B9A9-4491-BC1F-A9CC9BAFE848}" destId="{D0E070E4-086C-4431-B83B-C0D175AB3317}" srcOrd="0" destOrd="0" presId="urn:microsoft.com/office/officeart/2008/layout/LinedList"/>
    <dgm:cxn modelId="{A4FF5978-B47D-4325-9F67-4FA54F64AC19}" type="presParOf" srcId="{23BCD9DF-B9A9-4491-BC1F-A9CC9BAFE848}" destId="{B9E14ED2-3250-4FF7-9983-99ADB8955929}" srcOrd="1" destOrd="0" presId="urn:microsoft.com/office/officeart/2008/layout/LinedList"/>
    <dgm:cxn modelId="{BEBBDD7A-3CF0-47E0-9B71-286E362B6E3B}" type="presParOf" srcId="{04EC54A7-9841-437A-A556-F50FBD7A4521}" destId="{9D22EA3D-3A9E-4F3F-BB0E-CE4AD151EAD7}" srcOrd="8" destOrd="0" presId="urn:microsoft.com/office/officeart/2008/layout/LinedList"/>
    <dgm:cxn modelId="{74EFF34B-997B-46B5-93DE-5207E6C3825A}" type="presParOf" srcId="{04EC54A7-9841-437A-A556-F50FBD7A4521}" destId="{0BB514A4-8578-4477-8367-432E4BFA7FA0}" srcOrd="9" destOrd="0" presId="urn:microsoft.com/office/officeart/2008/layout/LinedList"/>
    <dgm:cxn modelId="{D8C06D86-F01D-47F4-A37E-D6A3B42C55BE}" type="presParOf" srcId="{0BB514A4-8578-4477-8367-432E4BFA7FA0}" destId="{3BCBED48-1EC5-48BB-ADE9-52A9658C5B34}" srcOrd="0" destOrd="0" presId="urn:microsoft.com/office/officeart/2008/layout/LinedList"/>
    <dgm:cxn modelId="{ABEC464D-84EE-421F-A7C8-86DE12285FA5}" type="presParOf" srcId="{0BB514A4-8578-4477-8367-432E4BFA7FA0}" destId="{365CEFCB-C5D0-4CC8-ABCC-DD4A8185812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A495F-69ED-4238-AEBA-3E135206370B}">
      <dsp:nvSpPr>
        <dsp:cNvPr id="0" name=""/>
        <dsp:cNvSpPr/>
      </dsp:nvSpPr>
      <dsp:spPr>
        <a:xfrm>
          <a:off x="0" y="491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90B87-5E5E-4CDE-B8A2-53FEA7C2EAD7}">
      <dsp:nvSpPr>
        <dsp:cNvPr id="0" name=""/>
        <dsp:cNvSpPr/>
      </dsp:nvSpPr>
      <dsp:spPr>
        <a:xfrm>
          <a:off x="0" y="491"/>
          <a:ext cx="10058399" cy="804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900" kern="1200" dirty="0"/>
            <a:t>Kód 6B01</a:t>
          </a:r>
        </a:p>
      </dsp:txBody>
      <dsp:txXfrm>
        <a:off x="0" y="491"/>
        <a:ext cx="10058399" cy="804348"/>
      </dsp:txXfrm>
    </dsp:sp>
    <dsp:sp modelId="{858B1B9A-70B9-4203-A64D-4D41E28D4CE1}">
      <dsp:nvSpPr>
        <dsp:cNvPr id="0" name=""/>
        <dsp:cNvSpPr/>
      </dsp:nvSpPr>
      <dsp:spPr>
        <a:xfrm>
          <a:off x="0" y="804839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9FCAB-1291-4056-9078-5AFFB2755263}">
      <dsp:nvSpPr>
        <dsp:cNvPr id="0" name=""/>
        <dsp:cNvSpPr/>
      </dsp:nvSpPr>
      <dsp:spPr>
        <a:xfrm>
          <a:off x="0" y="804839"/>
          <a:ext cx="10058399" cy="804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900" kern="1200" dirty="0"/>
            <a:t>Neočakávané útoky paniky</a:t>
          </a:r>
        </a:p>
      </dsp:txBody>
      <dsp:txXfrm>
        <a:off x="0" y="804839"/>
        <a:ext cx="10058399" cy="804348"/>
      </dsp:txXfrm>
    </dsp:sp>
    <dsp:sp modelId="{B77F4287-39B8-42B9-B1B9-31F7F6DD85D9}">
      <dsp:nvSpPr>
        <dsp:cNvPr id="0" name=""/>
        <dsp:cNvSpPr/>
      </dsp:nvSpPr>
      <dsp:spPr>
        <a:xfrm>
          <a:off x="0" y="1609188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5D8B9-F8EE-412F-B5E5-A25A61484752}">
      <dsp:nvSpPr>
        <dsp:cNvPr id="0" name=""/>
        <dsp:cNvSpPr/>
      </dsp:nvSpPr>
      <dsp:spPr>
        <a:xfrm>
          <a:off x="0" y="1609188"/>
          <a:ext cx="10058399" cy="804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900" kern="1200"/>
            <a:t>Nie sú ohraničené na konkrétne stimuly/ podnety alebo situácie</a:t>
          </a:r>
        </a:p>
      </dsp:txBody>
      <dsp:txXfrm>
        <a:off x="0" y="1609188"/>
        <a:ext cx="10058399" cy="804348"/>
      </dsp:txXfrm>
    </dsp:sp>
    <dsp:sp modelId="{F6F5D187-47B5-4E2B-A042-AA0E57127737}">
      <dsp:nvSpPr>
        <dsp:cNvPr id="0" name=""/>
        <dsp:cNvSpPr/>
      </dsp:nvSpPr>
      <dsp:spPr>
        <a:xfrm>
          <a:off x="0" y="2413536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92CCB-3738-41EF-AE8A-7AC33104E54B}">
      <dsp:nvSpPr>
        <dsp:cNvPr id="0" name=""/>
        <dsp:cNvSpPr/>
      </dsp:nvSpPr>
      <dsp:spPr>
        <a:xfrm>
          <a:off x="0" y="2413536"/>
          <a:ext cx="10058399" cy="804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900" kern="1200"/>
            <a:t>Epizódy intenzívneho strachu a obáv</a:t>
          </a:r>
        </a:p>
      </dsp:txBody>
      <dsp:txXfrm>
        <a:off x="0" y="2413536"/>
        <a:ext cx="10058399" cy="804348"/>
      </dsp:txXfrm>
    </dsp:sp>
    <dsp:sp modelId="{2C781638-78D9-4482-AE9E-FEF77F52BCDC}">
      <dsp:nvSpPr>
        <dsp:cNvPr id="0" name=""/>
        <dsp:cNvSpPr/>
      </dsp:nvSpPr>
      <dsp:spPr>
        <a:xfrm>
          <a:off x="0" y="3217885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203A9-32E1-4067-B3AF-AE8A8950FC22}">
      <dsp:nvSpPr>
        <dsp:cNvPr id="0" name=""/>
        <dsp:cNvSpPr/>
      </dsp:nvSpPr>
      <dsp:spPr>
        <a:xfrm>
          <a:off x="0" y="3217885"/>
          <a:ext cx="10058399" cy="804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900" kern="1200"/>
            <a:t>Pretrvávajúce obavy opakovania útokov</a:t>
          </a:r>
        </a:p>
      </dsp:txBody>
      <dsp:txXfrm>
        <a:off x="0" y="3217885"/>
        <a:ext cx="10058399" cy="8043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E423B-6495-49E6-A468-1AF73707CA55}">
      <dsp:nvSpPr>
        <dsp:cNvPr id="0" name=""/>
        <dsp:cNvSpPr/>
      </dsp:nvSpPr>
      <dsp:spPr>
        <a:xfrm>
          <a:off x="0" y="637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B126E-53BF-4A2C-A087-72B6B6A9729F}">
      <dsp:nvSpPr>
        <dsp:cNvPr id="0" name=""/>
        <dsp:cNvSpPr/>
      </dsp:nvSpPr>
      <dsp:spPr>
        <a:xfrm>
          <a:off x="0" y="637"/>
          <a:ext cx="10058399" cy="1044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0" i="0" u="none" kern="1200" dirty="0"/>
            <a:t>Hyperventilace </a:t>
          </a:r>
          <a:r>
            <a:rPr lang="cs-CZ" sz="29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→ tělesné příznaky</a:t>
          </a:r>
          <a:endParaRPr lang="sk-SK" sz="2900" kern="1200" dirty="0"/>
        </a:p>
      </dsp:txBody>
      <dsp:txXfrm>
        <a:off x="0" y="637"/>
        <a:ext cx="10058399" cy="1044986"/>
      </dsp:txXfrm>
    </dsp:sp>
    <dsp:sp modelId="{7943A69A-EAA1-429B-9761-9B95539388AC}">
      <dsp:nvSpPr>
        <dsp:cNvPr id="0" name=""/>
        <dsp:cNvSpPr/>
      </dsp:nvSpPr>
      <dsp:spPr>
        <a:xfrm>
          <a:off x="0" y="1045624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B880B-7C6C-4810-BEBB-650647DA2F27}">
      <dsp:nvSpPr>
        <dsp:cNvPr id="0" name=""/>
        <dsp:cNvSpPr/>
      </dsp:nvSpPr>
      <dsp:spPr>
        <a:xfrm>
          <a:off x="0" y="1045624"/>
          <a:ext cx="10058399" cy="1044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900" b="0" kern="1200" dirty="0"/>
            <a:t>Nácvik s nahrávkou</a:t>
          </a:r>
        </a:p>
      </dsp:txBody>
      <dsp:txXfrm>
        <a:off x="0" y="1045624"/>
        <a:ext cx="10058399" cy="1044986"/>
      </dsp:txXfrm>
    </dsp:sp>
    <dsp:sp modelId="{AC4A3B96-9C5F-4491-BAF1-CA2FDBC62AEF}">
      <dsp:nvSpPr>
        <dsp:cNvPr id="0" name=""/>
        <dsp:cNvSpPr/>
      </dsp:nvSpPr>
      <dsp:spPr>
        <a:xfrm>
          <a:off x="0" y="2090610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26975-4A9D-40AA-9D6B-7443C42491F6}">
      <dsp:nvSpPr>
        <dsp:cNvPr id="0" name=""/>
        <dsp:cNvSpPr/>
      </dsp:nvSpPr>
      <dsp:spPr>
        <a:xfrm>
          <a:off x="0" y="2090610"/>
          <a:ext cx="10058399" cy="1044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900" b="0" i="0" u="none" kern="1200" dirty="0" err="1"/>
            <a:t>Trénink</a:t>
          </a:r>
          <a:r>
            <a:rPr lang="sk-SK" sz="2900" b="0" i="0" u="none" kern="1200" dirty="0"/>
            <a:t> i v </a:t>
          </a:r>
          <a:r>
            <a:rPr lang="sk-SK" sz="2900" b="0" i="0" u="none" kern="1200" dirty="0" err="1"/>
            <a:t>domácím</a:t>
          </a:r>
          <a:r>
            <a:rPr lang="sk-SK" sz="2900" b="0" i="0" u="none" kern="1200" dirty="0"/>
            <a:t> </a:t>
          </a:r>
          <a:r>
            <a:rPr lang="sk-SK" sz="2900" b="0" i="0" u="none" kern="1200" dirty="0" err="1"/>
            <a:t>prostředí</a:t>
          </a:r>
          <a:endParaRPr lang="sk-SK" sz="2900" b="0" kern="1200" dirty="0"/>
        </a:p>
      </dsp:txBody>
      <dsp:txXfrm>
        <a:off x="0" y="2090610"/>
        <a:ext cx="10058399" cy="1044986"/>
      </dsp:txXfrm>
    </dsp:sp>
    <dsp:sp modelId="{5D0AA797-48F6-4D2F-91B7-0809C092C9DA}">
      <dsp:nvSpPr>
        <dsp:cNvPr id="0" name=""/>
        <dsp:cNvSpPr/>
      </dsp:nvSpPr>
      <dsp:spPr>
        <a:xfrm>
          <a:off x="0" y="3135596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9854D-1E90-4277-9DE4-D79419D67D2A}">
      <dsp:nvSpPr>
        <dsp:cNvPr id="0" name=""/>
        <dsp:cNvSpPr/>
      </dsp:nvSpPr>
      <dsp:spPr>
        <a:xfrm>
          <a:off x="0" y="3135596"/>
          <a:ext cx="10058399" cy="1044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900" b="0" i="0" u="none" kern="1200" dirty="0"/>
            <a:t>Nácvik zvládaní </a:t>
          </a:r>
          <a:r>
            <a:rPr lang="sk-SK" sz="2900" b="0" i="0" u="none" kern="1200" dirty="0" err="1"/>
            <a:t>tělesných</a:t>
          </a:r>
          <a:r>
            <a:rPr lang="sk-SK" sz="2900" b="0" i="0" u="none" kern="1200" dirty="0"/>
            <a:t> </a:t>
          </a:r>
          <a:r>
            <a:rPr lang="sk-SK" sz="2900" b="0" i="0" u="none" kern="1200" dirty="0" err="1"/>
            <a:t>pocitů</a:t>
          </a:r>
          <a:r>
            <a:rPr lang="sk-SK" sz="2900" b="0" i="0" u="none" kern="1200" dirty="0"/>
            <a:t> a </a:t>
          </a:r>
          <a:r>
            <a:rPr lang="sk-SK" sz="2900" b="0" i="0" u="none" kern="1200" dirty="0" err="1"/>
            <a:t>dýchání</a:t>
          </a:r>
          <a:r>
            <a:rPr lang="sk-SK" sz="2900" b="0" i="0" u="none" kern="1200" dirty="0"/>
            <a:t> v </a:t>
          </a:r>
          <a:r>
            <a:rPr lang="sk-SK" sz="2900" b="0" i="0" u="none" kern="1200" dirty="0" err="1"/>
            <a:t>zátěžových</a:t>
          </a:r>
          <a:r>
            <a:rPr lang="sk-SK" sz="2900" b="0" i="0" u="none" kern="1200" dirty="0"/>
            <a:t> </a:t>
          </a:r>
          <a:r>
            <a:rPr lang="sk-SK" sz="2900" b="0" i="0" u="none" kern="1200" dirty="0" err="1"/>
            <a:t>situacích</a:t>
          </a:r>
          <a:endParaRPr lang="sk-SK" sz="2900" b="0" kern="1200" dirty="0"/>
        </a:p>
      </dsp:txBody>
      <dsp:txXfrm>
        <a:off x="0" y="3135596"/>
        <a:ext cx="10058399" cy="1044986"/>
      </dsp:txXfrm>
    </dsp:sp>
    <dsp:sp modelId="{62D5862F-59A8-4C2D-B9C1-36C18317CD75}">
      <dsp:nvSpPr>
        <dsp:cNvPr id="0" name=""/>
        <dsp:cNvSpPr/>
      </dsp:nvSpPr>
      <dsp:spPr>
        <a:xfrm>
          <a:off x="0" y="4180582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B0E81-27B8-4C4A-932C-C0698FCF9CF8}">
      <dsp:nvSpPr>
        <dsp:cNvPr id="0" name=""/>
        <dsp:cNvSpPr/>
      </dsp:nvSpPr>
      <dsp:spPr>
        <a:xfrm>
          <a:off x="0" y="4180582"/>
          <a:ext cx="10058399" cy="1044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900" b="0" kern="1200" dirty="0" err="1"/>
            <a:t>Cíl</a:t>
          </a:r>
          <a:r>
            <a:rPr lang="sk-SK" sz="2900" b="0" kern="1200" dirty="0"/>
            <a:t>: </a:t>
          </a:r>
          <a:r>
            <a:rPr lang="sk-SK" sz="2900" b="0" kern="1200" dirty="0" err="1"/>
            <a:t>schopnost</a:t>
          </a:r>
          <a:r>
            <a:rPr lang="sk-SK" sz="2900" b="0" kern="1200" dirty="0"/>
            <a:t> </a:t>
          </a:r>
          <a:r>
            <a:rPr lang="sk-SK" sz="2900" b="0" kern="1200" dirty="0" err="1"/>
            <a:t>přejít</a:t>
          </a:r>
          <a:r>
            <a:rPr lang="sk-SK" sz="2900" b="0" kern="1200" dirty="0"/>
            <a:t> </a:t>
          </a:r>
          <a:r>
            <a:rPr lang="sk-SK" sz="2900" b="0" kern="1200" dirty="0" err="1"/>
            <a:t>ke</a:t>
          </a:r>
          <a:r>
            <a:rPr lang="sk-SK" sz="2900" b="0" kern="1200" dirty="0"/>
            <a:t> </a:t>
          </a:r>
          <a:r>
            <a:rPr lang="sk-SK" sz="2900" b="0" kern="1200" dirty="0" err="1"/>
            <a:t>zklidňujícímu</a:t>
          </a:r>
          <a:r>
            <a:rPr lang="sk-SK" sz="2900" b="0" kern="1200" dirty="0"/>
            <a:t> </a:t>
          </a:r>
          <a:r>
            <a:rPr lang="sk-SK" sz="2900" b="0" kern="1200" dirty="0" err="1"/>
            <a:t>dýchání</a:t>
          </a:r>
          <a:r>
            <a:rPr lang="sk-SK" sz="2900" b="0" kern="1200" dirty="0"/>
            <a:t> automaticky</a:t>
          </a:r>
        </a:p>
      </dsp:txBody>
      <dsp:txXfrm>
        <a:off x="0" y="4180582"/>
        <a:ext cx="10058399" cy="104498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E423B-6495-49E6-A468-1AF73707CA55}">
      <dsp:nvSpPr>
        <dsp:cNvPr id="0" name=""/>
        <dsp:cNvSpPr/>
      </dsp:nvSpPr>
      <dsp:spPr>
        <a:xfrm>
          <a:off x="0" y="1086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B126E-53BF-4A2C-A087-72B6B6A9729F}">
      <dsp:nvSpPr>
        <dsp:cNvPr id="0" name=""/>
        <dsp:cNvSpPr/>
      </dsp:nvSpPr>
      <dsp:spPr>
        <a:xfrm>
          <a:off x="0" y="1086"/>
          <a:ext cx="10058399" cy="740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400" kern="1200" dirty="0"/>
            <a:t>Expoziční </a:t>
          </a:r>
          <a:r>
            <a:rPr lang="sk-SK" sz="3400" kern="1200" dirty="0" err="1"/>
            <a:t>léčba</a:t>
          </a:r>
          <a:endParaRPr lang="sk-SK" sz="3400" kern="1200" dirty="0"/>
        </a:p>
      </dsp:txBody>
      <dsp:txXfrm>
        <a:off x="0" y="1086"/>
        <a:ext cx="10058399" cy="740874"/>
      </dsp:txXfrm>
    </dsp:sp>
    <dsp:sp modelId="{0543F216-8483-4678-B7E3-08FE63085A30}">
      <dsp:nvSpPr>
        <dsp:cNvPr id="0" name=""/>
        <dsp:cNvSpPr/>
      </dsp:nvSpPr>
      <dsp:spPr>
        <a:xfrm>
          <a:off x="0" y="741961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D2D69-1979-4323-AE09-C7EBDEFD9B17}">
      <dsp:nvSpPr>
        <dsp:cNvPr id="0" name=""/>
        <dsp:cNvSpPr/>
      </dsp:nvSpPr>
      <dsp:spPr>
        <a:xfrm>
          <a:off x="0" y="741961"/>
          <a:ext cx="10058399" cy="740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k-SK" sz="3400" b="0" i="0" u="none" kern="1200" dirty="0"/>
            <a:t>Program</a:t>
          </a:r>
          <a:r>
            <a:rPr lang="sk-SK" sz="3400" b="0" i="0" u="none" kern="1200" baseline="0" dirty="0"/>
            <a:t> postupné </a:t>
          </a:r>
          <a:r>
            <a:rPr lang="sk-SK" sz="3400" b="0" i="0" u="none" kern="1200" baseline="0" dirty="0" err="1"/>
            <a:t>expozice</a:t>
          </a:r>
          <a:endParaRPr lang="sk-SK" sz="3400" b="0" i="0" u="none" kern="1200" dirty="0"/>
        </a:p>
      </dsp:txBody>
      <dsp:txXfrm>
        <a:off x="0" y="741961"/>
        <a:ext cx="10058399" cy="740874"/>
      </dsp:txXfrm>
    </dsp:sp>
    <dsp:sp modelId="{2EAD6102-B982-4A08-ACE8-CF5475DBED48}">
      <dsp:nvSpPr>
        <dsp:cNvPr id="0" name=""/>
        <dsp:cNvSpPr/>
      </dsp:nvSpPr>
      <dsp:spPr>
        <a:xfrm>
          <a:off x="0" y="1482835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F58254-98C1-4E99-BB0D-2E7FF773B1F2}">
      <dsp:nvSpPr>
        <dsp:cNvPr id="0" name=""/>
        <dsp:cNvSpPr/>
      </dsp:nvSpPr>
      <dsp:spPr>
        <a:xfrm>
          <a:off x="0" y="1482835"/>
          <a:ext cx="10058399" cy="740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k-SK" sz="3400" b="0" i="0" u="none" kern="1200" dirty="0" err="1"/>
            <a:t>Nejdříve</a:t>
          </a:r>
          <a:r>
            <a:rPr lang="sk-SK" sz="3400" b="0" i="0" u="none" kern="1200" dirty="0"/>
            <a:t> často v </a:t>
          </a:r>
          <a:r>
            <a:rPr lang="sk-SK" sz="3400" b="0" i="0" u="none" kern="1200" dirty="0" err="1"/>
            <a:t>představě</a:t>
          </a:r>
          <a:endParaRPr lang="sk-SK" sz="3400" b="0" i="0" u="none" kern="1200" dirty="0"/>
        </a:p>
      </dsp:txBody>
      <dsp:txXfrm>
        <a:off x="0" y="1482835"/>
        <a:ext cx="10058399" cy="74087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E423B-6495-49E6-A468-1AF73707CA55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B126E-53BF-4A2C-A087-72B6B6A9729F}">
      <dsp:nvSpPr>
        <dsp:cNvPr id="0" name=""/>
        <dsp:cNvSpPr/>
      </dsp:nvSpPr>
      <dsp:spPr>
        <a:xfrm>
          <a:off x="0" y="0"/>
          <a:ext cx="10058399" cy="1258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b="0" i="0" u="none" kern="1200" dirty="0"/>
            <a:t>Použití-stres, bolesti, fyzické i psychické </a:t>
          </a:r>
          <a:r>
            <a:rPr lang="sk-SK" sz="2500" b="0" i="0" u="none" kern="1200" dirty="0" err="1"/>
            <a:t>onemocnění</a:t>
          </a:r>
          <a:endParaRPr lang="sk-SK" sz="2500" kern="1200" dirty="0"/>
        </a:p>
      </dsp:txBody>
      <dsp:txXfrm>
        <a:off x="0" y="0"/>
        <a:ext cx="10058399" cy="1258331"/>
      </dsp:txXfrm>
    </dsp:sp>
    <dsp:sp modelId="{B49A144C-6B61-4C8C-822D-7B83F1281C67}">
      <dsp:nvSpPr>
        <dsp:cNvPr id="0" name=""/>
        <dsp:cNvSpPr/>
      </dsp:nvSpPr>
      <dsp:spPr>
        <a:xfrm>
          <a:off x="0" y="1258331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CA6B8-8717-44B4-B6F3-FE7754F19A2E}">
      <dsp:nvSpPr>
        <dsp:cNvPr id="0" name=""/>
        <dsp:cNvSpPr/>
      </dsp:nvSpPr>
      <dsp:spPr>
        <a:xfrm>
          <a:off x="0" y="1258331"/>
          <a:ext cx="10058399" cy="1258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b="0" i="0" u="none" kern="1200" dirty="0" err="1"/>
            <a:t>Uvědomění</a:t>
          </a:r>
          <a:r>
            <a:rPr lang="sk-SK" sz="2500" b="0" i="0" u="none" kern="1200" dirty="0"/>
            <a:t> </a:t>
          </a:r>
          <a:r>
            <a:rPr lang="sk-SK" sz="2500" b="0" i="0" u="none" kern="1200" dirty="0" err="1"/>
            <a:t>se</a:t>
          </a:r>
          <a:r>
            <a:rPr lang="sk-SK" sz="2500" b="0" i="0" u="none" kern="1200" dirty="0"/>
            <a:t> sebe sama v </a:t>
          </a:r>
          <a:r>
            <a:rPr lang="sk-SK" sz="2500" b="0" i="0" u="none" kern="1200" dirty="0" err="1"/>
            <a:t>daném</a:t>
          </a:r>
          <a:r>
            <a:rPr lang="sk-SK" sz="2500" b="0" i="0" u="none" kern="1200" dirty="0"/>
            <a:t> okamžiku, bez </a:t>
          </a:r>
          <a:r>
            <a:rPr lang="sk-SK" sz="2500" b="0" i="0" u="none" kern="1200" dirty="0" err="1"/>
            <a:t>jakéhokoliv</a:t>
          </a:r>
          <a:r>
            <a:rPr lang="sk-SK" sz="2500" b="0" i="0" u="none" kern="1200" dirty="0"/>
            <a:t> </a:t>
          </a:r>
          <a:r>
            <a:rPr lang="sk-SK" sz="2500" b="0" i="0" u="none" kern="1200" dirty="0" err="1"/>
            <a:t>posuzování</a:t>
          </a:r>
          <a:r>
            <a:rPr lang="sk-SK" sz="2500" b="0" i="0" u="none" kern="1200" dirty="0"/>
            <a:t>, </a:t>
          </a:r>
          <a:r>
            <a:rPr lang="sk-SK" sz="2500" b="0" i="0" u="none" kern="1200" dirty="0" err="1"/>
            <a:t>zaměřený</a:t>
          </a:r>
          <a:r>
            <a:rPr lang="sk-SK" sz="2500" b="0" i="0" u="none" kern="1200" dirty="0"/>
            <a:t> na </a:t>
          </a:r>
          <a:r>
            <a:rPr lang="sk-SK" sz="2500" b="0" i="0" u="none" kern="1200" dirty="0" err="1"/>
            <a:t>prožívání</a:t>
          </a:r>
          <a:r>
            <a:rPr lang="sk-SK" sz="2500" b="0" i="0" u="none" kern="1200" dirty="0"/>
            <a:t> </a:t>
          </a:r>
          <a:r>
            <a:rPr lang="sk-SK" sz="2500" b="0" i="0" u="none" kern="1200" dirty="0" err="1"/>
            <a:t>tady</a:t>
          </a:r>
          <a:r>
            <a:rPr lang="sk-SK" sz="2500" b="0" i="0" u="none" kern="1200" dirty="0"/>
            <a:t> a </a:t>
          </a:r>
          <a:r>
            <a:rPr lang="sk-SK" sz="2500" b="0" i="0" u="none" kern="1200" dirty="0" err="1"/>
            <a:t>teď</a:t>
          </a:r>
          <a:r>
            <a:rPr lang="sk-SK" sz="2500" b="0" i="0" u="none" kern="1200" dirty="0"/>
            <a:t>, </a:t>
          </a:r>
          <a:r>
            <a:rPr lang="sk-SK" sz="2500" b="0" i="0" u="none" kern="1200" dirty="0" err="1"/>
            <a:t>není</a:t>
          </a:r>
          <a:r>
            <a:rPr lang="sk-SK" sz="2500" b="0" i="0" u="none" kern="1200" dirty="0"/>
            <a:t> rigidní </a:t>
          </a:r>
          <a:r>
            <a:rPr lang="sk-SK" sz="2500" b="0" i="0" u="none" kern="1200" dirty="0" err="1"/>
            <a:t>co</a:t>
          </a:r>
          <a:r>
            <a:rPr lang="sk-SK" sz="2500" b="0" i="0" u="none" kern="1200" dirty="0"/>
            <a:t> </a:t>
          </a:r>
          <a:r>
            <a:rPr lang="sk-SK" sz="2500" b="0" i="0" u="none" kern="1200" dirty="0" err="1"/>
            <a:t>se</a:t>
          </a:r>
          <a:r>
            <a:rPr lang="sk-SK" sz="2500" b="0" i="0" u="none" kern="1200" dirty="0"/>
            <a:t> </a:t>
          </a:r>
          <a:r>
            <a:rPr lang="sk-SK" sz="2500" b="0" i="0" u="none" kern="1200" dirty="0" err="1"/>
            <a:t>týče</a:t>
          </a:r>
          <a:r>
            <a:rPr lang="sk-SK" sz="2500" b="0" i="0" u="none" kern="1200" dirty="0"/>
            <a:t> jednotného </a:t>
          </a:r>
          <a:r>
            <a:rPr lang="sk-SK" sz="2500" b="0" i="0" u="none" kern="1200" dirty="0" err="1"/>
            <a:t>stylu</a:t>
          </a:r>
          <a:r>
            <a:rPr lang="sk-SK" sz="2500" b="0" i="0" u="none" kern="1200" dirty="0"/>
            <a:t> </a:t>
          </a:r>
          <a:r>
            <a:rPr lang="sk-SK" sz="2500" b="0" i="0" u="none" kern="1200" dirty="0" err="1"/>
            <a:t>meditace</a:t>
          </a:r>
          <a:r>
            <a:rPr lang="sk-SK" sz="2500" b="0" i="0" u="none" kern="1200" dirty="0"/>
            <a:t>, </a:t>
          </a:r>
          <a:r>
            <a:rPr lang="sk-SK" sz="2500" b="0" i="0" u="none" kern="1200" dirty="0" err="1"/>
            <a:t>lze</a:t>
          </a:r>
          <a:r>
            <a:rPr lang="sk-SK" sz="2500" b="0" i="0" u="none" kern="1200" dirty="0"/>
            <a:t> </a:t>
          </a:r>
          <a:r>
            <a:rPr lang="sk-SK" sz="2500" b="0" i="0" u="none" kern="1200" dirty="0" err="1"/>
            <a:t>přizpůsobit</a:t>
          </a:r>
          <a:endParaRPr lang="sk-SK" sz="2500" b="0" kern="1200" dirty="0"/>
        </a:p>
      </dsp:txBody>
      <dsp:txXfrm>
        <a:off x="0" y="1258331"/>
        <a:ext cx="10058399" cy="1258331"/>
      </dsp:txXfrm>
    </dsp:sp>
    <dsp:sp modelId="{69E79C16-ECEA-4464-812F-09877938997F}">
      <dsp:nvSpPr>
        <dsp:cNvPr id="0" name=""/>
        <dsp:cNvSpPr/>
      </dsp:nvSpPr>
      <dsp:spPr>
        <a:xfrm>
          <a:off x="0" y="2516662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A6635-E2AD-4289-8A29-17898C0D2A01}">
      <dsp:nvSpPr>
        <dsp:cNvPr id="0" name=""/>
        <dsp:cNvSpPr/>
      </dsp:nvSpPr>
      <dsp:spPr>
        <a:xfrm>
          <a:off x="0" y="2516662"/>
          <a:ext cx="10058399" cy="1258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b="0" i="0" u="none" kern="1200" dirty="0" err="1"/>
            <a:t>Akceptace</a:t>
          </a:r>
          <a:r>
            <a:rPr lang="sk-SK" sz="2500" b="0" i="0" u="none" kern="1200" dirty="0"/>
            <a:t> </a:t>
          </a:r>
          <a:r>
            <a:rPr lang="sk-SK" sz="2500" b="0" i="0" u="none" kern="1200" dirty="0" err="1"/>
            <a:t>těla</a:t>
          </a:r>
          <a:r>
            <a:rPr lang="sk-SK" sz="2500" b="0" i="0" u="none" kern="1200" dirty="0"/>
            <a:t> a mysli, </a:t>
          </a:r>
          <a:r>
            <a:rPr lang="sk-SK" sz="2500" b="0" i="0" u="none" kern="1200" dirty="0" err="1"/>
            <a:t>tady</a:t>
          </a:r>
          <a:r>
            <a:rPr lang="sk-SK" sz="2500" b="0" i="0" u="none" kern="1200" dirty="0"/>
            <a:t> a </a:t>
          </a:r>
          <a:r>
            <a:rPr lang="sk-SK" sz="2500" b="0" i="0" u="none" kern="1200" dirty="0" err="1"/>
            <a:t>teď</a:t>
          </a:r>
          <a:endParaRPr lang="sk-SK" sz="2500" b="0" kern="1200" dirty="0"/>
        </a:p>
      </dsp:txBody>
      <dsp:txXfrm>
        <a:off x="0" y="2516662"/>
        <a:ext cx="10058399" cy="1258331"/>
      </dsp:txXfrm>
    </dsp:sp>
    <dsp:sp modelId="{BF748C72-A26E-41DF-88A3-13F6850CF333}">
      <dsp:nvSpPr>
        <dsp:cNvPr id="0" name=""/>
        <dsp:cNvSpPr/>
      </dsp:nvSpPr>
      <dsp:spPr>
        <a:xfrm>
          <a:off x="0" y="3774993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03172-F6BF-4468-B9DC-13FB8F0EE08E}">
      <dsp:nvSpPr>
        <dsp:cNvPr id="0" name=""/>
        <dsp:cNvSpPr/>
      </dsp:nvSpPr>
      <dsp:spPr>
        <a:xfrm>
          <a:off x="0" y="3774993"/>
          <a:ext cx="10058399" cy="1258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b="0" i="0" u="none" kern="1200" dirty="0" err="1"/>
            <a:t>Léčba</a:t>
          </a:r>
          <a:r>
            <a:rPr lang="sk-SK" sz="2500" b="0" i="0" u="none" kern="1200" dirty="0"/>
            <a:t> úzkostných </a:t>
          </a:r>
          <a:r>
            <a:rPr lang="sk-SK" sz="2500" b="0" i="0" u="none" kern="1200" dirty="0" err="1"/>
            <a:t>poruch</a:t>
          </a:r>
          <a:r>
            <a:rPr lang="sk-SK" sz="2500" b="0" i="0" u="none" kern="1200" dirty="0"/>
            <a:t> -</a:t>
          </a:r>
          <a:r>
            <a:rPr lang="sk-SK" sz="2500" b="0" i="0" u="none" kern="1200" dirty="0" err="1"/>
            <a:t>přístup</a:t>
          </a:r>
          <a:r>
            <a:rPr lang="sk-SK" sz="2500" b="0" i="0" u="none" kern="1200" dirty="0"/>
            <a:t> </a:t>
          </a:r>
          <a:r>
            <a:rPr lang="sk-SK" sz="2500" b="0" i="0" u="none" kern="1200" dirty="0" err="1"/>
            <a:t>redukce</a:t>
          </a:r>
          <a:r>
            <a:rPr lang="sk-SK" sz="2500" b="0" i="0" u="none" kern="1200" dirty="0"/>
            <a:t> stresu </a:t>
          </a:r>
          <a:r>
            <a:rPr lang="sk-SK" sz="2500" b="0" i="0" u="none" kern="1200" dirty="0" err="1"/>
            <a:t>vycházející</a:t>
          </a:r>
          <a:r>
            <a:rPr lang="sk-SK" sz="2500" b="0" i="0" u="none" kern="1200" dirty="0"/>
            <a:t> z </a:t>
          </a:r>
          <a:r>
            <a:rPr lang="sk-SK" sz="2500" b="0" i="0" u="none" kern="1200" dirty="0" err="1"/>
            <a:t>mindfulness</a:t>
          </a:r>
          <a:r>
            <a:rPr lang="sk-SK" sz="2500" b="0" i="0" u="none" kern="1200" dirty="0"/>
            <a:t>=MBSR</a:t>
          </a:r>
          <a:endParaRPr lang="sk-SK" sz="2500" b="0" kern="1200" dirty="0"/>
        </a:p>
      </dsp:txBody>
      <dsp:txXfrm>
        <a:off x="0" y="3774993"/>
        <a:ext cx="10058399" cy="125833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E423B-6495-49E6-A468-1AF73707CA55}">
      <dsp:nvSpPr>
        <dsp:cNvPr id="0" name=""/>
        <dsp:cNvSpPr/>
      </dsp:nvSpPr>
      <dsp:spPr>
        <a:xfrm>
          <a:off x="0" y="1330"/>
          <a:ext cx="1005839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B126E-53BF-4A2C-A087-72B6B6A9729F}">
      <dsp:nvSpPr>
        <dsp:cNvPr id="0" name=""/>
        <dsp:cNvSpPr/>
      </dsp:nvSpPr>
      <dsp:spPr>
        <a:xfrm>
          <a:off x="0" y="1330"/>
          <a:ext cx="10058399" cy="1422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b="0" i="0" u="none" kern="1200" dirty="0"/>
            <a:t>Nemoci psychické i fyzické</a:t>
          </a:r>
          <a:endParaRPr lang="sk-SK" sz="3200" kern="1200" dirty="0"/>
        </a:p>
      </dsp:txBody>
      <dsp:txXfrm>
        <a:off x="0" y="1330"/>
        <a:ext cx="10058399" cy="1422681"/>
      </dsp:txXfrm>
    </dsp:sp>
    <dsp:sp modelId="{6433C92E-9E18-4229-8336-4CC1C423B87C}">
      <dsp:nvSpPr>
        <dsp:cNvPr id="0" name=""/>
        <dsp:cNvSpPr/>
      </dsp:nvSpPr>
      <dsp:spPr>
        <a:xfrm>
          <a:off x="0" y="1424011"/>
          <a:ext cx="1005839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F64A9-127A-4FB7-BEE1-5121343556E3}">
      <dsp:nvSpPr>
        <dsp:cNvPr id="0" name=""/>
        <dsp:cNvSpPr/>
      </dsp:nvSpPr>
      <dsp:spPr>
        <a:xfrm>
          <a:off x="0" y="1424011"/>
          <a:ext cx="10058399" cy="125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100" b="0" i="0" u="none" kern="1200" dirty="0" err="1"/>
            <a:t>Cílem</a:t>
          </a:r>
          <a:r>
            <a:rPr lang="sk-SK" sz="3100" b="0" i="0" u="none" kern="1200" dirty="0"/>
            <a:t> je </a:t>
          </a:r>
          <a:r>
            <a:rPr lang="sk-SK" sz="3100" b="0" i="0" u="none" kern="1200" dirty="0" err="1"/>
            <a:t>uvědomit</a:t>
          </a:r>
          <a:r>
            <a:rPr lang="sk-SK" sz="3100" b="0" i="0" u="none" kern="1200" dirty="0"/>
            <a:t> si </a:t>
          </a:r>
          <a:r>
            <a:rPr lang="sk-SK" sz="3100" b="0" i="0" u="none" kern="1200" dirty="0" err="1"/>
            <a:t>co</a:t>
          </a:r>
          <a:r>
            <a:rPr lang="sk-SK" sz="3100" b="0" i="0" u="none" kern="1200" dirty="0"/>
            <a:t> </a:t>
          </a:r>
          <a:r>
            <a:rPr lang="sk-SK" sz="3100" b="0" i="0" u="none" kern="1200" dirty="0" err="1"/>
            <a:t>se</a:t>
          </a:r>
          <a:r>
            <a:rPr lang="sk-SK" sz="3100" b="0" i="0" u="none" kern="1200" dirty="0"/>
            <a:t> v </a:t>
          </a:r>
          <a:r>
            <a:rPr lang="sk-SK" sz="3100" b="0" i="0" u="none" kern="1200" dirty="0" err="1"/>
            <a:t>daném</a:t>
          </a:r>
          <a:r>
            <a:rPr lang="sk-SK" sz="3100" b="0" i="0" u="none" kern="1200" dirty="0"/>
            <a:t> okamžiku </a:t>
          </a:r>
          <a:r>
            <a:rPr lang="sk-SK" sz="3100" b="0" i="0" u="none" kern="1200" dirty="0" err="1"/>
            <a:t>děje</a:t>
          </a:r>
          <a:endParaRPr lang="sk-SK" sz="3100" b="0" kern="1200" dirty="0"/>
        </a:p>
      </dsp:txBody>
      <dsp:txXfrm>
        <a:off x="0" y="1424011"/>
        <a:ext cx="10058399" cy="1252343"/>
      </dsp:txXfrm>
    </dsp:sp>
    <dsp:sp modelId="{6A82731D-DE43-4CDE-8333-DF32D95BE375}">
      <dsp:nvSpPr>
        <dsp:cNvPr id="0" name=""/>
        <dsp:cNvSpPr/>
      </dsp:nvSpPr>
      <dsp:spPr>
        <a:xfrm>
          <a:off x="0" y="2676355"/>
          <a:ext cx="1005839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5FFAF-7656-4B8A-A946-68AE4B3B53CB}">
      <dsp:nvSpPr>
        <dsp:cNvPr id="0" name=""/>
        <dsp:cNvSpPr/>
      </dsp:nvSpPr>
      <dsp:spPr>
        <a:xfrm>
          <a:off x="0" y="2676355"/>
          <a:ext cx="2011680" cy="2009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100" b="0" i="0" u="none" kern="1200" dirty="0" err="1"/>
            <a:t>Principy</a:t>
          </a:r>
          <a:r>
            <a:rPr lang="sk-SK" sz="3100" b="0" i="0" u="none" kern="1200" dirty="0"/>
            <a:t>: </a:t>
          </a:r>
          <a:endParaRPr lang="sk-SK" sz="3100" b="0" kern="1200" dirty="0"/>
        </a:p>
      </dsp:txBody>
      <dsp:txXfrm>
        <a:off x="0" y="2676355"/>
        <a:ext cx="2011680" cy="2009408"/>
      </dsp:txXfrm>
    </dsp:sp>
    <dsp:sp modelId="{2291C17E-C876-406C-B5EA-25365A80B383}">
      <dsp:nvSpPr>
        <dsp:cNvPr id="0" name=""/>
        <dsp:cNvSpPr/>
      </dsp:nvSpPr>
      <dsp:spPr>
        <a:xfrm>
          <a:off x="2162556" y="2707752"/>
          <a:ext cx="7895844" cy="627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900" b="0" i="0" u="none" kern="1200" dirty="0"/>
            <a:t>1) je </a:t>
          </a:r>
          <a:r>
            <a:rPr lang="sk-SK" sz="2900" b="0" i="0" u="none" kern="1200" dirty="0" err="1"/>
            <a:t>více</a:t>
          </a:r>
          <a:r>
            <a:rPr lang="sk-SK" sz="2900" b="0" i="0" u="none" kern="1200" dirty="0"/>
            <a:t> dobrého, než zlého </a:t>
          </a:r>
          <a:endParaRPr lang="sk-SK" sz="2900" b="0" kern="1200" dirty="0"/>
        </a:p>
      </dsp:txBody>
      <dsp:txXfrm>
        <a:off x="2162556" y="2707752"/>
        <a:ext cx="7895844" cy="627940"/>
      </dsp:txXfrm>
    </dsp:sp>
    <dsp:sp modelId="{6B36B9A3-C10E-4CE7-89C5-B4E7F94F96B7}">
      <dsp:nvSpPr>
        <dsp:cNvPr id="0" name=""/>
        <dsp:cNvSpPr/>
      </dsp:nvSpPr>
      <dsp:spPr>
        <a:xfrm>
          <a:off x="2011680" y="3335693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BFEF3-E864-440C-B229-899D1E0C071B}">
      <dsp:nvSpPr>
        <dsp:cNvPr id="0" name=""/>
        <dsp:cNvSpPr/>
      </dsp:nvSpPr>
      <dsp:spPr>
        <a:xfrm>
          <a:off x="2162556" y="3367090"/>
          <a:ext cx="7895844" cy="627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b="0" i="0" u="none" kern="1200" dirty="0"/>
            <a:t>2) vnímat to, co je tady a teď</a:t>
          </a:r>
          <a:endParaRPr lang="pl-PL" sz="2900" b="0" kern="1200" dirty="0"/>
        </a:p>
      </dsp:txBody>
      <dsp:txXfrm>
        <a:off x="2162556" y="3367090"/>
        <a:ext cx="7895844" cy="627940"/>
      </dsp:txXfrm>
    </dsp:sp>
    <dsp:sp modelId="{C32847EF-2ABE-4D79-A10B-A5C654A86375}">
      <dsp:nvSpPr>
        <dsp:cNvPr id="0" name=""/>
        <dsp:cNvSpPr/>
      </dsp:nvSpPr>
      <dsp:spPr>
        <a:xfrm>
          <a:off x="2011680" y="3995030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C4E7EC-CA64-40D0-A570-056AD3BFC814}">
      <dsp:nvSpPr>
        <dsp:cNvPr id="0" name=""/>
        <dsp:cNvSpPr/>
      </dsp:nvSpPr>
      <dsp:spPr>
        <a:xfrm>
          <a:off x="2162556" y="4026427"/>
          <a:ext cx="7895844" cy="627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900" b="0" i="0" u="none" kern="1200" dirty="0"/>
            <a:t>3) </a:t>
          </a:r>
          <a:r>
            <a:rPr lang="sk-SK" sz="2900" b="0" i="0" u="none" kern="1200" dirty="0" err="1"/>
            <a:t>pozice</a:t>
          </a:r>
          <a:r>
            <a:rPr lang="sk-SK" sz="2900" b="0" i="0" u="none" kern="1200" dirty="0"/>
            <a:t> „</a:t>
          </a:r>
          <a:r>
            <a:rPr lang="sk-SK" sz="2900" b="0" i="0" u="none" kern="1200" dirty="0" err="1"/>
            <a:t>nic</a:t>
          </a:r>
          <a:r>
            <a:rPr lang="sk-SK" sz="2900" b="0" i="0" u="none" kern="1200" dirty="0"/>
            <a:t> </a:t>
          </a:r>
          <a:r>
            <a:rPr lang="sk-SK" sz="2900" b="0" i="0" u="none" kern="1200" dirty="0" err="1"/>
            <a:t>nevím</a:t>
          </a:r>
          <a:r>
            <a:rPr lang="sk-SK" sz="2900" b="0" i="0" u="none" kern="1200" dirty="0"/>
            <a:t>“</a:t>
          </a:r>
          <a:endParaRPr lang="sk-SK" sz="2900" b="0" kern="1200" dirty="0"/>
        </a:p>
      </dsp:txBody>
      <dsp:txXfrm>
        <a:off x="2162556" y="4026427"/>
        <a:ext cx="7895844" cy="627940"/>
      </dsp:txXfrm>
    </dsp:sp>
    <dsp:sp modelId="{C5770232-995E-4432-87CD-4CBC6ED5BCC4}">
      <dsp:nvSpPr>
        <dsp:cNvPr id="0" name=""/>
        <dsp:cNvSpPr/>
      </dsp:nvSpPr>
      <dsp:spPr>
        <a:xfrm>
          <a:off x="2011680" y="4654367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E423B-6495-49E6-A468-1AF73707CA55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B126E-53BF-4A2C-A087-72B6B6A9729F}">
      <dsp:nvSpPr>
        <dsp:cNvPr id="0" name=""/>
        <dsp:cNvSpPr/>
      </dsp:nvSpPr>
      <dsp:spPr>
        <a:xfrm>
          <a:off x="0" y="0"/>
          <a:ext cx="10058399" cy="1221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400" b="0" i="0" u="none" kern="1200" dirty="0"/>
            <a:t>J</a:t>
          </a:r>
          <a:r>
            <a:rPr lang="pt-BR" sz="3400" b="0" i="0" u="none" kern="1200" dirty="0"/>
            <a:t>ednou týdně 2-2,5 hodiny, 8 týdnů, hospitalizovaní pacienti</a:t>
          </a:r>
          <a:r>
            <a:rPr lang="sk-SK" sz="3400" b="0" i="0" u="none" kern="1200" dirty="0"/>
            <a:t>Okolo 30 </a:t>
          </a:r>
          <a:r>
            <a:rPr lang="sk-SK" sz="3400" b="0" i="0" u="none" kern="1200" dirty="0" err="1"/>
            <a:t>účastníků</a:t>
          </a:r>
          <a:endParaRPr lang="sk-SK" sz="3400" kern="1200" dirty="0"/>
        </a:p>
      </dsp:txBody>
      <dsp:txXfrm>
        <a:off x="0" y="0"/>
        <a:ext cx="10058399" cy="1221710"/>
      </dsp:txXfrm>
    </dsp:sp>
    <dsp:sp modelId="{CD5A8BD9-C283-4AB9-89CA-A558FDDC8124}">
      <dsp:nvSpPr>
        <dsp:cNvPr id="0" name=""/>
        <dsp:cNvSpPr/>
      </dsp:nvSpPr>
      <dsp:spPr>
        <a:xfrm>
          <a:off x="0" y="1221710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C187A-348D-4AD2-8E22-2B318CA6EAD7}">
      <dsp:nvSpPr>
        <dsp:cNvPr id="0" name=""/>
        <dsp:cNvSpPr/>
      </dsp:nvSpPr>
      <dsp:spPr>
        <a:xfrm>
          <a:off x="0" y="1221710"/>
          <a:ext cx="10058399" cy="1221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400" b="0" i="0" u="none" kern="1200" dirty="0"/>
            <a:t>Nácvik </a:t>
          </a:r>
          <a:r>
            <a:rPr lang="sk-SK" sz="3400" b="0" i="0" u="none" kern="1200" dirty="0" err="1"/>
            <a:t>různých</a:t>
          </a:r>
          <a:r>
            <a:rPr lang="sk-SK" sz="3400" b="0" i="0" u="none" kern="1200" dirty="0"/>
            <a:t> </a:t>
          </a:r>
          <a:r>
            <a:rPr lang="sk-SK" sz="3400" b="0" i="0" u="none" kern="1200" dirty="0" err="1"/>
            <a:t>meditačních</a:t>
          </a:r>
          <a:r>
            <a:rPr lang="sk-SK" sz="3400" b="0" i="0" u="none" kern="1200" dirty="0"/>
            <a:t> technik, plus každý </a:t>
          </a:r>
          <a:r>
            <a:rPr lang="sk-SK" sz="3400" b="0" i="0" u="none" kern="1200" dirty="0" err="1"/>
            <a:t>den</a:t>
          </a:r>
          <a:r>
            <a:rPr lang="sk-SK" sz="3400" b="0" i="0" u="none" kern="1200" dirty="0"/>
            <a:t> </a:t>
          </a:r>
          <a:r>
            <a:rPr lang="sk-SK" sz="3400" b="0" i="0" u="none" kern="1200" dirty="0" err="1"/>
            <a:t>třicet</a:t>
          </a:r>
          <a:r>
            <a:rPr lang="sk-SK" sz="3400" b="0" i="0" u="none" kern="1200" dirty="0"/>
            <a:t> </a:t>
          </a:r>
          <a:r>
            <a:rPr lang="sk-SK" sz="3400" b="0" i="0" u="none" kern="1200" dirty="0" err="1"/>
            <a:t>minut</a:t>
          </a:r>
          <a:r>
            <a:rPr lang="sk-SK" sz="3400" b="0" i="0" u="none" kern="1200" dirty="0"/>
            <a:t> </a:t>
          </a:r>
          <a:r>
            <a:rPr lang="sk-SK" sz="3400" b="0" i="0" u="none" kern="1200" dirty="0" err="1"/>
            <a:t>meditace</a:t>
          </a:r>
          <a:endParaRPr lang="sk-SK" sz="3400" b="0" kern="1200" dirty="0"/>
        </a:p>
      </dsp:txBody>
      <dsp:txXfrm>
        <a:off x="0" y="1221710"/>
        <a:ext cx="10058399" cy="122171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E423B-6495-49E6-A468-1AF73707CA55}">
      <dsp:nvSpPr>
        <dsp:cNvPr id="0" name=""/>
        <dsp:cNvSpPr/>
      </dsp:nvSpPr>
      <dsp:spPr>
        <a:xfrm>
          <a:off x="0" y="2399"/>
          <a:ext cx="1005839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B126E-53BF-4A2C-A087-72B6B6A9729F}">
      <dsp:nvSpPr>
        <dsp:cNvPr id="0" name=""/>
        <dsp:cNvSpPr/>
      </dsp:nvSpPr>
      <dsp:spPr>
        <a:xfrm>
          <a:off x="0" y="2399"/>
          <a:ext cx="10058399" cy="1025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100" b="0" i="0" u="none" kern="1200" dirty="0"/>
            <a:t>Pacient </a:t>
          </a:r>
          <a:r>
            <a:rPr lang="sk-SK" sz="4100" b="0" i="0" u="none" kern="1200" dirty="0" err="1"/>
            <a:t>se</a:t>
          </a:r>
          <a:r>
            <a:rPr lang="sk-SK" sz="4100" b="0" i="0" u="none" kern="1200" dirty="0"/>
            <a:t> učí </a:t>
          </a:r>
          <a:r>
            <a:rPr lang="sk-SK" sz="4100" b="0" i="0" u="none" kern="1200" dirty="0" err="1"/>
            <a:t>vnímat</a:t>
          </a:r>
          <a:r>
            <a:rPr lang="sk-SK" sz="4100" b="0" i="0" u="none" kern="1200" dirty="0"/>
            <a:t> </a:t>
          </a:r>
          <a:r>
            <a:rPr lang="sk-SK" sz="4100" b="0" i="0" u="none" kern="1200" dirty="0" err="1"/>
            <a:t>zrychlené</a:t>
          </a:r>
          <a:r>
            <a:rPr lang="sk-SK" sz="4100" b="0" i="0" u="none" kern="1200" dirty="0"/>
            <a:t> </a:t>
          </a:r>
          <a:r>
            <a:rPr lang="sk-SK" sz="4100" b="0" i="0" u="none" kern="1200" dirty="0" err="1"/>
            <a:t>bušení</a:t>
          </a:r>
          <a:r>
            <a:rPr lang="sk-SK" sz="4100" b="0" i="0" u="none" kern="1200" dirty="0"/>
            <a:t> srdce</a:t>
          </a:r>
          <a:endParaRPr lang="sk-SK" sz="4100" kern="1200" dirty="0"/>
        </a:p>
      </dsp:txBody>
      <dsp:txXfrm>
        <a:off x="0" y="2399"/>
        <a:ext cx="10058399" cy="1025080"/>
      </dsp:txXfrm>
    </dsp:sp>
    <dsp:sp modelId="{8752D40B-BFA4-4CBF-9798-6CA5A791ED37}">
      <dsp:nvSpPr>
        <dsp:cNvPr id="0" name=""/>
        <dsp:cNvSpPr/>
      </dsp:nvSpPr>
      <dsp:spPr>
        <a:xfrm>
          <a:off x="0" y="1027480"/>
          <a:ext cx="1005839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BAA474-1D95-458C-BA67-E77F38CE4C2F}">
      <dsp:nvSpPr>
        <dsp:cNvPr id="0" name=""/>
        <dsp:cNvSpPr/>
      </dsp:nvSpPr>
      <dsp:spPr>
        <a:xfrm>
          <a:off x="0" y="1027480"/>
          <a:ext cx="2011680" cy="3657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100" b="0" i="0" u="none" kern="1200" dirty="0"/>
            <a:t>Kroky:</a:t>
          </a:r>
          <a:endParaRPr lang="pl-PL" sz="4100" b="0" kern="1200" dirty="0"/>
        </a:p>
      </dsp:txBody>
      <dsp:txXfrm>
        <a:off x="0" y="1027480"/>
        <a:ext cx="2011680" cy="3657215"/>
      </dsp:txXfrm>
    </dsp:sp>
    <dsp:sp modelId="{A8F7D566-0678-4C2F-B794-564409356217}">
      <dsp:nvSpPr>
        <dsp:cNvPr id="0" name=""/>
        <dsp:cNvSpPr/>
      </dsp:nvSpPr>
      <dsp:spPr>
        <a:xfrm>
          <a:off x="2162556" y="1084624"/>
          <a:ext cx="7895844" cy="1142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0" i="0" u="none" kern="1200" dirty="0"/>
            <a:t>1. popsat co se děje - Buší mi srdce</a:t>
          </a:r>
          <a:endParaRPr lang="pl-PL" sz="2300" b="0" kern="1200" dirty="0"/>
        </a:p>
      </dsp:txBody>
      <dsp:txXfrm>
        <a:off x="2162556" y="1084624"/>
        <a:ext cx="7895844" cy="1142879"/>
      </dsp:txXfrm>
    </dsp:sp>
    <dsp:sp modelId="{32D1DF70-56EB-49A2-BEAF-A5DEAC37B490}">
      <dsp:nvSpPr>
        <dsp:cNvPr id="0" name=""/>
        <dsp:cNvSpPr/>
      </dsp:nvSpPr>
      <dsp:spPr>
        <a:xfrm>
          <a:off x="2011680" y="2227504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53E105-D65D-44F4-8285-2A807078096C}">
      <dsp:nvSpPr>
        <dsp:cNvPr id="0" name=""/>
        <dsp:cNvSpPr/>
      </dsp:nvSpPr>
      <dsp:spPr>
        <a:xfrm>
          <a:off x="2162556" y="2284648"/>
          <a:ext cx="7895844" cy="1142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b="0" i="0" u="none" kern="1200" dirty="0"/>
            <a:t>2. </a:t>
          </a:r>
          <a:r>
            <a:rPr lang="sk-SK" sz="2300" b="0" i="0" u="none" kern="1200" dirty="0" err="1"/>
            <a:t>zaznamenat</a:t>
          </a:r>
          <a:r>
            <a:rPr lang="sk-SK" sz="2300" b="0" i="0" u="none" kern="1200" dirty="0"/>
            <a:t> </a:t>
          </a:r>
          <a:r>
            <a:rPr lang="sk-SK" sz="2300" b="0" i="0" u="none" kern="1200" dirty="0" err="1"/>
            <a:t>související</a:t>
          </a:r>
          <a:r>
            <a:rPr lang="sk-SK" sz="2300" b="0" i="0" u="none" kern="1200" dirty="0"/>
            <a:t> </a:t>
          </a:r>
          <a:r>
            <a:rPr lang="sk-SK" sz="2300" b="0" i="0" u="none" kern="1200" dirty="0" err="1"/>
            <a:t>myšlenky</a:t>
          </a:r>
          <a:r>
            <a:rPr lang="sk-SK" sz="2300" b="0" i="0" u="none" kern="1200" dirty="0"/>
            <a:t> - Mám infarkt</a:t>
          </a:r>
          <a:endParaRPr lang="sk-SK" sz="2300" b="0" kern="1200" dirty="0"/>
        </a:p>
      </dsp:txBody>
      <dsp:txXfrm>
        <a:off x="2162556" y="2284648"/>
        <a:ext cx="7895844" cy="1142879"/>
      </dsp:txXfrm>
    </dsp:sp>
    <dsp:sp modelId="{90136255-1766-433E-8130-AD1A46A33C66}">
      <dsp:nvSpPr>
        <dsp:cNvPr id="0" name=""/>
        <dsp:cNvSpPr/>
      </dsp:nvSpPr>
      <dsp:spPr>
        <a:xfrm>
          <a:off x="2011680" y="3427527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12FB35-DCF5-4268-BD8C-85545B1DC292}">
      <dsp:nvSpPr>
        <dsp:cNvPr id="0" name=""/>
        <dsp:cNvSpPr/>
      </dsp:nvSpPr>
      <dsp:spPr>
        <a:xfrm>
          <a:off x="2162556" y="3484671"/>
          <a:ext cx="7895844" cy="1142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b="0" i="0" u="none" kern="1200" dirty="0"/>
            <a:t>3. </a:t>
          </a:r>
          <a:r>
            <a:rPr lang="sk-SK" sz="2300" b="0" i="0" u="none" kern="1200" dirty="0" err="1"/>
            <a:t>předefinování</a:t>
          </a:r>
          <a:r>
            <a:rPr lang="sk-SK" sz="2300" b="0" i="0" u="none" kern="1200" dirty="0"/>
            <a:t> </a:t>
          </a:r>
          <a:r>
            <a:rPr lang="sk-SK" sz="2300" b="0" i="0" u="none" kern="1200" dirty="0" err="1"/>
            <a:t>myšlenky</a:t>
          </a:r>
          <a:r>
            <a:rPr lang="sk-SK" sz="2300" b="0" i="0" u="none" kern="1200" dirty="0"/>
            <a:t>- Je to </a:t>
          </a:r>
          <a:r>
            <a:rPr lang="sk-SK" sz="2300" b="0" i="0" u="none" kern="1200" dirty="0" err="1"/>
            <a:t>pouze</a:t>
          </a:r>
          <a:r>
            <a:rPr lang="sk-SK" sz="2300" b="0" i="0" u="none" kern="1200" dirty="0"/>
            <a:t> v </a:t>
          </a:r>
          <a:r>
            <a:rPr lang="sk-SK" sz="2300" b="0" i="0" u="none" kern="1200" dirty="0" err="1"/>
            <a:t>mé</a:t>
          </a:r>
          <a:r>
            <a:rPr lang="sk-SK" sz="2300" b="0" i="0" u="none" kern="1200" dirty="0"/>
            <a:t> </a:t>
          </a:r>
          <a:r>
            <a:rPr lang="sk-SK" sz="2300" b="0" i="0" u="none" kern="1200" dirty="0" err="1"/>
            <a:t>hlavě</a:t>
          </a:r>
          <a:r>
            <a:rPr lang="sk-SK" sz="2300" b="0" i="0" u="none" kern="1200" dirty="0"/>
            <a:t>, </a:t>
          </a:r>
          <a:r>
            <a:rPr lang="sk-SK" sz="2300" b="0" i="0" u="none" kern="1200" dirty="0" err="1"/>
            <a:t>rychlé</a:t>
          </a:r>
          <a:r>
            <a:rPr lang="sk-SK" sz="2300" b="0" i="0" u="none" kern="1200" dirty="0"/>
            <a:t> </a:t>
          </a:r>
          <a:r>
            <a:rPr lang="sk-SK" sz="2300" b="0" i="0" u="none" kern="1200" dirty="0" err="1"/>
            <a:t>bušení</a:t>
          </a:r>
          <a:r>
            <a:rPr lang="sk-SK" sz="2300" b="0" i="0" u="none" kern="1200" dirty="0"/>
            <a:t> srdce neznamená </a:t>
          </a:r>
          <a:r>
            <a:rPr lang="sk-SK" sz="2300" b="0" i="0" u="none" kern="1200" dirty="0" err="1"/>
            <a:t>žádné</a:t>
          </a:r>
          <a:r>
            <a:rPr lang="sk-SK" sz="2300" b="0" i="0" u="none" kern="1200" dirty="0"/>
            <a:t> nebezpečí - </a:t>
          </a:r>
          <a:r>
            <a:rPr lang="sk-SK" sz="2300" b="0" i="0" u="none" kern="1200" dirty="0" err="1"/>
            <a:t>interpretace</a:t>
          </a:r>
          <a:r>
            <a:rPr lang="sk-SK" sz="2300" b="0" i="0" u="none" kern="1200" dirty="0"/>
            <a:t> je </a:t>
          </a:r>
          <a:r>
            <a:rPr lang="sk-SK" sz="2300" b="0" i="0" u="none" kern="1200" dirty="0" err="1"/>
            <a:t>pouhou</a:t>
          </a:r>
          <a:r>
            <a:rPr lang="sk-SK" sz="2300" b="0" i="0" u="none" kern="1200" dirty="0"/>
            <a:t> </a:t>
          </a:r>
          <a:r>
            <a:rPr lang="sk-SK" sz="2300" b="0" i="0" u="none" kern="1200" dirty="0" err="1"/>
            <a:t>myšlenkou</a:t>
          </a:r>
          <a:endParaRPr lang="sk-SK" sz="2300" b="0" kern="1200" dirty="0"/>
        </a:p>
      </dsp:txBody>
      <dsp:txXfrm>
        <a:off x="2162556" y="3484671"/>
        <a:ext cx="7895844" cy="1142879"/>
      </dsp:txXfrm>
    </dsp:sp>
    <dsp:sp modelId="{73643DB0-7A5A-463F-BED0-96514F758987}">
      <dsp:nvSpPr>
        <dsp:cNvPr id="0" name=""/>
        <dsp:cNvSpPr/>
      </dsp:nvSpPr>
      <dsp:spPr>
        <a:xfrm>
          <a:off x="2011680" y="4627551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E423B-6495-49E6-A468-1AF73707CA55}">
      <dsp:nvSpPr>
        <dsp:cNvPr id="0" name=""/>
        <dsp:cNvSpPr/>
      </dsp:nvSpPr>
      <dsp:spPr>
        <a:xfrm>
          <a:off x="0" y="682128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B126E-53BF-4A2C-A087-72B6B6A9729F}">
      <dsp:nvSpPr>
        <dsp:cNvPr id="0" name=""/>
        <dsp:cNvSpPr/>
      </dsp:nvSpPr>
      <dsp:spPr>
        <a:xfrm>
          <a:off x="0" y="682128"/>
          <a:ext cx="10058399" cy="1245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500" b="0" i="0" u="none" kern="1200" dirty="0" err="1"/>
            <a:t>Teze-akceptace</a:t>
          </a:r>
          <a:r>
            <a:rPr lang="sk-SK" sz="3500" b="0" i="0" u="none" kern="1200" dirty="0"/>
            <a:t> a </a:t>
          </a:r>
          <a:r>
            <a:rPr lang="sk-SK" sz="3500" b="0" i="0" u="none" kern="1200" dirty="0" err="1"/>
            <a:t>neposuzování</a:t>
          </a:r>
          <a:r>
            <a:rPr lang="sk-SK" sz="3500" b="0" i="0" u="none" kern="1200" dirty="0"/>
            <a:t>-lepší zvládnutí strachu a úzkosti</a:t>
          </a:r>
          <a:endParaRPr lang="sk-SK" sz="3500" b="0" kern="1200" dirty="0"/>
        </a:p>
      </dsp:txBody>
      <dsp:txXfrm>
        <a:off x="0" y="682128"/>
        <a:ext cx="10058399" cy="124546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E423B-6495-49E6-A468-1AF73707CA55}">
      <dsp:nvSpPr>
        <dsp:cNvPr id="0" name=""/>
        <dsp:cNvSpPr/>
      </dsp:nvSpPr>
      <dsp:spPr>
        <a:xfrm>
          <a:off x="0" y="1785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B126E-53BF-4A2C-A087-72B6B6A9729F}">
      <dsp:nvSpPr>
        <dsp:cNvPr id="0" name=""/>
        <dsp:cNvSpPr/>
      </dsp:nvSpPr>
      <dsp:spPr>
        <a:xfrm>
          <a:off x="0" y="1785"/>
          <a:ext cx="10058399" cy="1217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400" b="0" i="0" u="none" kern="1200" dirty="0"/>
            <a:t>Š</a:t>
          </a:r>
          <a:r>
            <a:rPr lang="en-US" sz="3400" b="0" i="0" u="none" kern="1200" dirty="0" err="1"/>
            <a:t>irší</a:t>
          </a:r>
          <a:r>
            <a:rPr lang="en-US" sz="3400" b="0" i="0" u="none" kern="1200" dirty="0"/>
            <a:t> </a:t>
          </a:r>
          <a:r>
            <a:rPr lang="en-US" sz="3400" b="0" i="0" u="none" kern="1200" dirty="0" err="1"/>
            <a:t>přístup</a:t>
          </a:r>
          <a:r>
            <a:rPr lang="en-US" sz="3400" b="0" i="0" u="none" kern="1200" dirty="0"/>
            <a:t>-ACT-acceptance and commitment therapy</a:t>
          </a:r>
          <a:endParaRPr lang="sk-SK" sz="3400" kern="1200" dirty="0"/>
        </a:p>
      </dsp:txBody>
      <dsp:txXfrm>
        <a:off x="0" y="1785"/>
        <a:ext cx="10058399" cy="1217904"/>
      </dsp:txXfrm>
    </dsp:sp>
    <dsp:sp modelId="{059254CC-5B7B-4693-9199-8659D230B02E}">
      <dsp:nvSpPr>
        <dsp:cNvPr id="0" name=""/>
        <dsp:cNvSpPr/>
      </dsp:nvSpPr>
      <dsp:spPr>
        <a:xfrm>
          <a:off x="0" y="1219690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4CE2C-1B83-48F6-97D7-6AD930C12549}">
      <dsp:nvSpPr>
        <dsp:cNvPr id="0" name=""/>
        <dsp:cNvSpPr/>
      </dsp:nvSpPr>
      <dsp:spPr>
        <a:xfrm>
          <a:off x="0" y="1219690"/>
          <a:ext cx="10058399" cy="1217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400" b="0" i="0" u="none" kern="1200" dirty="0"/>
            <a:t>Použití metafory</a:t>
          </a:r>
          <a:endParaRPr lang="sk-SK" sz="3400" b="0" kern="1200" dirty="0"/>
        </a:p>
      </dsp:txBody>
      <dsp:txXfrm>
        <a:off x="0" y="1219690"/>
        <a:ext cx="10058399" cy="1217904"/>
      </dsp:txXfrm>
    </dsp:sp>
    <dsp:sp modelId="{8A3A078F-4B10-44D2-B1C7-589B2FD0C3BD}">
      <dsp:nvSpPr>
        <dsp:cNvPr id="0" name=""/>
        <dsp:cNvSpPr/>
      </dsp:nvSpPr>
      <dsp:spPr>
        <a:xfrm>
          <a:off x="0" y="2437594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13730-72A3-4819-AA27-24711C853156}">
      <dsp:nvSpPr>
        <dsp:cNvPr id="0" name=""/>
        <dsp:cNvSpPr/>
      </dsp:nvSpPr>
      <dsp:spPr>
        <a:xfrm>
          <a:off x="0" y="2437594"/>
          <a:ext cx="10058399" cy="1217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400" b="0" i="0" u="none" kern="1200" dirty="0"/>
            <a:t>Techniky - </a:t>
          </a:r>
          <a:r>
            <a:rPr lang="sk-SK" sz="3400" b="0" i="0" u="none" kern="1200" dirty="0" err="1"/>
            <a:t>chinese</a:t>
          </a:r>
          <a:r>
            <a:rPr lang="sk-SK" sz="3400" b="0" i="0" u="none" kern="1200" dirty="0"/>
            <a:t> </a:t>
          </a:r>
          <a:r>
            <a:rPr lang="sk-SK" sz="3400" b="0" i="0" u="none" kern="1200" dirty="0" err="1"/>
            <a:t>fingers</a:t>
          </a:r>
          <a:r>
            <a:rPr lang="sk-SK" sz="3400" b="0" i="0" u="none" kern="1200" dirty="0"/>
            <a:t> trap</a:t>
          </a:r>
          <a:endParaRPr lang="sk-SK" sz="3400" b="0" kern="1200" dirty="0"/>
        </a:p>
      </dsp:txBody>
      <dsp:txXfrm>
        <a:off x="0" y="2437594"/>
        <a:ext cx="10058399" cy="121790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E423B-6495-49E6-A468-1AF73707CA55}">
      <dsp:nvSpPr>
        <dsp:cNvPr id="0" name=""/>
        <dsp:cNvSpPr/>
      </dsp:nvSpPr>
      <dsp:spPr>
        <a:xfrm>
          <a:off x="0" y="1863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B126E-53BF-4A2C-A087-72B6B6A9729F}">
      <dsp:nvSpPr>
        <dsp:cNvPr id="0" name=""/>
        <dsp:cNvSpPr/>
      </dsp:nvSpPr>
      <dsp:spPr>
        <a:xfrm>
          <a:off x="0" y="1863"/>
          <a:ext cx="10058399" cy="1271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500" b="0" i="0" u="none" kern="1200" dirty="0"/>
            <a:t>31 </a:t>
          </a:r>
          <a:r>
            <a:rPr lang="sk-SK" sz="3500" b="0" i="0" u="none" kern="1200" dirty="0" err="1"/>
            <a:t>letý</a:t>
          </a:r>
          <a:r>
            <a:rPr lang="sk-SK" sz="3500" b="0" i="0" u="none" kern="1200" dirty="0"/>
            <a:t> herec v Hollywoodu, </a:t>
          </a:r>
          <a:r>
            <a:rPr lang="sk-SK" sz="3500" b="0" i="0" u="none" kern="1200" dirty="0" err="1"/>
            <a:t>bezdětný</a:t>
          </a:r>
          <a:r>
            <a:rPr lang="sk-SK" sz="3500" b="0" i="0" u="none" kern="1200" dirty="0"/>
            <a:t>, bez partnerky</a:t>
          </a:r>
          <a:endParaRPr lang="sk-SK" sz="3500" kern="1200" dirty="0"/>
        </a:p>
      </dsp:txBody>
      <dsp:txXfrm>
        <a:off x="0" y="1863"/>
        <a:ext cx="10058399" cy="1271118"/>
      </dsp:txXfrm>
    </dsp:sp>
    <dsp:sp modelId="{E6EEBCA6-FBA6-4A04-973B-F60F77609EE8}">
      <dsp:nvSpPr>
        <dsp:cNvPr id="0" name=""/>
        <dsp:cNvSpPr/>
      </dsp:nvSpPr>
      <dsp:spPr>
        <a:xfrm>
          <a:off x="0" y="1272981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9CA24-E861-4F2E-87AA-1201F45B11BA}">
      <dsp:nvSpPr>
        <dsp:cNvPr id="0" name=""/>
        <dsp:cNvSpPr/>
      </dsp:nvSpPr>
      <dsp:spPr>
        <a:xfrm>
          <a:off x="0" y="1272981"/>
          <a:ext cx="10058399" cy="1271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500" b="0" i="0" u="none" kern="1200" dirty="0" err="1"/>
            <a:t>Před</a:t>
          </a:r>
          <a:r>
            <a:rPr lang="sk-SK" sz="3500" b="0" i="0" u="none" kern="1200" dirty="0"/>
            <a:t> </a:t>
          </a:r>
          <a:r>
            <a:rPr lang="sk-SK" sz="3500" b="0" i="0" u="none" kern="1200" dirty="0" err="1"/>
            <a:t>první</a:t>
          </a:r>
          <a:r>
            <a:rPr lang="sk-SK" sz="3500" b="0" i="0" u="none" kern="1200" dirty="0"/>
            <a:t> </a:t>
          </a:r>
          <a:r>
            <a:rPr lang="sk-SK" sz="3500" b="0" i="0" u="none" kern="1200" dirty="0" err="1"/>
            <a:t>atakou</a:t>
          </a:r>
          <a:r>
            <a:rPr lang="sk-SK" sz="3500" b="0" i="0" u="none" kern="1200" dirty="0"/>
            <a:t>, </a:t>
          </a:r>
          <a:r>
            <a:rPr lang="sk-SK" sz="3500" b="0" i="0" u="none" kern="1200" dirty="0" err="1"/>
            <a:t>která</a:t>
          </a:r>
          <a:r>
            <a:rPr lang="sk-SK" sz="3500" b="0" i="0" u="none" kern="1200" dirty="0"/>
            <a:t> </a:t>
          </a:r>
          <a:r>
            <a:rPr lang="sk-SK" sz="3500" b="0" i="0" u="none" kern="1200" dirty="0" err="1"/>
            <a:t>přišla</a:t>
          </a:r>
          <a:r>
            <a:rPr lang="sk-SK" sz="3500" b="0" i="0" u="none" kern="1200" dirty="0"/>
            <a:t> v období jeho </a:t>
          </a:r>
          <a:r>
            <a:rPr lang="sk-SK" sz="3500" b="0" i="0" u="none" kern="1200" dirty="0" err="1"/>
            <a:t>narozenin</a:t>
          </a:r>
          <a:r>
            <a:rPr lang="sk-SK" sz="3500" b="0" i="0" u="none" kern="1200" dirty="0"/>
            <a:t>, reflektuje </a:t>
          </a:r>
          <a:r>
            <a:rPr lang="sk-SK" sz="3500" b="0" i="0" u="none" kern="1200" dirty="0" err="1"/>
            <a:t>změny</a:t>
          </a:r>
          <a:r>
            <a:rPr lang="sk-SK" sz="3500" b="0" i="0" u="none" kern="1200" dirty="0"/>
            <a:t>-strach z </a:t>
          </a:r>
          <a:r>
            <a:rPr lang="sk-SK" sz="3500" b="0" i="0" u="none" kern="1200" dirty="0" err="1"/>
            <a:t>dalších</a:t>
          </a:r>
          <a:r>
            <a:rPr lang="sk-SK" sz="3500" b="0" i="0" u="none" kern="1200" dirty="0"/>
            <a:t> </a:t>
          </a:r>
          <a:r>
            <a:rPr lang="sk-SK" sz="3500" b="0" i="0" u="none" kern="1200" dirty="0" err="1"/>
            <a:t>změn</a:t>
          </a:r>
          <a:endParaRPr lang="sk-SK" sz="3500" b="0" kern="1200" dirty="0"/>
        </a:p>
      </dsp:txBody>
      <dsp:txXfrm>
        <a:off x="0" y="1272981"/>
        <a:ext cx="10058399" cy="1271118"/>
      </dsp:txXfrm>
    </dsp:sp>
    <dsp:sp modelId="{1EB24EF9-25B8-4B9B-8D1F-D2414CBC8034}">
      <dsp:nvSpPr>
        <dsp:cNvPr id="0" name=""/>
        <dsp:cNvSpPr/>
      </dsp:nvSpPr>
      <dsp:spPr>
        <a:xfrm>
          <a:off x="0" y="2544100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B1D26-D2BD-4E21-830C-024E5B6D5CCA}">
      <dsp:nvSpPr>
        <dsp:cNvPr id="0" name=""/>
        <dsp:cNvSpPr/>
      </dsp:nvSpPr>
      <dsp:spPr>
        <a:xfrm>
          <a:off x="0" y="2544100"/>
          <a:ext cx="10058399" cy="1271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500" b="0" i="0" u="none" kern="1200" dirty="0" err="1"/>
            <a:t>Největší</a:t>
          </a:r>
          <a:r>
            <a:rPr lang="sk-SK" sz="3500" b="0" i="0" u="none" kern="1200" dirty="0"/>
            <a:t> problém-</a:t>
          </a:r>
          <a:r>
            <a:rPr lang="sk-SK" sz="3500" b="0" i="0" u="none" kern="1200" dirty="0" err="1"/>
            <a:t>symptomy</a:t>
          </a:r>
          <a:r>
            <a:rPr lang="sk-SK" sz="3500" b="0" i="0" u="none" kern="1200" dirty="0"/>
            <a:t> mu </a:t>
          </a:r>
          <a:r>
            <a:rPr lang="sk-SK" sz="3500" b="0" i="0" u="none" kern="1200" dirty="0" err="1"/>
            <a:t>bránily</a:t>
          </a:r>
          <a:r>
            <a:rPr lang="sk-SK" sz="3500" b="0" i="0" u="none" kern="1200" dirty="0"/>
            <a:t> v posunu v </a:t>
          </a:r>
          <a:r>
            <a:rPr lang="sk-SK" sz="3500" b="0" i="0" u="none" kern="1200" dirty="0" err="1"/>
            <a:t>kariéře</a:t>
          </a:r>
          <a:endParaRPr lang="sk-SK" sz="3500" b="0" kern="1200" dirty="0"/>
        </a:p>
      </dsp:txBody>
      <dsp:txXfrm>
        <a:off x="0" y="2544100"/>
        <a:ext cx="10058399" cy="127111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E423B-6495-49E6-A468-1AF73707CA55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B126E-53BF-4A2C-A087-72B6B6A9729F}">
      <dsp:nvSpPr>
        <dsp:cNvPr id="0" name=""/>
        <dsp:cNvSpPr/>
      </dsp:nvSpPr>
      <dsp:spPr>
        <a:xfrm>
          <a:off x="0" y="0"/>
          <a:ext cx="10058399" cy="1200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300" b="0" i="0" u="none" kern="1200" dirty="0"/>
            <a:t>Metafora </a:t>
          </a:r>
          <a:r>
            <a:rPr lang="sk-SK" sz="3300" b="0" i="0" u="none" kern="1200" dirty="0" err="1"/>
            <a:t>neúspěchu</a:t>
          </a:r>
          <a:endParaRPr lang="sk-SK" sz="3300" kern="1200" dirty="0"/>
        </a:p>
      </dsp:txBody>
      <dsp:txXfrm>
        <a:off x="0" y="0"/>
        <a:ext cx="10058399" cy="1200626"/>
      </dsp:txXfrm>
    </dsp:sp>
    <dsp:sp modelId="{0406DF9C-DE3F-4C04-BA5C-D65083643321}">
      <dsp:nvSpPr>
        <dsp:cNvPr id="0" name=""/>
        <dsp:cNvSpPr/>
      </dsp:nvSpPr>
      <dsp:spPr>
        <a:xfrm>
          <a:off x="0" y="1200626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9B378-2316-46F8-A3FE-A244A54E77F2}">
      <dsp:nvSpPr>
        <dsp:cNvPr id="0" name=""/>
        <dsp:cNvSpPr/>
      </dsp:nvSpPr>
      <dsp:spPr>
        <a:xfrm>
          <a:off x="0" y="1200626"/>
          <a:ext cx="10058399" cy="1200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300" b="0" i="0" u="none" kern="1200" dirty="0"/>
            <a:t>Opakované </a:t>
          </a:r>
          <a:r>
            <a:rPr lang="sk-SK" sz="3300" b="0" i="0" u="none" kern="1200" dirty="0" err="1"/>
            <a:t>vystavování</a:t>
          </a:r>
          <a:r>
            <a:rPr lang="sk-SK" sz="3300" b="0" i="0" u="none" kern="1200" dirty="0"/>
            <a:t> </a:t>
          </a:r>
          <a:r>
            <a:rPr lang="sk-SK" sz="3300" b="0" i="0" u="none" kern="1200" dirty="0" err="1"/>
            <a:t>této</a:t>
          </a:r>
          <a:r>
            <a:rPr lang="sk-SK" sz="3300" b="0" i="0" u="none" kern="1200" dirty="0"/>
            <a:t> </a:t>
          </a:r>
          <a:r>
            <a:rPr lang="sk-SK" sz="3300" b="0" i="0" u="none" kern="1200" dirty="0" err="1"/>
            <a:t>metafoře</a:t>
          </a:r>
          <a:r>
            <a:rPr lang="sk-SK" sz="3300" b="0" i="0" u="none" kern="1200" dirty="0"/>
            <a:t> + snaha o </a:t>
          </a:r>
          <a:r>
            <a:rPr lang="sk-SK" sz="3300" b="0" i="0" u="none" kern="1200" dirty="0" err="1"/>
            <a:t>akceptaci</a:t>
          </a:r>
          <a:r>
            <a:rPr lang="sk-SK" sz="3300" b="0" i="0" u="none" kern="1200" dirty="0"/>
            <a:t>+ </a:t>
          </a:r>
          <a:r>
            <a:rPr lang="sk-SK" sz="3300" b="0" i="0" u="none" kern="1200" dirty="0" err="1"/>
            <a:t>meditace</a:t>
          </a:r>
          <a:endParaRPr lang="sk-SK" sz="3300" b="0" kern="1200" dirty="0"/>
        </a:p>
      </dsp:txBody>
      <dsp:txXfrm>
        <a:off x="0" y="1200626"/>
        <a:ext cx="10058399" cy="1200626"/>
      </dsp:txXfrm>
    </dsp:sp>
    <dsp:sp modelId="{53EE6F9E-726B-41F5-86D0-89DAE12A8F16}">
      <dsp:nvSpPr>
        <dsp:cNvPr id="0" name=""/>
        <dsp:cNvSpPr/>
      </dsp:nvSpPr>
      <dsp:spPr>
        <a:xfrm>
          <a:off x="0" y="2401252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4F7590-2460-4900-B1CD-4733D6D35558}">
      <dsp:nvSpPr>
        <dsp:cNvPr id="0" name=""/>
        <dsp:cNvSpPr/>
      </dsp:nvSpPr>
      <dsp:spPr>
        <a:xfrm>
          <a:off x="0" y="2401253"/>
          <a:ext cx="10058399" cy="1200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300" b="0" i="0" u="none" kern="1200" dirty="0"/>
            <a:t>Zlepšení</a:t>
          </a:r>
          <a:endParaRPr lang="sk-SK" sz="3300" b="0" kern="1200" dirty="0"/>
        </a:p>
      </dsp:txBody>
      <dsp:txXfrm>
        <a:off x="0" y="2401253"/>
        <a:ext cx="10058399" cy="1200626"/>
      </dsp:txXfrm>
    </dsp:sp>
    <dsp:sp modelId="{46AE1855-05A8-427B-8F62-709172F30A85}">
      <dsp:nvSpPr>
        <dsp:cNvPr id="0" name=""/>
        <dsp:cNvSpPr/>
      </dsp:nvSpPr>
      <dsp:spPr>
        <a:xfrm>
          <a:off x="0" y="3601879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2D092-B554-4AB9-8328-B3DA90E1BD90}">
      <dsp:nvSpPr>
        <dsp:cNvPr id="0" name=""/>
        <dsp:cNvSpPr/>
      </dsp:nvSpPr>
      <dsp:spPr>
        <a:xfrm>
          <a:off x="0" y="3601879"/>
          <a:ext cx="10058399" cy="1200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300" b="0" i="0" u="none" kern="1200" dirty="0" err="1"/>
            <a:t>Zaměření</a:t>
          </a:r>
          <a:r>
            <a:rPr lang="sk-SK" sz="3300" b="0" i="0" u="none" kern="1200" dirty="0"/>
            <a:t> na </a:t>
          </a:r>
          <a:r>
            <a:rPr lang="sk-SK" sz="3300" b="0" i="0" u="none" kern="1200" dirty="0" err="1"/>
            <a:t>dech</a:t>
          </a:r>
          <a:r>
            <a:rPr lang="sk-SK" sz="3300" b="0" i="0" u="none" kern="1200" dirty="0"/>
            <a:t> a </a:t>
          </a:r>
          <a:r>
            <a:rPr lang="sk-SK" sz="3300" b="0" i="0" u="none" kern="1200" dirty="0" err="1"/>
            <a:t>současný</a:t>
          </a:r>
          <a:r>
            <a:rPr lang="sk-SK" sz="3300" b="0" i="0" u="none" kern="1200" dirty="0"/>
            <a:t> okamžik-zlepšení </a:t>
          </a:r>
          <a:r>
            <a:rPr lang="sk-SK" sz="3300" b="0" i="0" u="none" kern="1200" dirty="0" err="1"/>
            <a:t>při</a:t>
          </a:r>
          <a:r>
            <a:rPr lang="sk-SK" sz="3300" b="0" i="0" u="none" kern="1200" dirty="0"/>
            <a:t> </a:t>
          </a:r>
          <a:r>
            <a:rPr lang="sk-SK" sz="3300" b="0" i="0" u="none" kern="1200" dirty="0" err="1"/>
            <a:t>usínání</a:t>
          </a:r>
          <a:endParaRPr lang="sk-SK" sz="3300" b="0" kern="1200" dirty="0"/>
        </a:p>
      </dsp:txBody>
      <dsp:txXfrm>
        <a:off x="0" y="3601879"/>
        <a:ext cx="10058399" cy="1200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E423B-6495-49E6-A468-1AF73707CA55}">
      <dsp:nvSpPr>
        <dsp:cNvPr id="0" name=""/>
        <dsp:cNvSpPr/>
      </dsp:nvSpPr>
      <dsp:spPr>
        <a:xfrm>
          <a:off x="0" y="0"/>
          <a:ext cx="47183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B126E-53BF-4A2C-A087-72B6B6A9729F}">
      <dsp:nvSpPr>
        <dsp:cNvPr id="0" name=""/>
        <dsp:cNvSpPr/>
      </dsp:nvSpPr>
      <dsp:spPr>
        <a:xfrm>
          <a:off x="0" y="0"/>
          <a:ext cx="4718364" cy="609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/>
            <a:t>Kód 300.01</a:t>
          </a:r>
        </a:p>
      </dsp:txBody>
      <dsp:txXfrm>
        <a:off x="0" y="0"/>
        <a:ext cx="4718364" cy="609997"/>
      </dsp:txXfrm>
    </dsp:sp>
    <dsp:sp modelId="{B3500C99-4329-49EF-BE1C-19D27D82ED17}">
      <dsp:nvSpPr>
        <dsp:cNvPr id="0" name=""/>
        <dsp:cNvSpPr/>
      </dsp:nvSpPr>
      <dsp:spPr>
        <a:xfrm>
          <a:off x="0" y="609997"/>
          <a:ext cx="47183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7EC5A-7D2F-488E-B69E-1D12A7D7430D}">
      <dsp:nvSpPr>
        <dsp:cNvPr id="0" name=""/>
        <dsp:cNvSpPr/>
      </dsp:nvSpPr>
      <dsp:spPr>
        <a:xfrm>
          <a:off x="0" y="609997"/>
          <a:ext cx="4718364" cy="609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 dirty="0"/>
            <a:t>Opakované neočakávané panické útoky</a:t>
          </a:r>
        </a:p>
      </dsp:txBody>
      <dsp:txXfrm>
        <a:off x="0" y="609997"/>
        <a:ext cx="4718364" cy="609997"/>
      </dsp:txXfrm>
    </dsp:sp>
    <dsp:sp modelId="{DB246FD7-BE1C-4B9E-A941-8C29CBEB2FE0}">
      <dsp:nvSpPr>
        <dsp:cNvPr id="0" name=""/>
        <dsp:cNvSpPr/>
      </dsp:nvSpPr>
      <dsp:spPr>
        <a:xfrm>
          <a:off x="0" y="1219994"/>
          <a:ext cx="47183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FA4B4-4ED8-4EB8-8C8D-593693372C52}">
      <dsp:nvSpPr>
        <dsp:cNvPr id="0" name=""/>
        <dsp:cNvSpPr/>
      </dsp:nvSpPr>
      <dsp:spPr>
        <a:xfrm>
          <a:off x="0" y="1219994"/>
          <a:ext cx="4718364" cy="609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 dirty="0"/>
            <a:t>Náhly nástup intenzívneho strachu or nepohodlia, ktorý vrcholí v priebehu niekoľkých minút</a:t>
          </a:r>
        </a:p>
      </dsp:txBody>
      <dsp:txXfrm>
        <a:off x="0" y="1219994"/>
        <a:ext cx="4718364" cy="609997"/>
      </dsp:txXfrm>
    </dsp:sp>
    <dsp:sp modelId="{E07B8CA1-3726-43C3-AFF6-B8E920B546F9}">
      <dsp:nvSpPr>
        <dsp:cNvPr id="0" name=""/>
        <dsp:cNvSpPr/>
      </dsp:nvSpPr>
      <dsp:spPr>
        <a:xfrm>
          <a:off x="0" y="1829991"/>
          <a:ext cx="47183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AE00E5-990D-4C00-A2D2-EC1563555A22}">
      <dsp:nvSpPr>
        <dsp:cNvPr id="0" name=""/>
        <dsp:cNvSpPr/>
      </dsp:nvSpPr>
      <dsp:spPr>
        <a:xfrm>
          <a:off x="0" y="1829991"/>
          <a:ext cx="4718364" cy="609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b="1" kern="1200"/>
            <a:t>Búšenie srdca alebo zrýchlený tep</a:t>
          </a:r>
          <a:endParaRPr lang="sk-SK" sz="1700" kern="1200"/>
        </a:p>
      </dsp:txBody>
      <dsp:txXfrm>
        <a:off x="0" y="1829991"/>
        <a:ext cx="4718364" cy="609997"/>
      </dsp:txXfrm>
    </dsp:sp>
    <dsp:sp modelId="{66E053A8-4DCD-433E-98DD-F2A9A082A22C}">
      <dsp:nvSpPr>
        <dsp:cNvPr id="0" name=""/>
        <dsp:cNvSpPr/>
      </dsp:nvSpPr>
      <dsp:spPr>
        <a:xfrm>
          <a:off x="0" y="2439988"/>
          <a:ext cx="47183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E1D5A9-52DD-4D9F-9AF9-264B557CB7E6}">
      <dsp:nvSpPr>
        <dsp:cNvPr id="0" name=""/>
        <dsp:cNvSpPr/>
      </dsp:nvSpPr>
      <dsp:spPr>
        <a:xfrm>
          <a:off x="0" y="2439988"/>
          <a:ext cx="4718364" cy="609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b="1" kern="1200"/>
            <a:t>Potenie</a:t>
          </a:r>
          <a:endParaRPr lang="sk-SK" sz="1700" kern="1200"/>
        </a:p>
      </dsp:txBody>
      <dsp:txXfrm>
        <a:off x="0" y="2439988"/>
        <a:ext cx="4718364" cy="609997"/>
      </dsp:txXfrm>
    </dsp:sp>
    <dsp:sp modelId="{C6DFB851-CCE3-43DE-B852-97D310EA7E4E}">
      <dsp:nvSpPr>
        <dsp:cNvPr id="0" name=""/>
        <dsp:cNvSpPr/>
      </dsp:nvSpPr>
      <dsp:spPr>
        <a:xfrm>
          <a:off x="0" y="3049985"/>
          <a:ext cx="47183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2F00D-559B-48B0-8058-77E1C0242134}">
      <dsp:nvSpPr>
        <dsp:cNvPr id="0" name=""/>
        <dsp:cNvSpPr/>
      </dsp:nvSpPr>
      <dsp:spPr>
        <a:xfrm>
          <a:off x="0" y="3049985"/>
          <a:ext cx="4718364" cy="609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b="1" kern="1200"/>
            <a:t>Chvenie alebo trasenie sa</a:t>
          </a:r>
          <a:endParaRPr lang="sk-SK" sz="1700" kern="1200"/>
        </a:p>
      </dsp:txBody>
      <dsp:txXfrm>
        <a:off x="0" y="3049985"/>
        <a:ext cx="4718364" cy="609997"/>
      </dsp:txXfrm>
    </dsp:sp>
    <dsp:sp modelId="{5C600A9B-F981-441D-A19F-ABA111F03720}">
      <dsp:nvSpPr>
        <dsp:cNvPr id="0" name=""/>
        <dsp:cNvSpPr/>
      </dsp:nvSpPr>
      <dsp:spPr>
        <a:xfrm>
          <a:off x="0" y="3659982"/>
          <a:ext cx="47183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86E7E-60C6-4992-BAFA-397A2172FD13}">
      <dsp:nvSpPr>
        <dsp:cNvPr id="0" name=""/>
        <dsp:cNvSpPr/>
      </dsp:nvSpPr>
      <dsp:spPr>
        <a:xfrm>
          <a:off x="0" y="3659982"/>
          <a:ext cx="4718364" cy="609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b="1" kern="1200"/>
            <a:t>Dýchavičnosť alebo pocit udusenia sa</a:t>
          </a:r>
          <a:endParaRPr lang="sk-SK" sz="1700" kern="1200"/>
        </a:p>
      </dsp:txBody>
      <dsp:txXfrm>
        <a:off x="0" y="3659982"/>
        <a:ext cx="4718364" cy="609997"/>
      </dsp:txXfrm>
    </dsp:sp>
    <dsp:sp modelId="{7C596A13-FD7D-4715-8973-3404E506E15E}">
      <dsp:nvSpPr>
        <dsp:cNvPr id="0" name=""/>
        <dsp:cNvSpPr/>
      </dsp:nvSpPr>
      <dsp:spPr>
        <a:xfrm>
          <a:off x="0" y="4269979"/>
          <a:ext cx="47183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30FFB-A5C8-48E3-8F8E-C41F13AF59A6}">
      <dsp:nvSpPr>
        <dsp:cNvPr id="0" name=""/>
        <dsp:cNvSpPr/>
      </dsp:nvSpPr>
      <dsp:spPr>
        <a:xfrm>
          <a:off x="0" y="4269979"/>
          <a:ext cx="4718364" cy="609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b="1" kern="1200" dirty="0"/>
            <a:t>Strach z umretia</a:t>
          </a:r>
          <a:r>
            <a:rPr lang="sk-SK" sz="1700" kern="1200" dirty="0"/>
            <a:t> </a:t>
          </a:r>
        </a:p>
      </dsp:txBody>
      <dsp:txXfrm>
        <a:off x="0" y="4269979"/>
        <a:ext cx="4718364" cy="60999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46388-583B-4EC3-B108-85660B68A104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D3555B-04D8-41D8-9E2A-DDCAB760B179}">
      <dsp:nvSpPr>
        <dsp:cNvPr id="0" name=""/>
        <dsp:cNvSpPr/>
      </dsp:nvSpPr>
      <dsp:spPr>
        <a:xfrm>
          <a:off x="0" y="0"/>
          <a:ext cx="10058399" cy="778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 dirty="0"/>
            <a:t>Martin 25 a Veronika 41</a:t>
          </a:r>
        </a:p>
      </dsp:txBody>
      <dsp:txXfrm>
        <a:off x="0" y="0"/>
        <a:ext cx="10058399" cy="77873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4AD812-618D-4E1A-8BC6-5DFD96264E09}">
      <dsp:nvSpPr>
        <dsp:cNvPr id="0" name=""/>
        <dsp:cNvSpPr/>
      </dsp:nvSpPr>
      <dsp:spPr>
        <a:xfrm>
          <a:off x="0" y="1711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F0E2ED-4814-461A-AFC1-EB06874EA3AF}">
      <dsp:nvSpPr>
        <dsp:cNvPr id="0" name=""/>
        <dsp:cNvSpPr/>
      </dsp:nvSpPr>
      <dsp:spPr>
        <a:xfrm>
          <a:off x="0" y="1711"/>
          <a:ext cx="10058399" cy="1166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000" kern="1200" dirty="0" err="1"/>
            <a:t>Překvapilo</a:t>
          </a:r>
          <a:r>
            <a:rPr lang="sk-SK" sz="3000" kern="1200" dirty="0"/>
            <a:t> vás </a:t>
          </a:r>
          <a:r>
            <a:rPr lang="sk-SK" sz="3000" kern="1200" dirty="0" err="1"/>
            <a:t>něco</a:t>
          </a:r>
          <a:r>
            <a:rPr lang="sk-SK" sz="3000" kern="1200" dirty="0"/>
            <a:t> na uvedených kazuistikách? </a:t>
          </a:r>
          <a:r>
            <a:rPr lang="sk-SK" sz="3000" kern="1200" dirty="0" err="1"/>
            <a:t>Přijde</a:t>
          </a:r>
          <a:r>
            <a:rPr lang="sk-SK" sz="3000" kern="1200" dirty="0"/>
            <a:t> vám v nich </a:t>
          </a:r>
          <a:r>
            <a:rPr lang="sk-SK" sz="3000" kern="1200" dirty="0" err="1"/>
            <a:t>něco</a:t>
          </a:r>
          <a:r>
            <a:rPr lang="sk-SK" sz="3000" kern="1200" dirty="0"/>
            <a:t> významného, </a:t>
          </a:r>
          <a:r>
            <a:rPr lang="sk-SK" sz="3000" kern="1200" dirty="0" err="1"/>
            <a:t>překvapivého</a:t>
          </a:r>
          <a:r>
            <a:rPr lang="sk-SK" sz="3000" kern="1200" dirty="0"/>
            <a:t>? Odlišnosti/ podobnosti?</a:t>
          </a:r>
        </a:p>
      </dsp:txBody>
      <dsp:txXfrm>
        <a:off x="0" y="1711"/>
        <a:ext cx="10058399" cy="1166920"/>
      </dsp:txXfrm>
    </dsp:sp>
    <dsp:sp modelId="{6EE5801F-5E9D-410A-BBCB-EDA95B99782A}">
      <dsp:nvSpPr>
        <dsp:cNvPr id="0" name=""/>
        <dsp:cNvSpPr/>
      </dsp:nvSpPr>
      <dsp:spPr>
        <a:xfrm>
          <a:off x="0" y="1168631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9A2AC-BD9C-4036-9362-78255E86AA2E}">
      <dsp:nvSpPr>
        <dsp:cNvPr id="0" name=""/>
        <dsp:cNvSpPr/>
      </dsp:nvSpPr>
      <dsp:spPr>
        <a:xfrm>
          <a:off x="0" y="1168631"/>
          <a:ext cx="10058399" cy="1166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000" kern="1200" dirty="0" err="1"/>
            <a:t>Co</a:t>
          </a:r>
          <a:r>
            <a:rPr lang="sk-SK" sz="3000" kern="1200" dirty="0"/>
            <a:t> vám </a:t>
          </a:r>
          <a:r>
            <a:rPr lang="sk-SK" sz="3000" kern="1200" dirty="0" err="1"/>
            <a:t>přijde</a:t>
          </a:r>
          <a:r>
            <a:rPr lang="sk-SK" sz="3000" kern="1200" dirty="0"/>
            <a:t> pro klinickou praxi </a:t>
          </a:r>
          <a:r>
            <a:rPr lang="sk-SK" sz="3000" kern="1200" dirty="0" err="1"/>
            <a:t>důležité</a:t>
          </a:r>
          <a:r>
            <a:rPr lang="sk-SK" sz="3000" kern="1200" dirty="0"/>
            <a:t> v práci s </a:t>
          </a:r>
          <a:r>
            <a:rPr lang="sk-SK" sz="3000" kern="1200" dirty="0" err="1"/>
            <a:t>klienty</a:t>
          </a:r>
          <a:r>
            <a:rPr lang="sk-SK" sz="3000" kern="1200" dirty="0"/>
            <a:t> s panickou poruchou?</a:t>
          </a:r>
        </a:p>
      </dsp:txBody>
      <dsp:txXfrm>
        <a:off x="0" y="1168631"/>
        <a:ext cx="10058399" cy="1166920"/>
      </dsp:txXfrm>
    </dsp:sp>
    <dsp:sp modelId="{C97273ED-291E-41B0-B9F4-E4D3BC82D0EE}">
      <dsp:nvSpPr>
        <dsp:cNvPr id="0" name=""/>
        <dsp:cNvSpPr/>
      </dsp:nvSpPr>
      <dsp:spPr>
        <a:xfrm>
          <a:off x="0" y="2335552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61F24-F794-45A8-9184-BBBBAA02BB3B}">
      <dsp:nvSpPr>
        <dsp:cNvPr id="0" name=""/>
        <dsp:cNvSpPr/>
      </dsp:nvSpPr>
      <dsp:spPr>
        <a:xfrm>
          <a:off x="0" y="2335552"/>
          <a:ext cx="10058399" cy="1166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000" kern="1200" dirty="0"/>
            <a:t>Máte nejaké osobné </a:t>
          </a:r>
          <a:r>
            <a:rPr lang="sk-SK" sz="3000" kern="1200" dirty="0" err="1"/>
            <a:t>zkušenosti</a:t>
          </a:r>
          <a:r>
            <a:rPr lang="sk-SK" sz="3000" kern="1200" dirty="0"/>
            <a:t> s panickým </a:t>
          </a:r>
          <a:r>
            <a:rPr lang="sk-SK" sz="3000" kern="1200" dirty="0" err="1"/>
            <a:t>atakem</a:t>
          </a:r>
          <a:r>
            <a:rPr lang="sk-SK" sz="3000" kern="1200" dirty="0"/>
            <a:t>?</a:t>
          </a:r>
        </a:p>
      </dsp:txBody>
      <dsp:txXfrm>
        <a:off x="0" y="2335552"/>
        <a:ext cx="10058399" cy="1166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FCF0D-E1A1-4FA5-8ED7-62C14192F082}">
      <dsp:nvSpPr>
        <dsp:cNvPr id="0" name=""/>
        <dsp:cNvSpPr/>
      </dsp:nvSpPr>
      <dsp:spPr>
        <a:xfrm>
          <a:off x="0" y="0"/>
          <a:ext cx="54543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928E1-C395-4C93-B839-41AE11A52F37}">
      <dsp:nvSpPr>
        <dsp:cNvPr id="0" name=""/>
        <dsp:cNvSpPr/>
      </dsp:nvSpPr>
      <dsp:spPr>
        <a:xfrm>
          <a:off x="0" y="0"/>
          <a:ext cx="5454317" cy="585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/>
            <a:t>Pocit drhnutia </a:t>
          </a:r>
        </a:p>
      </dsp:txBody>
      <dsp:txXfrm>
        <a:off x="0" y="0"/>
        <a:ext cx="5454317" cy="585886"/>
      </dsp:txXfrm>
    </dsp:sp>
    <dsp:sp modelId="{100453B2-B78E-4416-A32C-2831A4DD2B2A}">
      <dsp:nvSpPr>
        <dsp:cNvPr id="0" name=""/>
        <dsp:cNvSpPr/>
      </dsp:nvSpPr>
      <dsp:spPr>
        <a:xfrm>
          <a:off x="0" y="585886"/>
          <a:ext cx="54543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F5D7C-9616-40D1-B17C-212EBA98BC31}">
      <dsp:nvSpPr>
        <dsp:cNvPr id="0" name=""/>
        <dsp:cNvSpPr/>
      </dsp:nvSpPr>
      <dsp:spPr>
        <a:xfrm>
          <a:off x="0" y="585886"/>
          <a:ext cx="5454317" cy="585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/>
            <a:t>Bolesť alebo nepríjemný pocit na hrudi</a:t>
          </a:r>
        </a:p>
      </dsp:txBody>
      <dsp:txXfrm>
        <a:off x="0" y="585886"/>
        <a:ext cx="5454317" cy="585886"/>
      </dsp:txXfrm>
    </dsp:sp>
    <dsp:sp modelId="{6AB4DAB4-9C19-43CE-B6BD-55939E942FFB}">
      <dsp:nvSpPr>
        <dsp:cNvPr id="0" name=""/>
        <dsp:cNvSpPr/>
      </dsp:nvSpPr>
      <dsp:spPr>
        <a:xfrm>
          <a:off x="0" y="1171773"/>
          <a:ext cx="54543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35D851-A4AB-49DA-8E1D-8197B90FCC6D}">
      <dsp:nvSpPr>
        <dsp:cNvPr id="0" name=""/>
        <dsp:cNvSpPr/>
      </dsp:nvSpPr>
      <dsp:spPr>
        <a:xfrm>
          <a:off x="0" y="1171773"/>
          <a:ext cx="5454317" cy="585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/>
            <a:t>Nevoľnosť alebo bolesť brucha.</a:t>
          </a:r>
        </a:p>
      </dsp:txBody>
      <dsp:txXfrm>
        <a:off x="0" y="1171773"/>
        <a:ext cx="5454317" cy="585886"/>
      </dsp:txXfrm>
    </dsp:sp>
    <dsp:sp modelId="{0A00498E-D6FF-41E2-9A3D-D6C9ED0ED294}">
      <dsp:nvSpPr>
        <dsp:cNvPr id="0" name=""/>
        <dsp:cNvSpPr/>
      </dsp:nvSpPr>
      <dsp:spPr>
        <a:xfrm>
          <a:off x="0" y="1757660"/>
          <a:ext cx="54543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3830A6-109C-4BB4-92F0-7E160E73E81A}">
      <dsp:nvSpPr>
        <dsp:cNvPr id="0" name=""/>
        <dsp:cNvSpPr/>
      </dsp:nvSpPr>
      <dsp:spPr>
        <a:xfrm>
          <a:off x="0" y="1757660"/>
          <a:ext cx="5454317" cy="585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/>
            <a:t>Závraty, strata rovnováhy, </a:t>
          </a:r>
          <a:r>
            <a:rPr lang="sk-SK" sz="1600" kern="1200" dirty="0" err="1"/>
            <a:t>omámenosť</a:t>
          </a:r>
          <a:r>
            <a:rPr lang="sk-SK" sz="1600" kern="1200" dirty="0"/>
            <a:t>, alebo mdloba</a:t>
          </a:r>
        </a:p>
      </dsp:txBody>
      <dsp:txXfrm>
        <a:off x="0" y="1757660"/>
        <a:ext cx="5454317" cy="585886"/>
      </dsp:txXfrm>
    </dsp:sp>
    <dsp:sp modelId="{5C1389DE-E915-4DB0-A8FB-0723C80490F2}">
      <dsp:nvSpPr>
        <dsp:cNvPr id="0" name=""/>
        <dsp:cNvSpPr/>
      </dsp:nvSpPr>
      <dsp:spPr>
        <a:xfrm>
          <a:off x="0" y="2343547"/>
          <a:ext cx="54543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D73D1-4763-4E51-9DEE-3A1D7669120E}">
      <dsp:nvSpPr>
        <dsp:cNvPr id="0" name=""/>
        <dsp:cNvSpPr/>
      </dsp:nvSpPr>
      <dsp:spPr>
        <a:xfrm>
          <a:off x="0" y="2343547"/>
          <a:ext cx="5454317" cy="585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/>
            <a:t>Návaly chladu alebo tepla</a:t>
          </a:r>
        </a:p>
      </dsp:txBody>
      <dsp:txXfrm>
        <a:off x="0" y="2343547"/>
        <a:ext cx="5454317" cy="585886"/>
      </dsp:txXfrm>
    </dsp:sp>
    <dsp:sp modelId="{CCFDA11E-8E32-47D0-A2FD-2825C607C2B3}">
      <dsp:nvSpPr>
        <dsp:cNvPr id="0" name=""/>
        <dsp:cNvSpPr/>
      </dsp:nvSpPr>
      <dsp:spPr>
        <a:xfrm>
          <a:off x="0" y="2929434"/>
          <a:ext cx="54543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F4EB6-8F91-4093-AA3A-1D2DAA329A64}">
      <dsp:nvSpPr>
        <dsp:cNvPr id="0" name=""/>
        <dsp:cNvSpPr/>
      </dsp:nvSpPr>
      <dsp:spPr>
        <a:xfrm>
          <a:off x="0" y="2929434"/>
          <a:ext cx="5454317" cy="585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/>
            <a:t>Pocity ochromenia alebo brnenia</a:t>
          </a:r>
        </a:p>
      </dsp:txBody>
      <dsp:txXfrm>
        <a:off x="0" y="2929434"/>
        <a:ext cx="5454317" cy="585886"/>
      </dsp:txXfrm>
    </dsp:sp>
    <dsp:sp modelId="{47698F3B-2EB0-434C-A2D1-3D9C143A1E7F}">
      <dsp:nvSpPr>
        <dsp:cNvPr id="0" name=""/>
        <dsp:cNvSpPr/>
      </dsp:nvSpPr>
      <dsp:spPr>
        <a:xfrm>
          <a:off x="0" y="3515321"/>
          <a:ext cx="54543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692E30-9A4C-4D0B-83B5-90370F84CC74}">
      <dsp:nvSpPr>
        <dsp:cNvPr id="0" name=""/>
        <dsp:cNvSpPr/>
      </dsp:nvSpPr>
      <dsp:spPr>
        <a:xfrm>
          <a:off x="0" y="3515321"/>
          <a:ext cx="5454317" cy="585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/>
            <a:t>„</a:t>
          </a:r>
          <a:r>
            <a:rPr lang="sk-SK" sz="1600" kern="1200" dirty="0" err="1"/>
            <a:t>Derealization</a:t>
          </a:r>
          <a:r>
            <a:rPr lang="sk-SK" sz="1600" kern="1200" dirty="0"/>
            <a:t>“ (pocit </a:t>
          </a:r>
          <a:r>
            <a:rPr lang="sk-SK" sz="1600" kern="1200" dirty="0" err="1"/>
            <a:t>nereality</a:t>
          </a:r>
          <a:r>
            <a:rPr lang="sk-SK" sz="1600" kern="1200" dirty="0"/>
            <a:t>) alebo </a:t>
          </a:r>
          <a:r>
            <a:rPr lang="sk-SK" sz="1600" kern="1200" dirty="0" err="1"/>
            <a:t>depersonalizácia</a:t>
          </a:r>
          <a:r>
            <a:rPr lang="sk-SK" sz="1600" kern="1200" dirty="0"/>
            <a:t> (odtrhnutie sa od svojho Ja)</a:t>
          </a:r>
        </a:p>
      </dsp:txBody>
      <dsp:txXfrm>
        <a:off x="0" y="3515321"/>
        <a:ext cx="5454317" cy="585886"/>
      </dsp:txXfrm>
    </dsp:sp>
    <dsp:sp modelId="{B7F83A08-B4A7-4A80-9A63-B57D0FE29282}">
      <dsp:nvSpPr>
        <dsp:cNvPr id="0" name=""/>
        <dsp:cNvSpPr/>
      </dsp:nvSpPr>
      <dsp:spPr>
        <a:xfrm>
          <a:off x="0" y="4101208"/>
          <a:ext cx="54543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06FC5-6A86-4E8E-BE80-37E3E91A5EDA}">
      <dsp:nvSpPr>
        <dsp:cNvPr id="0" name=""/>
        <dsp:cNvSpPr/>
      </dsp:nvSpPr>
      <dsp:spPr>
        <a:xfrm>
          <a:off x="0" y="4101208"/>
          <a:ext cx="5454317" cy="585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/>
            <a:t>Strach zo straty kontroly alebo “zbláznenia sa” </a:t>
          </a:r>
        </a:p>
      </dsp:txBody>
      <dsp:txXfrm>
        <a:off x="0" y="4101208"/>
        <a:ext cx="5454317" cy="5858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E423B-6495-49E6-A468-1AF73707CA55}">
      <dsp:nvSpPr>
        <dsp:cNvPr id="0" name=""/>
        <dsp:cNvSpPr/>
      </dsp:nvSpPr>
      <dsp:spPr>
        <a:xfrm>
          <a:off x="0" y="532"/>
          <a:ext cx="924387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B126E-53BF-4A2C-A087-72B6B6A9729F}">
      <dsp:nvSpPr>
        <dsp:cNvPr id="0" name=""/>
        <dsp:cNvSpPr/>
      </dsp:nvSpPr>
      <dsp:spPr>
        <a:xfrm>
          <a:off x="0" y="532"/>
          <a:ext cx="9243874" cy="1414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b="0" i="0" u="none" kern="1200" dirty="0" err="1"/>
            <a:t>Vychází</a:t>
          </a:r>
          <a:r>
            <a:rPr lang="sk-SK" sz="2800" b="0" i="0" u="none" kern="1200" dirty="0"/>
            <a:t> z psychoanalytických </a:t>
          </a:r>
          <a:r>
            <a:rPr lang="sk-SK" sz="2800" b="0" i="0" u="none" kern="1200" dirty="0" err="1"/>
            <a:t>koncepcí</a:t>
          </a:r>
          <a:r>
            <a:rPr lang="sk-SK" sz="2800" b="0" i="0" u="none" kern="1200" dirty="0"/>
            <a:t> (ego </a:t>
          </a:r>
          <a:r>
            <a:rPr lang="sk-SK" sz="2800" b="0" i="0" u="none" kern="1200" dirty="0" err="1"/>
            <a:t>psychologie</a:t>
          </a:r>
          <a:r>
            <a:rPr lang="sk-SK" sz="2800" b="0" i="0" u="none" kern="1200" dirty="0"/>
            <a:t>, </a:t>
          </a:r>
          <a:r>
            <a:rPr lang="sk-SK" sz="2800" b="0" i="0" u="none" kern="1200" dirty="0" err="1"/>
            <a:t>teorie</a:t>
          </a:r>
          <a:r>
            <a:rPr lang="sk-SK" sz="2800" b="0" i="0" u="none" kern="1200" dirty="0"/>
            <a:t> </a:t>
          </a:r>
          <a:r>
            <a:rPr lang="sk-SK" sz="2800" b="0" i="0" u="none" kern="1200" dirty="0" err="1"/>
            <a:t>objektních</a:t>
          </a:r>
          <a:r>
            <a:rPr lang="sk-SK" sz="2800" b="0" i="0" u="none" kern="1200" dirty="0"/>
            <a:t> </a:t>
          </a:r>
          <a:r>
            <a:rPr lang="sk-SK" sz="2800" b="0" i="0" u="none" kern="1200" dirty="0" err="1"/>
            <a:t>vztahů</a:t>
          </a:r>
          <a:r>
            <a:rPr lang="sk-SK" sz="2800" b="0" i="0" u="none" kern="1200" dirty="0"/>
            <a:t>, </a:t>
          </a:r>
          <a:r>
            <a:rPr lang="sk-SK" sz="2800" b="0" i="0" u="none" kern="1200" dirty="0" err="1"/>
            <a:t>self-psychologie</a:t>
          </a:r>
          <a:r>
            <a:rPr lang="sk-SK" sz="2800" b="0" i="0" u="none" kern="1200" dirty="0"/>
            <a:t> a </a:t>
          </a:r>
          <a:r>
            <a:rPr lang="sk-SK" sz="2800" b="0" i="0" u="none" kern="1200" dirty="0" err="1"/>
            <a:t>attachement</a:t>
          </a:r>
          <a:r>
            <a:rPr lang="sk-SK" sz="2800" b="0" i="0" u="none" kern="1200" dirty="0"/>
            <a:t> </a:t>
          </a:r>
          <a:r>
            <a:rPr lang="sk-SK" sz="2800" b="0" i="0" u="none" kern="1200" dirty="0" err="1"/>
            <a:t>teorie</a:t>
          </a:r>
          <a:r>
            <a:rPr lang="sk-SK" sz="2800" b="0" i="0" u="none" kern="1200" dirty="0"/>
            <a:t>)</a:t>
          </a:r>
          <a:endParaRPr lang="sk-SK" sz="2800" kern="1200" dirty="0"/>
        </a:p>
      </dsp:txBody>
      <dsp:txXfrm>
        <a:off x="0" y="532"/>
        <a:ext cx="9243874" cy="1414166"/>
      </dsp:txXfrm>
    </dsp:sp>
    <dsp:sp modelId="{6D6D2CBF-D2D3-470E-B2C7-23F2FAC9806A}">
      <dsp:nvSpPr>
        <dsp:cNvPr id="0" name=""/>
        <dsp:cNvSpPr/>
      </dsp:nvSpPr>
      <dsp:spPr>
        <a:xfrm>
          <a:off x="0" y="1414699"/>
          <a:ext cx="924387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F52B6-BC37-4F5C-B504-C88BBCBEEEF6}">
      <dsp:nvSpPr>
        <dsp:cNvPr id="0" name=""/>
        <dsp:cNvSpPr/>
      </dsp:nvSpPr>
      <dsp:spPr>
        <a:xfrm>
          <a:off x="0" y="1414699"/>
          <a:ext cx="1848774" cy="3564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b="0" i="0" u="none" kern="1200" dirty="0"/>
            <a:t>Základní </a:t>
          </a:r>
          <a:r>
            <a:rPr lang="sk-SK" sz="2800" b="0" i="0" u="none" kern="1200" dirty="0" err="1"/>
            <a:t>principy</a:t>
          </a:r>
          <a:r>
            <a:rPr lang="sk-SK" sz="2800" b="0" i="0" u="none" kern="1200" dirty="0"/>
            <a:t>:</a:t>
          </a:r>
          <a:endParaRPr lang="sk-SK" sz="2800" b="0" kern="1200" dirty="0"/>
        </a:p>
      </dsp:txBody>
      <dsp:txXfrm>
        <a:off x="0" y="1414699"/>
        <a:ext cx="1848774" cy="3564826"/>
      </dsp:txXfrm>
    </dsp:sp>
    <dsp:sp modelId="{8CE54521-F3C2-41FB-9435-F0B5108189B6}">
      <dsp:nvSpPr>
        <dsp:cNvPr id="0" name=""/>
        <dsp:cNvSpPr/>
      </dsp:nvSpPr>
      <dsp:spPr>
        <a:xfrm>
          <a:off x="1987432" y="1438763"/>
          <a:ext cx="7256441" cy="481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b="0" i="0" u="none" kern="1200" dirty="0"/>
            <a:t>Duševní život je </a:t>
          </a:r>
          <a:r>
            <a:rPr lang="sk-SK" sz="2200" b="0" i="0" u="none" kern="1200" dirty="0" err="1"/>
            <a:t>nevědomý</a:t>
          </a:r>
          <a:endParaRPr lang="sk-SK" sz="2200" b="0" kern="1200" dirty="0"/>
        </a:p>
      </dsp:txBody>
      <dsp:txXfrm>
        <a:off x="1987432" y="1438763"/>
        <a:ext cx="7256441" cy="481286"/>
      </dsp:txXfrm>
    </dsp:sp>
    <dsp:sp modelId="{F7D7863C-95D5-4A28-A198-9CC0925DF022}">
      <dsp:nvSpPr>
        <dsp:cNvPr id="0" name=""/>
        <dsp:cNvSpPr/>
      </dsp:nvSpPr>
      <dsp:spPr>
        <a:xfrm>
          <a:off x="1848774" y="1920049"/>
          <a:ext cx="73950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5A54BA-CCFE-458C-8AC7-4977D9310907}">
      <dsp:nvSpPr>
        <dsp:cNvPr id="0" name=""/>
        <dsp:cNvSpPr/>
      </dsp:nvSpPr>
      <dsp:spPr>
        <a:xfrm>
          <a:off x="1987432" y="1944114"/>
          <a:ext cx="7256441" cy="481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b="0" i="0" u="none" kern="1200" dirty="0"/>
            <a:t>P</a:t>
          </a:r>
          <a:r>
            <a:rPr lang="pt-BR" sz="2200" b="0" i="0" u="none" kern="1200" dirty="0"/>
            <a:t>ráce s přenosem a protipřenosem</a:t>
          </a:r>
          <a:endParaRPr lang="pt-BR" sz="2200" b="0" kern="1200" dirty="0"/>
        </a:p>
      </dsp:txBody>
      <dsp:txXfrm>
        <a:off x="1987432" y="1944114"/>
        <a:ext cx="7256441" cy="481286"/>
      </dsp:txXfrm>
    </dsp:sp>
    <dsp:sp modelId="{3D00EFB2-3501-4E50-82ED-25A23EF58CD9}">
      <dsp:nvSpPr>
        <dsp:cNvPr id="0" name=""/>
        <dsp:cNvSpPr/>
      </dsp:nvSpPr>
      <dsp:spPr>
        <a:xfrm>
          <a:off x="1848774" y="2425400"/>
          <a:ext cx="73950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CEF825-DDFC-4C31-A233-99BC0F42B50F}">
      <dsp:nvSpPr>
        <dsp:cNvPr id="0" name=""/>
        <dsp:cNvSpPr/>
      </dsp:nvSpPr>
      <dsp:spPr>
        <a:xfrm>
          <a:off x="1987432" y="2449464"/>
          <a:ext cx="7256441" cy="481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b="0" i="0" u="none" kern="1200" dirty="0" err="1"/>
            <a:t>Zaměření</a:t>
          </a:r>
          <a:r>
            <a:rPr lang="sk-SK" sz="2200" b="0" i="0" u="none" kern="1200" dirty="0"/>
            <a:t> na odpor klienta</a:t>
          </a:r>
          <a:endParaRPr lang="sk-SK" sz="2200" b="0" kern="1200" dirty="0"/>
        </a:p>
      </dsp:txBody>
      <dsp:txXfrm>
        <a:off x="1987432" y="2449464"/>
        <a:ext cx="7256441" cy="481286"/>
      </dsp:txXfrm>
    </dsp:sp>
    <dsp:sp modelId="{349451F1-DD67-4660-8050-C0A17E611817}">
      <dsp:nvSpPr>
        <dsp:cNvPr id="0" name=""/>
        <dsp:cNvSpPr/>
      </dsp:nvSpPr>
      <dsp:spPr>
        <a:xfrm>
          <a:off x="1848774" y="2930751"/>
          <a:ext cx="73950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36263-8472-40B8-94A5-FDD2DBC78030}">
      <dsp:nvSpPr>
        <dsp:cNvPr id="0" name=""/>
        <dsp:cNvSpPr/>
      </dsp:nvSpPr>
      <dsp:spPr>
        <a:xfrm>
          <a:off x="1987432" y="2954815"/>
          <a:ext cx="7256441" cy="481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b="0" i="0" u="none" kern="1200" dirty="0" err="1"/>
            <a:t>Symptomy</a:t>
          </a:r>
          <a:r>
            <a:rPr lang="sk-SK" sz="2200" b="0" i="0" u="none" kern="1200" dirty="0"/>
            <a:t> a </a:t>
          </a:r>
          <a:r>
            <a:rPr lang="sk-SK" sz="2200" b="0" i="0" u="none" kern="1200" dirty="0" err="1"/>
            <a:t>chování</a:t>
          </a:r>
          <a:r>
            <a:rPr lang="sk-SK" sz="2200" b="0" i="0" u="none" kern="1200" dirty="0"/>
            <a:t> </a:t>
          </a:r>
          <a:r>
            <a:rPr lang="sk-SK" sz="2200" b="0" i="0" u="none" kern="1200" dirty="0" err="1"/>
            <a:t>určeno</a:t>
          </a:r>
          <a:r>
            <a:rPr lang="sk-SK" sz="2200" b="0" i="0" u="none" kern="1200" dirty="0"/>
            <a:t> </a:t>
          </a:r>
          <a:r>
            <a:rPr lang="sk-SK" sz="2200" b="0" i="0" u="none" kern="1200" dirty="0" err="1"/>
            <a:t>nevědomými</a:t>
          </a:r>
          <a:r>
            <a:rPr lang="sk-SK" sz="2200" b="0" i="0" u="none" kern="1200" dirty="0"/>
            <a:t> </a:t>
          </a:r>
          <a:r>
            <a:rPr lang="sk-SK" sz="2200" b="0" i="0" u="none" kern="1200" dirty="0" err="1"/>
            <a:t>komplexními</a:t>
          </a:r>
          <a:r>
            <a:rPr lang="sk-SK" sz="2200" b="0" i="0" u="none" kern="1200" dirty="0"/>
            <a:t> silami</a:t>
          </a:r>
          <a:endParaRPr lang="sk-SK" sz="2200" b="0" kern="1200" dirty="0"/>
        </a:p>
      </dsp:txBody>
      <dsp:txXfrm>
        <a:off x="1987432" y="2954815"/>
        <a:ext cx="7256441" cy="481286"/>
      </dsp:txXfrm>
    </dsp:sp>
    <dsp:sp modelId="{2EB6479E-B760-4834-813B-6174E35CD024}">
      <dsp:nvSpPr>
        <dsp:cNvPr id="0" name=""/>
        <dsp:cNvSpPr/>
      </dsp:nvSpPr>
      <dsp:spPr>
        <a:xfrm>
          <a:off x="1848774" y="3436101"/>
          <a:ext cx="73950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00A84A-903F-44E0-A899-8B68593F788E}">
      <dsp:nvSpPr>
        <dsp:cNvPr id="0" name=""/>
        <dsp:cNvSpPr/>
      </dsp:nvSpPr>
      <dsp:spPr>
        <a:xfrm>
          <a:off x="1987432" y="3460166"/>
          <a:ext cx="7256441" cy="481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b="0" i="0" u="none" kern="1200" dirty="0" err="1"/>
            <a:t>Mentalizace</a:t>
          </a:r>
          <a:endParaRPr lang="sk-SK" sz="2200" b="0" kern="1200" dirty="0"/>
        </a:p>
      </dsp:txBody>
      <dsp:txXfrm>
        <a:off x="1987432" y="3460166"/>
        <a:ext cx="7256441" cy="481286"/>
      </dsp:txXfrm>
    </dsp:sp>
    <dsp:sp modelId="{9A0A912B-9BCD-43CC-82DD-13E524E3B02A}">
      <dsp:nvSpPr>
        <dsp:cNvPr id="0" name=""/>
        <dsp:cNvSpPr/>
      </dsp:nvSpPr>
      <dsp:spPr>
        <a:xfrm>
          <a:off x="1848774" y="3941452"/>
          <a:ext cx="73950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64ABB9-A7A4-449C-8337-F507ACF80552}">
      <dsp:nvSpPr>
        <dsp:cNvPr id="0" name=""/>
        <dsp:cNvSpPr/>
      </dsp:nvSpPr>
      <dsp:spPr>
        <a:xfrm>
          <a:off x="1987432" y="3965517"/>
          <a:ext cx="7256441" cy="481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b="0" i="0" u="none" kern="1200" dirty="0" err="1"/>
            <a:t>Cílem</a:t>
          </a:r>
          <a:r>
            <a:rPr lang="sk-SK" sz="2200" b="0" i="0" u="none" kern="1200" dirty="0"/>
            <a:t> je pocit autenticity a jedinečnosti klienta</a:t>
          </a:r>
          <a:endParaRPr lang="sk-SK" sz="2200" b="0" kern="1200" dirty="0"/>
        </a:p>
      </dsp:txBody>
      <dsp:txXfrm>
        <a:off x="1987432" y="3965517"/>
        <a:ext cx="7256441" cy="481286"/>
      </dsp:txXfrm>
    </dsp:sp>
    <dsp:sp modelId="{D66E5DE0-6265-47FC-B96D-8A2490365CBC}">
      <dsp:nvSpPr>
        <dsp:cNvPr id="0" name=""/>
        <dsp:cNvSpPr/>
      </dsp:nvSpPr>
      <dsp:spPr>
        <a:xfrm>
          <a:off x="1848774" y="4446803"/>
          <a:ext cx="73950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86D5B-A313-4B1C-8446-D540439F5AF5}">
      <dsp:nvSpPr>
        <dsp:cNvPr id="0" name=""/>
        <dsp:cNvSpPr/>
      </dsp:nvSpPr>
      <dsp:spPr>
        <a:xfrm>
          <a:off x="1987432" y="4470867"/>
          <a:ext cx="7256441" cy="481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b="0" i="0" u="none" kern="1200" dirty="0"/>
            <a:t>Práce pomocí </a:t>
          </a:r>
          <a:r>
            <a:rPr lang="sk-SK" sz="2200" b="0" i="0" u="none" kern="1200" dirty="0" err="1"/>
            <a:t>interpretací</a:t>
          </a:r>
          <a:r>
            <a:rPr lang="sk-SK" sz="2200" b="0" i="0" u="none" kern="1200" dirty="0"/>
            <a:t> a podpory</a:t>
          </a:r>
          <a:endParaRPr lang="sk-SK" sz="2200" b="0" kern="1200" dirty="0"/>
        </a:p>
      </dsp:txBody>
      <dsp:txXfrm>
        <a:off x="1987432" y="4470867"/>
        <a:ext cx="7256441" cy="481286"/>
      </dsp:txXfrm>
    </dsp:sp>
    <dsp:sp modelId="{43173593-1195-4F23-BA56-D052312F9287}">
      <dsp:nvSpPr>
        <dsp:cNvPr id="0" name=""/>
        <dsp:cNvSpPr/>
      </dsp:nvSpPr>
      <dsp:spPr>
        <a:xfrm>
          <a:off x="1848774" y="4952154"/>
          <a:ext cx="73950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E423B-6495-49E6-A468-1AF73707CA55}">
      <dsp:nvSpPr>
        <dsp:cNvPr id="0" name=""/>
        <dsp:cNvSpPr/>
      </dsp:nvSpPr>
      <dsp:spPr>
        <a:xfrm>
          <a:off x="0" y="612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B126E-53BF-4A2C-A087-72B6B6A9729F}">
      <dsp:nvSpPr>
        <dsp:cNvPr id="0" name=""/>
        <dsp:cNvSpPr/>
      </dsp:nvSpPr>
      <dsp:spPr>
        <a:xfrm>
          <a:off x="0" y="612"/>
          <a:ext cx="10058399" cy="55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b="0" i="0" u="none" kern="1200" dirty="0"/>
            <a:t>V</a:t>
          </a:r>
          <a:r>
            <a:rPr lang="pt-BR" sz="2500" b="0" i="0" u="none" kern="1200" dirty="0"/>
            <a:t>íce cílí na afekt a emoční vyjádření</a:t>
          </a:r>
          <a:endParaRPr lang="sk-SK" sz="2500" kern="1200" dirty="0"/>
        </a:p>
      </dsp:txBody>
      <dsp:txXfrm>
        <a:off x="0" y="612"/>
        <a:ext cx="10058399" cy="557149"/>
      </dsp:txXfrm>
    </dsp:sp>
    <dsp:sp modelId="{7943A69A-EAA1-429B-9761-9B95539388AC}">
      <dsp:nvSpPr>
        <dsp:cNvPr id="0" name=""/>
        <dsp:cNvSpPr/>
      </dsp:nvSpPr>
      <dsp:spPr>
        <a:xfrm>
          <a:off x="0" y="557761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B880B-7C6C-4810-BEBB-650647DA2F27}">
      <dsp:nvSpPr>
        <dsp:cNvPr id="0" name=""/>
        <dsp:cNvSpPr/>
      </dsp:nvSpPr>
      <dsp:spPr>
        <a:xfrm>
          <a:off x="0" y="557761"/>
          <a:ext cx="10058399" cy="55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b="0" i="0" u="none" kern="1200" dirty="0" err="1"/>
            <a:t>Zkoumání</a:t>
          </a:r>
          <a:r>
            <a:rPr lang="sk-SK" sz="2500" b="0" i="0" u="none" kern="1200" dirty="0"/>
            <a:t> </a:t>
          </a:r>
          <a:r>
            <a:rPr lang="sk-SK" sz="2500" b="0" i="0" u="none" kern="1200" dirty="0" err="1"/>
            <a:t>klientovy</a:t>
          </a:r>
          <a:r>
            <a:rPr lang="sk-SK" sz="2500" b="0" i="0" u="none" kern="1200" dirty="0"/>
            <a:t> </a:t>
          </a:r>
          <a:r>
            <a:rPr lang="sk-SK" sz="2500" b="0" i="0" u="none" kern="1200" dirty="0" err="1"/>
            <a:t>tendence</a:t>
          </a:r>
          <a:r>
            <a:rPr lang="sk-SK" sz="2500" b="0" i="0" u="none" kern="1200" dirty="0"/>
            <a:t> </a:t>
          </a:r>
          <a:r>
            <a:rPr lang="sk-SK" sz="2500" b="0" i="0" u="none" kern="1200" dirty="0" err="1"/>
            <a:t>vyhnout</a:t>
          </a:r>
          <a:r>
            <a:rPr lang="sk-SK" sz="2500" b="0" i="0" u="none" kern="1200" dirty="0"/>
            <a:t> </a:t>
          </a:r>
          <a:r>
            <a:rPr lang="sk-SK" sz="2500" b="0" i="0" u="none" kern="1200" dirty="0" err="1"/>
            <a:t>se</a:t>
          </a:r>
          <a:r>
            <a:rPr lang="sk-SK" sz="2500" b="0" i="0" u="none" kern="1200" dirty="0"/>
            <a:t> </a:t>
          </a:r>
          <a:r>
            <a:rPr lang="sk-SK" sz="2500" b="0" i="0" u="none" kern="1200" dirty="0" err="1"/>
            <a:t>některým</a:t>
          </a:r>
          <a:r>
            <a:rPr lang="sk-SK" sz="2500" b="0" i="0" u="none" kern="1200" dirty="0"/>
            <a:t> </a:t>
          </a:r>
          <a:r>
            <a:rPr lang="sk-SK" sz="2500" b="0" i="0" u="none" kern="1200" dirty="0" err="1"/>
            <a:t>tématům</a:t>
          </a:r>
          <a:endParaRPr lang="sk-SK" sz="2500" b="0" kern="1200" dirty="0"/>
        </a:p>
      </dsp:txBody>
      <dsp:txXfrm>
        <a:off x="0" y="557761"/>
        <a:ext cx="10058399" cy="557149"/>
      </dsp:txXfrm>
    </dsp:sp>
    <dsp:sp modelId="{AC4A3B96-9C5F-4491-BAF1-CA2FDBC62AEF}">
      <dsp:nvSpPr>
        <dsp:cNvPr id="0" name=""/>
        <dsp:cNvSpPr/>
      </dsp:nvSpPr>
      <dsp:spPr>
        <a:xfrm>
          <a:off x="0" y="1114911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26975-4A9D-40AA-9D6B-7443C42491F6}">
      <dsp:nvSpPr>
        <dsp:cNvPr id="0" name=""/>
        <dsp:cNvSpPr/>
      </dsp:nvSpPr>
      <dsp:spPr>
        <a:xfrm>
          <a:off x="0" y="1114911"/>
          <a:ext cx="10058399" cy="55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b="0" i="0" u="none" kern="1200" dirty="0" err="1"/>
            <a:t>Identifikace</a:t>
          </a:r>
          <a:r>
            <a:rPr lang="sk-SK" sz="2500" b="0" i="0" u="none" kern="1200" dirty="0"/>
            <a:t> znovu </a:t>
          </a:r>
          <a:r>
            <a:rPr lang="sk-SK" sz="2500" b="0" i="0" u="none" kern="1200" dirty="0" err="1"/>
            <a:t>se</a:t>
          </a:r>
          <a:r>
            <a:rPr lang="sk-SK" sz="2500" b="0" i="0" u="none" kern="1200" dirty="0"/>
            <a:t> </a:t>
          </a:r>
          <a:r>
            <a:rPr lang="sk-SK" sz="2500" b="0" i="0" u="none" kern="1200" dirty="0" err="1"/>
            <a:t>objevujících</a:t>
          </a:r>
          <a:r>
            <a:rPr lang="sk-SK" sz="2500" b="0" i="0" u="none" kern="1200" dirty="0"/>
            <a:t> </a:t>
          </a:r>
          <a:r>
            <a:rPr lang="sk-SK" sz="2500" b="0" i="0" u="none" kern="1200" dirty="0" err="1"/>
            <a:t>vzorců</a:t>
          </a:r>
          <a:r>
            <a:rPr lang="sk-SK" sz="2500" b="0" i="0" u="none" kern="1200" dirty="0"/>
            <a:t> </a:t>
          </a:r>
          <a:r>
            <a:rPr lang="sk-SK" sz="2500" b="0" i="0" u="none" kern="1200" dirty="0" err="1"/>
            <a:t>chování</a:t>
          </a:r>
          <a:r>
            <a:rPr lang="sk-SK" sz="2500" b="0" i="0" u="none" kern="1200" dirty="0"/>
            <a:t>, </a:t>
          </a:r>
          <a:r>
            <a:rPr lang="sk-SK" sz="2500" b="0" i="0" u="none" kern="1200" dirty="0" err="1"/>
            <a:t>pocitů</a:t>
          </a:r>
          <a:r>
            <a:rPr lang="sk-SK" sz="2500" b="0" i="0" u="none" kern="1200" dirty="0"/>
            <a:t>, </a:t>
          </a:r>
          <a:r>
            <a:rPr lang="sk-SK" sz="2500" b="0" i="0" u="none" kern="1200" dirty="0" err="1"/>
            <a:t>prožitků</a:t>
          </a:r>
          <a:r>
            <a:rPr lang="sk-SK" sz="2500" b="0" i="0" u="none" kern="1200" dirty="0"/>
            <a:t> a </a:t>
          </a:r>
          <a:r>
            <a:rPr lang="sk-SK" sz="2500" b="0" i="0" u="none" kern="1200" dirty="0" err="1"/>
            <a:t>vztahů</a:t>
          </a:r>
          <a:endParaRPr lang="sk-SK" sz="2500" b="0" kern="1200" dirty="0"/>
        </a:p>
      </dsp:txBody>
      <dsp:txXfrm>
        <a:off x="0" y="1114911"/>
        <a:ext cx="10058399" cy="557149"/>
      </dsp:txXfrm>
    </dsp:sp>
    <dsp:sp modelId="{5D0AA797-48F6-4D2F-91B7-0809C092C9DA}">
      <dsp:nvSpPr>
        <dsp:cNvPr id="0" name=""/>
        <dsp:cNvSpPr/>
      </dsp:nvSpPr>
      <dsp:spPr>
        <a:xfrm>
          <a:off x="0" y="1672060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9854D-1E90-4277-9DE4-D79419D67D2A}">
      <dsp:nvSpPr>
        <dsp:cNvPr id="0" name=""/>
        <dsp:cNvSpPr/>
      </dsp:nvSpPr>
      <dsp:spPr>
        <a:xfrm>
          <a:off x="0" y="1672060"/>
          <a:ext cx="10058399" cy="55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b="0" i="0" u="none" kern="1200" dirty="0" err="1"/>
            <a:t>Minulost</a:t>
          </a:r>
          <a:r>
            <a:rPr lang="sk-SK" sz="2500" b="0" i="0" u="none" kern="1200" dirty="0"/>
            <a:t> a </a:t>
          </a:r>
          <a:r>
            <a:rPr lang="sk-SK" sz="2500" b="0" i="0" u="none" kern="1200" dirty="0" err="1"/>
            <a:t>její</a:t>
          </a:r>
          <a:r>
            <a:rPr lang="sk-SK" sz="2500" b="0" i="0" u="none" kern="1200" dirty="0"/>
            <a:t> </a:t>
          </a:r>
          <a:r>
            <a:rPr lang="sk-SK" sz="2500" b="0" i="0" u="none" kern="1200" dirty="0" err="1"/>
            <a:t>vliv</a:t>
          </a:r>
          <a:r>
            <a:rPr lang="sk-SK" sz="2500" b="0" i="0" u="none" kern="1200" dirty="0"/>
            <a:t> na </a:t>
          </a:r>
          <a:r>
            <a:rPr lang="sk-SK" sz="2500" b="0" i="0" u="none" kern="1200" dirty="0" err="1"/>
            <a:t>současnost</a:t>
          </a:r>
          <a:endParaRPr lang="sk-SK" sz="2500" b="0" kern="1200" dirty="0"/>
        </a:p>
      </dsp:txBody>
      <dsp:txXfrm>
        <a:off x="0" y="1672060"/>
        <a:ext cx="10058399" cy="557149"/>
      </dsp:txXfrm>
    </dsp:sp>
    <dsp:sp modelId="{62D5862F-59A8-4C2D-B9C1-36C18317CD75}">
      <dsp:nvSpPr>
        <dsp:cNvPr id="0" name=""/>
        <dsp:cNvSpPr/>
      </dsp:nvSpPr>
      <dsp:spPr>
        <a:xfrm>
          <a:off x="0" y="2229210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B0E81-27B8-4C4A-932C-C0698FCF9CF8}">
      <dsp:nvSpPr>
        <dsp:cNvPr id="0" name=""/>
        <dsp:cNvSpPr/>
      </dsp:nvSpPr>
      <dsp:spPr>
        <a:xfrm>
          <a:off x="0" y="2229210"/>
          <a:ext cx="10058399" cy="55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b="0" i="0" u="none" kern="1200" dirty="0" err="1"/>
            <a:t>Mezilidské</a:t>
          </a:r>
          <a:r>
            <a:rPr lang="sk-SK" sz="2500" b="0" i="0" u="none" kern="1200" dirty="0"/>
            <a:t> </a:t>
          </a:r>
          <a:r>
            <a:rPr lang="sk-SK" sz="2500" b="0" i="0" u="none" kern="1200" dirty="0" err="1"/>
            <a:t>prožitky</a:t>
          </a:r>
          <a:endParaRPr lang="sk-SK" sz="2500" b="0" kern="1200" dirty="0"/>
        </a:p>
      </dsp:txBody>
      <dsp:txXfrm>
        <a:off x="0" y="2229210"/>
        <a:ext cx="10058399" cy="557149"/>
      </dsp:txXfrm>
    </dsp:sp>
    <dsp:sp modelId="{ECA2EE0E-8089-4466-BDE2-55FCDA9AA7EE}">
      <dsp:nvSpPr>
        <dsp:cNvPr id="0" name=""/>
        <dsp:cNvSpPr/>
      </dsp:nvSpPr>
      <dsp:spPr>
        <a:xfrm>
          <a:off x="0" y="2786359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A743C-73F6-404C-B427-17348AF83AB9}">
      <dsp:nvSpPr>
        <dsp:cNvPr id="0" name=""/>
        <dsp:cNvSpPr/>
      </dsp:nvSpPr>
      <dsp:spPr>
        <a:xfrm>
          <a:off x="0" y="2786359"/>
          <a:ext cx="10058399" cy="55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b="0" i="0" u="none" kern="1200" dirty="0"/>
            <a:t>Terapeutický </a:t>
          </a:r>
          <a:r>
            <a:rPr lang="sk-SK" sz="2500" b="0" i="0" u="none" kern="1200" dirty="0" err="1"/>
            <a:t>vztah</a:t>
          </a:r>
          <a:endParaRPr lang="sk-SK" sz="2500" b="0" kern="1200" dirty="0"/>
        </a:p>
      </dsp:txBody>
      <dsp:txXfrm>
        <a:off x="0" y="2786359"/>
        <a:ext cx="10058399" cy="557149"/>
      </dsp:txXfrm>
    </dsp:sp>
    <dsp:sp modelId="{67DB71E6-39D6-4D47-B1EA-75BF10FC2318}">
      <dsp:nvSpPr>
        <dsp:cNvPr id="0" name=""/>
        <dsp:cNvSpPr/>
      </dsp:nvSpPr>
      <dsp:spPr>
        <a:xfrm>
          <a:off x="0" y="3343509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CB954C-9234-4044-BE68-D8EBA8728F53}">
      <dsp:nvSpPr>
        <dsp:cNvPr id="0" name=""/>
        <dsp:cNvSpPr/>
      </dsp:nvSpPr>
      <dsp:spPr>
        <a:xfrm>
          <a:off x="0" y="3343509"/>
          <a:ext cx="10058399" cy="55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b="0" i="0" u="none" kern="1200" dirty="0" err="1"/>
            <a:t>Zkoumání</a:t>
          </a:r>
          <a:r>
            <a:rPr lang="sk-SK" sz="2500" b="0" i="0" u="none" kern="1200" dirty="0"/>
            <a:t> </a:t>
          </a:r>
          <a:r>
            <a:rPr lang="sk-SK" sz="2500" b="0" i="0" u="none" kern="1200" dirty="0" err="1"/>
            <a:t>přání</a:t>
          </a:r>
          <a:r>
            <a:rPr lang="sk-SK" sz="2500" b="0" i="0" u="none" kern="1200" dirty="0"/>
            <a:t>, </a:t>
          </a:r>
          <a:r>
            <a:rPr lang="sk-SK" sz="2500" b="0" i="0" u="none" kern="1200" dirty="0" err="1"/>
            <a:t>snů</a:t>
          </a:r>
          <a:r>
            <a:rPr lang="sk-SK" sz="2500" b="0" i="0" u="none" kern="1200" dirty="0"/>
            <a:t> a </a:t>
          </a:r>
          <a:r>
            <a:rPr lang="sk-SK" sz="2500" b="0" i="0" u="none" kern="1200" dirty="0" err="1"/>
            <a:t>fantazií</a:t>
          </a:r>
          <a:endParaRPr lang="sk-SK" sz="2500" b="0" kern="1200" dirty="0"/>
        </a:p>
      </dsp:txBody>
      <dsp:txXfrm>
        <a:off x="0" y="3343509"/>
        <a:ext cx="10058399" cy="557149"/>
      </dsp:txXfrm>
    </dsp:sp>
    <dsp:sp modelId="{6AAFC688-4458-44AE-8E13-4316388727F0}">
      <dsp:nvSpPr>
        <dsp:cNvPr id="0" name=""/>
        <dsp:cNvSpPr/>
      </dsp:nvSpPr>
      <dsp:spPr>
        <a:xfrm>
          <a:off x="0" y="3900658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F00DF-2957-467D-976C-23B53933A485}">
      <dsp:nvSpPr>
        <dsp:cNvPr id="0" name=""/>
        <dsp:cNvSpPr/>
      </dsp:nvSpPr>
      <dsp:spPr>
        <a:xfrm>
          <a:off x="0" y="3900658"/>
          <a:ext cx="10058399" cy="55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b="0" i="0" u="none" kern="1200" dirty="0" err="1"/>
            <a:t>Zaměření</a:t>
          </a:r>
          <a:r>
            <a:rPr lang="sk-SK" sz="2500" b="0" i="0" u="none" kern="1200" dirty="0"/>
            <a:t> na </a:t>
          </a:r>
          <a:r>
            <a:rPr lang="sk-SK" sz="2500" b="0" i="0" u="none" kern="1200" dirty="0" err="1"/>
            <a:t>pacientův</a:t>
          </a:r>
          <a:r>
            <a:rPr lang="sk-SK" sz="2500" b="0" i="0" u="none" kern="1200" dirty="0"/>
            <a:t> </a:t>
          </a:r>
          <a:r>
            <a:rPr lang="sk-SK" sz="2500" b="0" i="0" u="none" kern="1200" dirty="0" err="1"/>
            <a:t>vnitřní</a:t>
          </a:r>
          <a:r>
            <a:rPr lang="sk-SK" sz="2500" b="0" i="0" u="none" kern="1200" dirty="0"/>
            <a:t> </a:t>
          </a:r>
          <a:r>
            <a:rPr lang="sk-SK" sz="2500" b="0" i="0" u="none" kern="1200" dirty="0" err="1"/>
            <a:t>svět</a:t>
          </a:r>
          <a:endParaRPr lang="sk-SK" sz="2500" b="0" kern="1200" dirty="0"/>
        </a:p>
      </dsp:txBody>
      <dsp:txXfrm>
        <a:off x="0" y="3900658"/>
        <a:ext cx="10058399" cy="557149"/>
      </dsp:txXfrm>
    </dsp:sp>
    <dsp:sp modelId="{E9DD7FA4-DB3E-4224-8CFD-544A2632F28E}">
      <dsp:nvSpPr>
        <dsp:cNvPr id="0" name=""/>
        <dsp:cNvSpPr/>
      </dsp:nvSpPr>
      <dsp:spPr>
        <a:xfrm>
          <a:off x="0" y="4457808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060D4-51C1-4451-A4B4-560F6964F8B7}">
      <dsp:nvSpPr>
        <dsp:cNvPr id="0" name=""/>
        <dsp:cNvSpPr/>
      </dsp:nvSpPr>
      <dsp:spPr>
        <a:xfrm>
          <a:off x="0" y="4457808"/>
          <a:ext cx="10058399" cy="55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b="0" i="0" u="none" kern="1200" dirty="0"/>
            <a:t>Vývojová </a:t>
          </a:r>
          <a:r>
            <a:rPr lang="sk-SK" sz="2500" b="0" i="0" u="none" kern="1200" dirty="0" err="1"/>
            <a:t>perspektiva</a:t>
          </a:r>
          <a:endParaRPr lang="sk-SK" sz="2500" b="0" kern="1200" dirty="0"/>
        </a:p>
      </dsp:txBody>
      <dsp:txXfrm>
        <a:off x="0" y="4457808"/>
        <a:ext cx="10058399" cy="5571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E423B-6495-49E6-A468-1AF73707CA55}">
      <dsp:nvSpPr>
        <dsp:cNvPr id="0" name=""/>
        <dsp:cNvSpPr/>
      </dsp:nvSpPr>
      <dsp:spPr>
        <a:xfrm>
          <a:off x="0" y="2006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B126E-53BF-4A2C-A087-72B6B6A9729F}">
      <dsp:nvSpPr>
        <dsp:cNvPr id="0" name=""/>
        <dsp:cNvSpPr/>
      </dsp:nvSpPr>
      <dsp:spPr>
        <a:xfrm>
          <a:off x="0" y="2006"/>
          <a:ext cx="2011680" cy="1368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800" b="0" i="0" u="none" kern="1200" dirty="0" err="1"/>
            <a:t>První</a:t>
          </a:r>
          <a:r>
            <a:rPr lang="sk-SK" sz="3800" b="0" i="0" u="none" kern="1200" dirty="0"/>
            <a:t> fáze</a:t>
          </a:r>
          <a:endParaRPr lang="sk-SK" sz="3800" kern="1200" dirty="0"/>
        </a:p>
      </dsp:txBody>
      <dsp:txXfrm>
        <a:off x="0" y="2006"/>
        <a:ext cx="2011680" cy="1368677"/>
      </dsp:txXfrm>
    </dsp:sp>
    <dsp:sp modelId="{0CB913CA-620C-49B1-BF15-EF5527DB35FD}">
      <dsp:nvSpPr>
        <dsp:cNvPr id="0" name=""/>
        <dsp:cNvSpPr/>
      </dsp:nvSpPr>
      <dsp:spPr>
        <a:xfrm>
          <a:off x="2162556" y="33817"/>
          <a:ext cx="7895844" cy="636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b="0" i="0" u="none" kern="1200" dirty="0" err="1"/>
            <a:t>Prozkoumání</a:t>
          </a:r>
          <a:r>
            <a:rPr lang="sk-SK" sz="1700" b="0" i="0" u="none" kern="1200" dirty="0"/>
            <a:t> </a:t>
          </a:r>
          <a:r>
            <a:rPr lang="sk-SK" sz="1700" b="0" i="0" u="none" kern="1200" dirty="0" err="1"/>
            <a:t>stresorů</a:t>
          </a:r>
          <a:r>
            <a:rPr lang="sk-SK" sz="1700" b="0" i="0" u="none" kern="1200" dirty="0"/>
            <a:t>, </a:t>
          </a:r>
          <a:r>
            <a:rPr lang="sk-SK" sz="1700" b="0" i="0" u="none" kern="1200" dirty="0" err="1"/>
            <a:t>pocitů</a:t>
          </a:r>
          <a:r>
            <a:rPr lang="sk-SK" sz="1700" b="0" i="0" u="none" kern="1200" dirty="0"/>
            <a:t> a </a:t>
          </a:r>
          <a:r>
            <a:rPr lang="sk-SK" sz="1700" b="0" i="0" u="none" kern="1200" dirty="0" err="1"/>
            <a:t>emočního</a:t>
          </a:r>
          <a:r>
            <a:rPr lang="sk-SK" sz="1700" b="0" i="0" u="none" kern="1200" dirty="0"/>
            <a:t> významu panických atak s </a:t>
          </a:r>
          <a:r>
            <a:rPr lang="sk-SK" sz="1700" b="0" i="0" u="none" kern="1200" dirty="0" err="1"/>
            <a:t>cílem</a:t>
          </a:r>
          <a:r>
            <a:rPr lang="sk-SK" sz="1700" b="0" i="0" u="none" kern="1200" dirty="0"/>
            <a:t> </a:t>
          </a:r>
          <a:r>
            <a:rPr lang="sk-SK" sz="1700" b="0" i="0" u="none" kern="1200" dirty="0" err="1"/>
            <a:t>odhalit</a:t>
          </a:r>
          <a:r>
            <a:rPr lang="sk-SK" sz="1700" b="0" i="0" u="none" kern="1200" dirty="0"/>
            <a:t> skrytou dynamiku</a:t>
          </a:r>
          <a:endParaRPr lang="sk-SK" sz="1700" b="0" kern="1200" dirty="0"/>
        </a:p>
      </dsp:txBody>
      <dsp:txXfrm>
        <a:off x="2162556" y="33817"/>
        <a:ext cx="7895844" cy="636221"/>
      </dsp:txXfrm>
    </dsp:sp>
    <dsp:sp modelId="{5E6CF2B3-AFE7-4C9D-9611-4E3A2F25D900}">
      <dsp:nvSpPr>
        <dsp:cNvPr id="0" name=""/>
        <dsp:cNvSpPr/>
      </dsp:nvSpPr>
      <dsp:spPr>
        <a:xfrm>
          <a:off x="2011680" y="670039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B6B2E-6A7E-44F1-9212-2D33161BECFF}">
      <dsp:nvSpPr>
        <dsp:cNvPr id="0" name=""/>
        <dsp:cNvSpPr/>
      </dsp:nvSpPr>
      <dsp:spPr>
        <a:xfrm>
          <a:off x="2162556" y="701850"/>
          <a:ext cx="7895844" cy="636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b="0" i="0" u="none" kern="1200" dirty="0" err="1"/>
            <a:t>Nabídka</a:t>
          </a:r>
          <a:r>
            <a:rPr lang="sk-SK" sz="1700" b="0" i="0" u="none" kern="1200" dirty="0"/>
            <a:t> </a:t>
          </a:r>
          <a:r>
            <a:rPr lang="sk-SK" sz="1700" b="0" i="0" u="none" kern="1200" dirty="0" err="1"/>
            <a:t>interpretace</a:t>
          </a:r>
          <a:endParaRPr lang="sk-SK" sz="1700" b="0" kern="1200" dirty="0"/>
        </a:p>
      </dsp:txBody>
      <dsp:txXfrm>
        <a:off x="2162556" y="701850"/>
        <a:ext cx="7895844" cy="636221"/>
      </dsp:txXfrm>
    </dsp:sp>
    <dsp:sp modelId="{530044F0-A3F6-4828-A9BB-608394D2547B}">
      <dsp:nvSpPr>
        <dsp:cNvPr id="0" name=""/>
        <dsp:cNvSpPr/>
      </dsp:nvSpPr>
      <dsp:spPr>
        <a:xfrm>
          <a:off x="2011680" y="1338071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FA3FF2-3CA2-4D2F-B3BC-F64255B3DABE}">
      <dsp:nvSpPr>
        <dsp:cNvPr id="0" name=""/>
        <dsp:cNvSpPr/>
      </dsp:nvSpPr>
      <dsp:spPr>
        <a:xfrm>
          <a:off x="0" y="1370684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77A6D-9DD8-4A3E-8D72-8954C676773C}">
      <dsp:nvSpPr>
        <dsp:cNvPr id="0" name=""/>
        <dsp:cNvSpPr/>
      </dsp:nvSpPr>
      <dsp:spPr>
        <a:xfrm>
          <a:off x="0" y="1370684"/>
          <a:ext cx="2011680" cy="1368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800" b="0" i="0" u="none" kern="1200" dirty="0"/>
            <a:t>Druhá fáze</a:t>
          </a:r>
          <a:endParaRPr lang="sk-SK" sz="3800" b="0" kern="1200" dirty="0"/>
        </a:p>
      </dsp:txBody>
      <dsp:txXfrm>
        <a:off x="0" y="1370684"/>
        <a:ext cx="2011680" cy="1368677"/>
      </dsp:txXfrm>
    </dsp:sp>
    <dsp:sp modelId="{CB282138-9346-4349-B9B0-23B1B14463EA}">
      <dsp:nvSpPr>
        <dsp:cNvPr id="0" name=""/>
        <dsp:cNvSpPr/>
      </dsp:nvSpPr>
      <dsp:spPr>
        <a:xfrm>
          <a:off x="2162556" y="1432836"/>
          <a:ext cx="7895844" cy="1243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b="0" i="0" u="none" kern="1200" dirty="0"/>
            <a:t>Podrobné </a:t>
          </a:r>
          <a:r>
            <a:rPr lang="sk-SK" sz="1700" b="0" i="0" u="none" kern="1200" dirty="0" err="1"/>
            <a:t>zkoumání</a:t>
          </a:r>
          <a:r>
            <a:rPr lang="sk-SK" sz="1700" b="0" i="0" u="none" kern="1200" dirty="0"/>
            <a:t> dynamiky – podrobná </a:t>
          </a:r>
          <a:r>
            <a:rPr lang="sk-SK" sz="1700" b="0" i="0" u="none" kern="1200" dirty="0" err="1"/>
            <a:t>explorace</a:t>
          </a:r>
          <a:r>
            <a:rPr lang="sk-SK" sz="1700" b="0" i="0" u="none" kern="1200" dirty="0"/>
            <a:t> a </a:t>
          </a:r>
          <a:r>
            <a:rPr lang="sk-SK" sz="1700" b="0" i="0" u="none" kern="1200" dirty="0" err="1"/>
            <a:t>identifikace</a:t>
          </a:r>
          <a:endParaRPr lang="sk-SK" sz="1700" b="0" kern="1200" dirty="0"/>
        </a:p>
      </dsp:txBody>
      <dsp:txXfrm>
        <a:off x="2162556" y="1432836"/>
        <a:ext cx="7895844" cy="1243037"/>
      </dsp:txXfrm>
    </dsp:sp>
    <dsp:sp modelId="{F5805095-C2FC-4696-B186-FD8B5A1C4C5F}">
      <dsp:nvSpPr>
        <dsp:cNvPr id="0" name=""/>
        <dsp:cNvSpPr/>
      </dsp:nvSpPr>
      <dsp:spPr>
        <a:xfrm>
          <a:off x="2011680" y="2675873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6BA60-028C-46DF-9C7B-D6ECE5DCEC6D}">
      <dsp:nvSpPr>
        <dsp:cNvPr id="0" name=""/>
        <dsp:cNvSpPr/>
      </dsp:nvSpPr>
      <dsp:spPr>
        <a:xfrm>
          <a:off x="0" y="2739362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1EAB6-1962-43A9-BCE0-5D2A5814C88E}">
      <dsp:nvSpPr>
        <dsp:cNvPr id="0" name=""/>
        <dsp:cNvSpPr/>
      </dsp:nvSpPr>
      <dsp:spPr>
        <a:xfrm>
          <a:off x="0" y="2739362"/>
          <a:ext cx="2011680" cy="1368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800" b="0" i="0" u="none" kern="1200" dirty="0" err="1"/>
            <a:t>Třetí</a:t>
          </a:r>
          <a:r>
            <a:rPr lang="sk-SK" sz="3800" b="0" i="0" u="none" kern="1200" dirty="0"/>
            <a:t> fáze</a:t>
          </a:r>
          <a:endParaRPr lang="sk-SK" sz="3800" b="0" kern="1200" dirty="0"/>
        </a:p>
      </dsp:txBody>
      <dsp:txXfrm>
        <a:off x="0" y="2739362"/>
        <a:ext cx="2011680" cy="1368677"/>
      </dsp:txXfrm>
    </dsp:sp>
    <dsp:sp modelId="{DD2D5D3F-EC12-44F1-8E71-328F72A53429}">
      <dsp:nvSpPr>
        <dsp:cNvPr id="0" name=""/>
        <dsp:cNvSpPr/>
      </dsp:nvSpPr>
      <dsp:spPr>
        <a:xfrm>
          <a:off x="2162556" y="2801514"/>
          <a:ext cx="7895844" cy="1243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b="0" i="0" u="none" kern="1200" dirty="0"/>
            <a:t>Ukončení</a:t>
          </a:r>
          <a:endParaRPr lang="sk-SK" sz="1700" b="0" kern="1200" dirty="0"/>
        </a:p>
      </dsp:txBody>
      <dsp:txXfrm>
        <a:off x="2162556" y="2801514"/>
        <a:ext cx="7895844" cy="1243037"/>
      </dsp:txXfrm>
    </dsp:sp>
    <dsp:sp modelId="{769C63CA-0806-48A2-8E29-348CEB6D9826}">
      <dsp:nvSpPr>
        <dsp:cNvPr id="0" name=""/>
        <dsp:cNvSpPr/>
      </dsp:nvSpPr>
      <dsp:spPr>
        <a:xfrm>
          <a:off x="2011680" y="4044551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E423B-6495-49E6-A468-1AF73707CA55}">
      <dsp:nvSpPr>
        <dsp:cNvPr id="0" name=""/>
        <dsp:cNvSpPr/>
      </dsp:nvSpPr>
      <dsp:spPr>
        <a:xfrm>
          <a:off x="0" y="1618"/>
          <a:ext cx="100583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B126E-53BF-4A2C-A087-72B6B6A9729F}">
      <dsp:nvSpPr>
        <dsp:cNvPr id="0" name=""/>
        <dsp:cNvSpPr/>
      </dsp:nvSpPr>
      <dsp:spPr>
        <a:xfrm>
          <a:off x="0" y="1618"/>
          <a:ext cx="10058399" cy="1405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 err="1"/>
            <a:t>Nejvíce</a:t>
          </a:r>
          <a:r>
            <a:rPr lang="sk-SK" sz="2400" kern="1200" dirty="0"/>
            <a:t> </a:t>
          </a:r>
          <a:r>
            <a:rPr lang="sk-SK" sz="2400" kern="1200" dirty="0" err="1"/>
            <a:t>zkoumaná</a:t>
          </a:r>
          <a:r>
            <a:rPr lang="sk-SK" sz="2400" kern="1200" dirty="0"/>
            <a:t>, účinná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 err="1"/>
            <a:t>Efektivní</a:t>
          </a:r>
          <a:r>
            <a:rPr lang="sk-SK" sz="2400" kern="1200" dirty="0"/>
            <a:t> v </a:t>
          </a:r>
          <a:r>
            <a:rPr lang="sk-SK" sz="2400" kern="1200" dirty="0" err="1"/>
            <a:t>individuálním</a:t>
          </a:r>
          <a:r>
            <a:rPr lang="sk-SK" sz="2400" kern="1200" dirty="0"/>
            <a:t> i </a:t>
          </a:r>
          <a:r>
            <a:rPr lang="sk-SK" sz="2400" kern="1200" dirty="0" err="1"/>
            <a:t>skupinovém</a:t>
          </a:r>
          <a:r>
            <a:rPr lang="sk-SK" sz="2400" kern="1200" dirty="0"/>
            <a:t> nastavení, v </a:t>
          </a:r>
          <a:r>
            <a:rPr lang="sk-SK" sz="2400" kern="1200" dirty="0" err="1"/>
            <a:t>komorbidních</a:t>
          </a:r>
          <a:r>
            <a:rPr lang="sk-SK" sz="2400" kern="1200" dirty="0"/>
            <a:t> </a:t>
          </a:r>
          <a:r>
            <a:rPr lang="sk-SK" sz="2400" kern="1200" dirty="0" err="1"/>
            <a:t>podmínkách</a:t>
          </a:r>
          <a:r>
            <a:rPr lang="sk-SK" sz="2400" kern="1200" dirty="0"/>
            <a:t> </a:t>
          </a:r>
        </a:p>
      </dsp:txBody>
      <dsp:txXfrm>
        <a:off x="0" y="1618"/>
        <a:ext cx="10058399" cy="1405818"/>
      </dsp:txXfrm>
    </dsp:sp>
    <dsp:sp modelId="{A1955F8A-1ED0-4C66-8EBB-E636129E4459}">
      <dsp:nvSpPr>
        <dsp:cNvPr id="0" name=""/>
        <dsp:cNvSpPr/>
      </dsp:nvSpPr>
      <dsp:spPr>
        <a:xfrm>
          <a:off x="0" y="1407436"/>
          <a:ext cx="10058399" cy="0"/>
        </a:xfrm>
        <a:prstGeom prst="line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accent2">
              <a:hueOff val="13013"/>
              <a:satOff val="-8959"/>
              <a:lumOff val="-2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BE11D-88B4-4022-A44B-C3F30B792BC5}">
      <dsp:nvSpPr>
        <dsp:cNvPr id="0" name=""/>
        <dsp:cNvSpPr/>
      </dsp:nvSpPr>
      <dsp:spPr>
        <a:xfrm>
          <a:off x="0" y="1407436"/>
          <a:ext cx="2011680" cy="1405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/>
            <a:t>Plusy</a:t>
          </a:r>
        </a:p>
      </dsp:txBody>
      <dsp:txXfrm>
        <a:off x="0" y="1407436"/>
        <a:ext cx="2011680" cy="1405818"/>
      </dsp:txXfrm>
    </dsp:sp>
    <dsp:sp modelId="{0559B117-A6DF-43BA-AFA0-953680F89544}">
      <dsp:nvSpPr>
        <dsp:cNvPr id="0" name=""/>
        <dsp:cNvSpPr/>
      </dsp:nvSpPr>
      <dsp:spPr>
        <a:xfrm>
          <a:off x="2162556" y="1471275"/>
          <a:ext cx="7895844" cy="1276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0" kern="1200" dirty="0"/>
            <a:t>+</a:t>
          </a:r>
          <a:r>
            <a:rPr lang="sk-SK" sz="2100" b="0" kern="1200" baseline="0" dirty="0"/>
            <a:t> vysoká </a:t>
          </a:r>
          <a:r>
            <a:rPr lang="sk-SK" sz="2100" b="0" kern="1200" baseline="0" dirty="0" err="1"/>
            <a:t>účinnost</a:t>
          </a:r>
          <a:endParaRPr lang="sk-SK" sz="2100" b="0" kern="1200" baseline="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0" kern="1200" baseline="0" dirty="0"/>
            <a:t>+ bez </a:t>
          </a:r>
          <a:r>
            <a:rPr lang="sk-SK" sz="2100" b="0" kern="1200" baseline="0" dirty="0" err="1"/>
            <a:t>vedlejších</a:t>
          </a:r>
          <a:r>
            <a:rPr lang="sk-SK" sz="2100" b="0" kern="1200" baseline="0" dirty="0"/>
            <a:t> </a:t>
          </a:r>
          <a:r>
            <a:rPr lang="sk-SK" sz="2100" b="0" kern="1200" baseline="0" dirty="0" err="1"/>
            <a:t>účinků</a:t>
          </a:r>
          <a:endParaRPr lang="sk-SK" sz="2100" b="0" kern="1200" baseline="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0" kern="1200" baseline="0" dirty="0"/>
            <a:t>+  </a:t>
          </a:r>
          <a:r>
            <a:rPr lang="sk-SK" sz="2100" b="0" kern="1200" baseline="0" dirty="0" err="1"/>
            <a:t>relativní</a:t>
          </a:r>
          <a:r>
            <a:rPr lang="sk-SK" sz="2100" b="0" kern="1200" baseline="0" dirty="0"/>
            <a:t> </a:t>
          </a:r>
          <a:r>
            <a:rPr lang="sk-SK" sz="2100" b="0" kern="1200" baseline="0" dirty="0" err="1"/>
            <a:t>trvalost</a:t>
          </a:r>
          <a:r>
            <a:rPr lang="sk-SK" sz="2100" b="0" kern="1200" baseline="0" dirty="0"/>
            <a:t> zlepšení </a:t>
          </a:r>
          <a:endParaRPr lang="sk-SK" sz="2100" b="0" kern="1200" dirty="0"/>
        </a:p>
      </dsp:txBody>
      <dsp:txXfrm>
        <a:off x="2162556" y="1471275"/>
        <a:ext cx="7895844" cy="1276768"/>
      </dsp:txXfrm>
    </dsp:sp>
    <dsp:sp modelId="{1B623412-4912-4583-9C4F-B88958816F91}">
      <dsp:nvSpPr>
        <dsp:cNvPr id="0" name=""/>
        <dsp:cNvSpPr/>
      </dsp:nvSpPr>
      <dsp:spPr>
        <a:xfrm>
          <a:off x="2011680" y="2748043"/>
          <a:ext cx="80467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A1D02-4DAB-434E-AEC2-C78791071895}">
      <dsp:nvSpPr>
        <dsp:cNvPr id="0" name=""/>
        <dsp:cNvSpPr/>
      </dsp:nvSpPr>
      <dsp:spPr>
        <a:xfrm>
          <a:off x="0" y="2813254"/>
          <a:ext cx="10058399" cy="0"/>
        </a:xfrm>
        <a:prstGeom prst="line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15875" cap="flat" cmpd="sng" algn="ctr">
          <a:solidFill>
            <a:schemeClr val="accent2">
              <a:hueOff val="26025"/>
              <a:satOff val="-17917"/>
              <a:lumOff val="-45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C54D5-22D7-45BF-A3C5-99DBC7238871}">
      <dsp:nvSpPr>
        <dsp:cNvPr id="0" name=""/>
        <dsp:cNvSpPr/>
      </dsp:nvSpPr>
      <dsp:spPr>
        <a:xfrm>
          <a:off x="0" y="2813254"/>
          <a:ext cx="2011680" cy="1405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0" kern="1200" dirty="0"/>
            <a:t>Mínusy</a:t>
          </a:r>
        </a:p>
      </dsp:txBody>
      <dsp:txXfrm>
        <a:off x="0" y="2813254"/>
        <a:ext cx="2011680" cy="1405818"/>
      </dsp:txXfrm>
    </dsp:sp>
    <dsp:sp modelId="{BADED8DC-4AD2-4C2E-80DE-A49C69CBA233}">
      <dsp:nvSpPr>
        <dsp:cNvPr id="0" name=""/>
        <dsp:cNvSpPr/>
      </dsp:nvSpPr>
      <dsp:spPr>
        <a:xfrm>
          <a:off x="2162556" y="2877093"/>
          <a:ext cx="7895844" cy="1276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0" i="0" u="none" kern="1200" dirty="0"/>
            <a:t>- 10 -15 % </a:t>
          </a:r>
          <a:r>
            <a:rPr lang="sk-SK" sz="2100" b="0" i="0" u="none" kern="1200" dirty="0" err="1"/>
            <a:t>léčbu</a:t>
          </a:r>
          <a:r>
            <a:rPr lang="sk-SK" sz="2100" b="0" i="0" u="none" kern="1200" dirty="0"/>
            <a:t> </a:t>
          </a:r>
          <a:r>
            <a:rPr lang="sk-SK" sz="2100" b="0" i="0" u="none" kern="1200" dirty="0" err="1"/>
            <a:t>odmítá</a:t>
          </a:r>
          <a:r>
            <a:rPr lang="sk-SK" sz="2100" b="0" i="0" u="none" kern="1200" dirty="0"/>
            <a:t> pro </a:t>
          </a:r>
          <a:r>
            <a:rPr lang="sk-SK" sz="2100" b="0" i="0" u="none" kern="1200" dirty="0" err="1"/>
            <a:t>její</a:t>
          </a:r>
          <a:r>
            <a:rPr lang="sk-SK" sz="2100" b="0" i="0" u="none" kern="1200" dirty="0"/>
            <a:t> </a:t>
          </a:r>
          <a:r>
            <a:rPr lang="sk-SK" sz="2100" b="0" i="0" u="none" kern="1200" dirty="0" err="1"/>
            <a:t>náročnost</a:t>
          </a:r>
          <a:r>
            <a:rPr lang="sk-SK" sz="2100" b="0" i="0" u="none" kern="1200" dirty="0"/>
            <a:t>, </a:t>
          </a:r>
          <a:r>
            <a:rPr lang="sk-SK" sz="2100" b="0" i="0" u="none" kern="1200" dirty="0" err="1"/>
            <a:t>nedostupnost</a:t>
          </a:r>
          <a:r>
            <a:rPr lang="sk-SK" sz="2100" b="0" i="0" u="none" kern="1200" dirty="0"/>
            <a:t> vycvičených </a:t>
          </a:r>
          <a:r>
            <a:rPr lang="sk-SK" sz="2100" b="0" i="0" u="none" kern="1200" dirty="0" err="1"/>
            <a:t>terapeutů</a:t>
          </a:r>
          <a:r>
            <a:rPr lang="sk-SK" sz="2100" b="0" i="0" u="none" kern="1200" dirty="0"/>
            <a:t> (</a:t>
          </a:r>
          <a:r>
            <a:rPr lang="sk-SK" sz="2100" b="0" i="0" u="none" kern="1200" dirty="0" err="1"/>
            <a:t>Praško</a:t>
          </a:r>
          <a:r>
            <a:rPr lang="sk-SK" sz="2100" b="0" i="0" u="none" kern="1200" dirty="0"/>
            <a:t>, 2005)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0" kern="1200" dirty="0"/>
            <a:t>- Naučené </a:t>
          </a:r>
          <a:r>
            <a:rPr lang="sk-SK" sz="2100" b="0" kern="1200" dirty="0" err="1"/>
            <a:t>dovednosti</a:t>
          </a:r>
          <a:r>
            <a:rPr lang="sk-SK" sz="2100" b="0" kern="1200" dirty="0"/>
            <a:t> v </a:t>
          </a:r>
          <a:r>
            <a:rPr lang="sk-SK" sz="2100" b="0" kern="1200" dirty="0" err="1"/>
            <a:t>ambulatních</a:t>
          </a:r>
          <a:r>
            <a:rPr lang="sk-SK" sz="2100" b="0" kern="1200" dirty="0"/>
            <a:t> </a:t>
          </a:r>
          <a:r>
            <a:rPr lang="sk-SK" sz="2100" b="0" kern="1200" dirty="0" err="1"/>
            <a:t>vs</a:t>
          </a:r>
          <a:r>
            <a:rPr lang="sk-SK" sz="2100" b="0" kern="1200" dirty="0"/>
            <a:t>. </a:t>
          </a:r>
          <a:r>
            <a:rPr lang="sk-SK" sz="2100" b="0" kern="1200" dirty="0" err="1"/>
            <a:t>domácích</a:t>
          </a:r>
          <a:r>
            <a:rPr lang="sk-SK" sz="2100" b="0" kern="1200" dirty="0"/>
            <a:t> </a:t>
          </a:r>
          <a:r>
            <a:rPr lang="sk-SK" sz="2100" b="0" kern="1200" dirty="0" err="1"/>
            <a:t>podmínkách</a:t>
          </a:r>
          <a:endParaRPr lang="sk-SK" sz="2100" b="0" kern="1200" dirty="0"/>
        </a:p>
      </dsp:txBody>
      <dsp:txXfrm>
        <a:off x="2162556" y="2877093"/>
        <a:ext cx="7895844" cy="1276768"/>
      </dsp:txXfrm>
    </dsp:sp>
    <dsp:sp modelId="{569C8B4C-767E-4996-8DE0-A08F95B9AB45}">
      <dsp:nvSpPr>
        <dsp:cNvPr id="0" name=""/>
        <dsp:cNvSpPr/>
      </dsp:nvSpPr>
      <dsp:spPr>
        <a:xfrm>
          <a:off x="2011680" y="4153861"/>
          <a:ext cx="80467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89E4B-F537-4F8C-872F-8450D1BEC380}">
      <dsp:nvSpPr>
        <dsp:cNvPr id="0" name=""/>
        <dsp:cNvSpPr/>
      </dsp:nvSpPr>
      <dsp:spPr>
        <a:xfrm>
          <a:off x="0" y="4219072"/>
          <a:ext cx="10058399" cy="0"/>
        </a:xfrm>
        <a:prstGeom prst="lin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5497C-79E7-43C1-A6B8-F01914B42D0E}">
      <dsp:nvSpPr>
        <dsp:cNvPr id="0" name=""/>
        <dsp:cNvSpPr/>
      </dsp:nvSpPr>
      <dsp:spPr>
        <a:xfrm>
          <a:off x="0" y="4219072"/>
          <a:ext cx="10058399" cy="830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kern="1200" dirty="0"/>
            <a:t>5 - 20</a:t>
          </a:r>
          <a:r>
            <a:rPr lang="pt-BR" sz="2300" b="0" i="0" u="none" kern="1200" dirty="0"/>
            <a:t> sezení (1-2x týdně)</a:t>
          </a:r>
          <a:endParaRPr lang="pt-BR" sz="2300" kern="1200" dirty="0"/>
        </a:p>
      </dsp:txBody>
      <dsp:txXfrm>
        <a:off x="0" y="4219072"/>
        <a:ext cx="10058399" cy="8303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E423B-6495-49E6-A468-1AF73707CA55}">
      <dsp:nvSpPr>
        <dsp:cNvPr id="0" name=""/>
        <dsp:cNvSpPr/>
      </dsp:nvSpPr>
      <dsp:spPr>
        <a:xfrm>
          <a:off x="0" y="475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B126E-53BF-4A2C-A087-72B6B6A9729F}">
      <dsp:nvSpPr>
        <dsp:cNvPr id="0" name=""/>
        <dsp:cNvSpPr/>
      </dsp:nvSpPr>
      <dsp:spPr>
        <a:xfrm>
          <a:off x="0" y="475"/>
          <a:ext cx="10058399" cy="779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b="0" i="0" u="none" kern="1200" dirty="0" err="1"/>
            <a:t>Edukace</a:t>
          </a:r>
          <a:endParaRPr lang="sk-SK" sz="3600" kern="1200" dirty="0"/>
        </a:p>
      </dsp:txBody>
      <dsp:txXfrm>
        <a:off x="0" y="475"/>
        <a:ext cx="10058399" cy="779206"/>
      </dsp:txXfrm>
    </dsp:sp>
    <dsp:sp modelId="{0543F216-8483-4678-B7E3-08FE63085A30}">
      <dsp:nvSpPr>
        <dsp:cNvPr id="0" name=""/>
        <dsp:cNvSpPr/>
      </dsp:nvSpPr>
      <dsp:spPr>
        <a:xfrm>
          <a:off x="0" y="779681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D2D69-1979-4323-AE09-C7EBDEFD9B17}">
      <dsp:nvSpPr>
        <dsp:cNvPr id="0" name=""/>
        <dsp:cNvSpPr/>
      </dsp:nvSpPr>
      <dsp:spPr>
        <a:xfrm>
          <a:off x="0" y="779681"/>
          <a:ext cx="10058399" cy="779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k-SK" sz="3600" b="0" i="0" u="none" kern="1200" dirty="0"/>
            <a:t>Nácvik </a:t>
          </a:r>
          <a:r>
            <a:rPr lang="sk-SK" sz="3600" b="0" i="0" u="none" kern="1200" dirty="0" err="1"/>
            <a:t>zklidňujícího</a:t>
          </a:r>
          <a:r>
            <a:rPr lang="sk-SK" sz="3600" b="0" i="0" u="none" kern="1200" dirty="0"/>
            <a:t> </a:t>
          </a:r>
          <a:r>
            <a:rPr lang="sk-SK" sz="3600" b="0" i="0" u="none" kern="1200" dirty="0" err="1"/>
            <a:t>dýchání</a:t>
          </a:r>
          <a:r>
            <a:rPr lang="sk-SK" sz="3600" b="0" i="0" u="none" kern="1200" dirty="0"/>
            <a:t>, svalové </a:t>
          </a:r>
          <a:r>
            <a:rPr lang="sk-SK" sz="3600" b="0" i="0" u="none" kern="1200" dirty="0" err="1"/>
            <a:t>relaxace</a:t>
          </a:r>
          <a:endParaRPr lang="sk-SK" sz="3600" b="0" i="0" u="none" kern="1200" dirty="0"/>
        </a:p>
      </dsp:txBody>
      <dsp:txXfrm>
        <a:off x="0" y="779681"/>
        <a:ext cx="10058399" cy="779206"/>
      </dsp:txXfrm>
    </dsp:sp>
    <dsp:sp modelId="{2EAD6102-B982-4A08-ACE8-CF5475DBED48}">
      <dsp:nvSpPr>
        <dsp:cNvPr id="0" name=""/>
        <dsp:cNvSpPr/>
      </dsp:nvSpPr>
      <dsp:spPr>
        <a:xfrm>
          <a:off x="0" y="1558887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F58254-98C1-4E99-BB0D-2E7FF773B1F2}">
      <dsp:nvSpPr>
        <dsp:cNvPr id="0" name=""/>
        <dsp:cNvSpPr/>
      </dsp:nvSpPr>
      <dsp:spPr>
        <a:xfrm>
          <a:off x="0" y="1558887"/>
          <a:ext cx="10058399" cy="779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k-SK" sz="3600" b="0" i="0" u="none" kern="1200" dirty="0" err="1"/>
            <a:t>Interoreceptivní</a:t>
          </a:r>
          <a:r>
            <a:rPr lang="sk-SK" sz="3600" b="0" i="0" u="none" kern="1200" dirty="0"/>
            <a:t> </a:t>
          </a:r>
          <a:r>
            <a:rPr lang="sk-SK" sz="3600" b="0" i="0" u="none" kern="1200" dirty="0" err="1"/>
            <a:t>expozice</a:t>
          </a:r>
          <a:endParaRPr lang="sk-SK" sz="3600" b="0" i="0" u="none" kern="1200" dirty="0"/>
        </a:p>
      </dsp:txBody>
      <dsp:txXfrm>
        <a:off x="0" y="1558887"/>
        <a:ext cx="10058399" cy="779206"/>
      </dsp:txXfrm>
    </dsp:sp>
    <dsp:sp modelId="{F1843A8C-88D0-425B-95C3-9857E85CE531}">
      <dsp:nvSpPr>
        <dsp:cNvPr id="0" name=""/>
        <dsp:cNvSpPr/>
      </dsp:nvSpPr>
      <dsp:spPr>
        <a:xfrm>
          <a:off x="0" y="2338094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070E4-086C-4431-B83B-C0D175AB3317}">
      <dsp:nvSpPr>
        <dsp:cNvPr id="0" name=""/>
        <dsp:cNvSpPr/>
      </dsp:nvSpPr>
      <dsp:spPr>
        <a:xfrm>
          <a:off x="0" y="2338094"/>
          <a:ext cx="10058399" cy="779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k-SK" sz="3600" b="0" i="0" u="none" kern="1200" dirty="0" err="1"/>
            <a:t>Zpochybňování</a:t>
          </a:r>
          <a:r>
            <a:rPr lang="sk-SK" sz="3600" b="0" i="0" u="none" kern="1200" dirty="0"/>
            <a:t> katastrofických </a:t>
          </a:r>
          <a:r>
            <a:rPr lang="sk-SK" sz="3600" b="0" i="0" u="none" kern="1200" dirty="0" err="1"/>
            <a:t>interpretací</a:t>
          </a:r>
          <a:endParaRPr lang="sk-SK" sz="3600" b="0" i="0" u="none" kern="1200" dirty="0"/>
        </a:p>
      </dsp:txBody>
      <dsp:txXfrm>
        <a:off x="0" y="2338094"/>
        <a:ext cx="10058399" cy="779206"/>
      </dsp:txXfrm>
    </dsp:sp>
    <dsp:sp modelId="{9D22EA3D-3A9E-4F3F-BB0E-CE4AD151EAD7}">
      <dsp:nvSpPr>
        <dsp:cNvPr id="0" name=""/>
        <dsp:cNvSpPr/>
      </dsp:nvSpPr>
      <dsp:spPr>
        <a:xfrm>
          <a:off x="0" y="3117300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BED48-1EC5-48BB-ADE9-52A9658C5B34}">
      <dsp:nvSpPr>
        <dsp:cNvPr id="0" name=""/>
        <dsp:cNvSpPr/>
      </dsp:nvSpPr>
      <dsp:spPr>
        <a:xfrm>
          <a:off x="0" y="3117300"/>
          <a:ext cx="10058399" cy="779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k-SK" sz="3600" b="0" i="0" u="none" kern="1200" dirty="0"/>
            <a:t>Zvládnutí vyhýbavého </a:t>
          </a:r>
          <a:r>
            <a:rPr lang="sk-SK" sz="3600" b="0" i="0" u="none" kern="1200" dirty="0" err="1"/>
            <a:t>chování</a:t>
          </a:r>
          <a:endParaRPr lang="sk-SK" sz="3600" b="0" i="0" u="none" kern="1200" dirty="0"/>
        </a:p>
      </dsp:txBody>
      <dsp:txXfrm>
        <a:off x="0" y="3117300"/>
        <a:ext cx="10058399" cy="7792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E423B-6495-49E6-A468-1AF73707CA55}">
      <dsp:nvSpPr>
        <dsp:cNvPr id="0" name=""/>
        <dsp:cNvSpPr/>
      </dsp:nvSpPr>
      <dsp:spPr>
        <a:xfrm>
          <a:off x="0" y="1214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B126E-53BF-4A2C-A087-72B6B6A9729F}">
      <dsp:nvSpPr>
        <dsp:cNvPr id="0" name=""/>
        <dsp:cNvSpPr/>
      </dsp:nvSpPr>
      <dsp:spPr>
        <a:xfrm>
          <a:off x="0" y="1214"/>
          <a:ext cx="10058399" cy="779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 dirty="0"/>
            <a:t>Panická</a:t>
          </a:r>
          <a:r>
            <a:rPr lang="sk-SK" sz="3600" kern="1200" baseline="0" dirty="0"/>
            <a:t> porucha, stresová </a:t>
          </a:r>
          <a:r>
            <a:rPr lang="sk-SK" sz="3600" kern="1200" baseline="0" dirty="0" err="1"/>
            <a:t>reakce</a:t>
          </a:r>
          <a:r>
            <a:rPr lang="sk-SK" sz="3600" kern="1200" baseline="0" dirty="0"/>
            <a:t>, bludný kruh</a:t>
          </a:r>
          <a:endParaRPr lang="sk-SK" sz="3600" kern="1200" dirty="0"/>
        </a:p>
      </dsp:txBody>
      <dsp:txXfrm>
        <a:off x="0" y="1214"/>
        <a:ext cx="10058399" cy="779814"/>
      </dsp:txXfrm>
    </dsp:sp>
    <dsp:sp modelId="{0543F216-8483-4678-B7E3-08FE63085A30}">
      <dsp:nvSpPr>
        <dsp:cNvPr id="0" name=""/>
        <dsp:cNvSpPr/>
      </dsp:nvSpPr>
      <dsp:spPr>
        <a:xfrm>
          <a:off x="0" y="781028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D2D69-1979-4323-AE09-C7EBDEFD9B17}">
      <dsp:nvSpPr>
        <dsp:cNvPr id="0" name=""/>
        <dsp:cNvSpPr/>
      </dsp:nvSpPr>
      <dsp:spPr>
        <a:xfrm>
          <a:off x="0" y="781028"/>
          <a:ext cx="10058399" cy="779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k-SK" sz="3600" b="0" i="0" u="none" kern="1200" dirty="0"/>
            <a:t>Vznik</a:t>
          </a:r>
          <a:r>
            <a:rPr lang="sk-SK" sz="3600" b="0" i="0" u="none" kern="1200" baseline="0" dirty="0"/>
            <a:t> a </a:t>
          </a:r>
          <a:r>
            <a:rPr lang="sk-SK" sz="3600" b="0" i="0" u="none" kern="1200" baseline="0" dirty="0" err="1"/>
            <a:t>udržování</a:t>
          </a:r>
          <a:r>
            <a:rPr lang="sk-SK" sz="3600" b="0" i="0" u="none" kern="1200" baseline="0" dirty="0"/>
            <a:t> poruchy</a:t>
          </a:r>
          <a:endParaRPr lang="sk-SK" sz="3600" b="0" i="0" u="none" kern="1200" dirty="0"/>
        </a:p>
      </dsp:txBody>
      <dsp:txXfrm>
        <a:off x="0" y="781028"/>
        <a:ext cx="10058399" cy="779814"/>
      </dsp:txXfrm>
    </dsp:sp>
    <dsp:sp modelId="{2EAD6102-B982-4A08-ACE8-CF5475DBED48}">
      <dsp:nvSpPr>
        <dsp:cNvPr id="0" name=""/>
        <dsp:cNvSpPr/>
      </dsp:nvSpPr>
      <dsp:spPr>
        <a:xfrm>
          <a:off x="0" y="1560843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F58254-98C1-4E99-BB0D-2E7FF773B1F2}">
      <dsp:nvSpPr>
        <dsp:cNvPr id="0" name=""/>
        <dsp:cNvSpPr/>
      </dsp:nvSpPr>
      <dsp:spPr>
        <a:xfrm>
          <a:off x="0" y="1560843"/>
          <a:ext cx="10058399" cy="779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k-SK" sz="3600" b="0" i="0" u="none" kern="1200" dirty="0" err="1"/>
            <a:t>Smysl</a:t>
          </a:r>
          <a:r>
            <a:rPr lang="sk-SK" sz="3600" b="0" i="0" u="none" kern="1200" dirty="0"/>
            <a:t> PST </a:t>
          </a:r>
          <a:r>
            <a:rPr lang="sk-SK" sz="3600" b="0" i="0" u="none" kern="1200" dirty="0" err="1"/>
            <a:t>metod</a:t>
          </a:r>
          <a:endParaRPr lang="sk-SK" sz="3600" b="0" i="0" u="none" kern="1200" dirty="0"/>
        </a:p>
      </dsp:txBody>
      <dsp:txXfrm>
        <a:off x="0" y="1560843"/>
        <a:ext cx="10058399" cy="779814"/>
      </dsp:txXfrm>
    </dsp:sp>
    <dsp:sp modelId="{F1843A8C-88D0-425B-95C3-9857E85CE531}">
      <dsp:nvSpPr>
        <dsp:cNvPr id="0" name=""/>
        <dsp:cNvSpPr/>
      </dsp:nvSpPr>
      <dsp:spPr>
        <a:xfrm>
          <a:off x="0" y="2340658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070E4-086C-4431-B83B-C0D175AB3317}">
      <dsp:nvSpPr>
        <dsp:cNvPr id="0" name=""/>
        <dsp:cNvSpPr/>
      </dsp:nvSpPr>
      <dsp:spPr>
        <a:xfrm>
          <a:off x="0" y="2340658"/>
          <a:ext cx="10058399" cy="779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k-SK" sz="3600" b="0" i="0" u="none" kern="1200" dirty="0" err="1"/>
            <a:t>Cílem</a:t>
          </a:r>
          <a:r>
            <a:rPr lang="sk-SK" sz="3600" b="0" i="0" u="none" kern="1200" dirty="0"/>
            <a:t> </a:t>
          </a:r>
          <a:r>
            <a:rPr lang="sk-SK" sz="3600" b="0" i="0" u="none" kern="1200" dirty="0" err="1"/>
            <a:t>zvládání</a:t>
          </a:r>
          <a:r>
            <a:rPr lang="sk-SK" sz="3600" b="0" i="0" u="none" kern="1200" dirty="0"/>
            <a:t> úzkostných </a:t>
          </a:r>
          <a:r>
            <a:rPr lang="sk-SK" sz="3600" b="0" i="0" u="none" kern="1200" dirty="0" err="1"/>
            <a:t>stavů</a:t>
          </a:r>
          <a:endParaRPr lang="sk-SK" sz="3600" b="0" i="0" u="none" kern="1200" dirty="0"/>
        </a:p>
      </dsp:txBody>
      <dsp:txXfrm>
        <a:off x="0" y="2340658"/>
        <a:ext cx="10058399" cy="779814"/>
      </dsp:txXfrm>
    </dsp:sp>
    <dsp:sp modelId="{9D22EA3D-3A9E-4F3F-BB0E-CE4AD151EAD7}">
      <dsp:nvSpPr>
        <dsp:cNvPr id="0" name=""/>
        <dsp:cNvSpPr/>
      </dsp:nvSpPr>
      <dsp:spPr>
        <a:xfrm>
          <a:off x="0" y="3120472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BED48-1EC5-48BB-ADE9-52A9658C5B34}">
      <dsp:nvSpPr>
        <dsp:cNvPr id="0" name=""/>
        <dsp:cNvSpPr/>
      </dsp:nvSpPr>
      <dsp:spPr>
        <a:xfrm flipV="1">
          <a:off x="0" y="3120472"/>
          <a:ext cx="10058399" cy="91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sk-SK" sz="500" b="0" i="0" u="none" kern="1200" dirty="0"/>
        </a:p>
      </dsp:txBody>
      <dsp:txXfrm rot="10800000">
        <a:off x="0" y="3120472"/>
        <a:ext cx="10058399" cy="91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563C9-EAF4-4E60-BDB8-2B78EEE08E99}" type="datetimeFigureOut">
              <a:rPr lang="sk-SK" smtClean="0"/>
              <a:t>22. 10. 2019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F234E-D836-4B88-B48D-77AD9C9F22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306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F234E-D836-4B88-B48D-77AD9C9F228F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6078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E75C-97C4-42B3-ADCD-682DAA5C3B34}" type="datetimeFigureOut">
              <a:rPr lang="sk-SK" smtClean="0"/>
              <a:t>22. 10. 2019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100D-1C96-46A6-ADE1-DE5B1B12ACEB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675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E75C-97C4-42B3-ADCD-682DAA5C3B34}" type="datetimeFigureOut">
              <a:rPr lang="sk-SK" smtClean="0"/>
              <a:t>22. 10. 2019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100D-1C96-46A6-ADE1-DE5B1B12ACE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763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E75C-97C4-42B3-ADCD-682DAA5C3B34}" type="datetimeFigureOut">
              <a:rPr lang="sk-SK" smtClean="0"/>
              <a:t>22. 10. 2019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100D-1C96-46A6-ADE1-DE5B1B12ACE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636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E75C-97C4-42B3-ADCD-682DAA5C3B34}" type="datetimeFigureOut">
              <a:rPr lang="sk-SK" smtClean="0"/>
              <a:t>22. 10. 2019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100D-1C96-46A6-ADE1-DE5B1B12ACE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625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E75C-97C4-42B3-ADCD-682DAA5C3B34}" type="datetimeFigureOut">
              <a:rPr lang="sk-SK" smtClean="0"/>
              <a:t>22. 10. 2019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100D-1C96-46A6-ADE1-DE5B1B12ACEB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82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E75C-97C4-42B3-ADCD-682DAA5C3B34}" type="datetimeFigureOut">
              <a:rPr lang="sk-SK" smtClean="0"/>
              <a:t>22. 10. 2019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100D-1C96-46A6-ADE1-DE5B1B12ACE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169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E75C-97C4-42B3-ADCD-682DAA5C3B34}" type="datetimeFigureOut">
              <a:rPr lang="sk-SK" smtClean="0"/>
              <a:t>22. 10. 2019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100D-1C96-46A6-ADE1-DE5B1B12ACE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3248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E75C-97C4-42B3-ADCD-682DAA5C3B34}" type="datetimeFigureOut">
              <a:rPr lang="sk-SK" smtClean="0"/>
              <a:t>22. 10. 2019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100D-1C96-46A6-ADE1-DE5B1B12ACE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83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E75C-97C4-42B3-ADCD-682DAA5C3B34}" type="datetimeFigureOut">
              <a:rPr lang="sk-SK" smtClean="0"/>
              <a:t>22. 10. 2019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100D-1C96-46A6-ADE1-DE5B1B12ACE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200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8DE75C-97C4-42B3-ADCD-682DAA5C3B34}" type="datetimeFigureOut">
              <a:rPr lang="sk-SK" smtClean="0"/>
              <a:t>22. 10. 2019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46100D-1C96-46A6-ADE1-DE5B1B12ACE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1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E75C-97C4-42B3-ADCD-682DAA5C3B34}" type="datetimeFigureOut">
              <a:rPr lang="sk-SK" smtClean="0"/>
              <a:t>22. 10. 2019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100D-1C96-46A6-ADE1-DE5B1B12ACE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54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38DE75C-97C4-42B3-ADCD-682DAA5C3B34}" type="datetimeFigureOut">
              <a:rPr lang="sk-SK" smtClean="0"/>
              <a:t>22. 10. 2019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746100D-1C96-46A6-ADE1-DE5B1B12ACEB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1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S0140-6736(06)69418-X" TargetMode="External"/><Relationship Id="rId3" Type="http://schemas.openxmlformats.org/officeDocument/2006/relationships/hyperlink" Target="https://doi.org/10.1007/978-0-387-09593-6" TargetMode="External"/><Relationship Id="rId7" Type="http://schemas.openxmlformats.org/officeDocument/2006/relationships/hyperlink" Target="https://doi.org/10.1590/1516-4446-2016-2107" TargetMode="External"/><Relationship Id="rId2" Type="http://schemas.openxmlformats.org/officeDocument/2006/relationships/hyperlink" Target="https://doi.org/10.1176/appi.books.978089042559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1007/b136521" TargetMode="External"/><Relationship Id="rId5" Type="http://schemas.openxmlformats.org/officeDocument/2006/relationships/hyperlink" Target="https://icd.who.int/browse11/l-m/en#/http%3a%2f%2fid.who.int%2ficd%2fentity%2f56162827" TargetMode="External"/><Relationship Id="rId10" Type="http://schemas.openxmlformats.org/officeDocument/2006/relationships/hyperlink" Target="http://nevypustdusi.cz/2019/04/11/o-zivote-s-panickou-poruchou-pribeh-martina/" TargetMode="External"/><Relationship Id="rId4" Type="http://schemas.openxmlformats.org/officeDocument/2006/relationships/hyperlink" Target="https://doi.org/10.1016/j.cbpra.2009.06.001" TargetMode="External"/><Relationship Id="rId9" Type="http://schemas.openxmlformats.org/officeDocument/2006/relationships/hyperlink" Target="https://doi.org/10.3109/10673229.2012.726527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ywellmind.com/thmb/s-BHACV3qi1zF0rXrxhIRLtlo2M=/1500x1000/filters:no_upscale():max_bytes(150000):strip_icc()/top-symptoms-of-panic-attacks-2584270_FINAL-5bcdfd4d46e0fb0051228ee5.png" TargetMode="External"/><Relationship Id="rId2" Type="http://schemas.openxmlformats.org/officeDocument/2006/relationships/hyperlink" Target="https://i2.wp.com/bernardgolden.com/wp-content/uploads/2018/10/Simpsons-Panic.jpg?fit=820%2C750&amp;ssl=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0B0CC03-D96A-441D-9D76-0DCDA5B5B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2355" y="416054"/>
            <a:ext cx="3458494" cy="5551406"/>
          </a:xfrm>
        </p:spPr>
        <p:txBody>
          <a:bodyPr anchor="ctr">
            <a:normAutofit/>
          </a:bodyPr>
          <a:lstStyle/>
          <a:p>
            <a:pPr algn="r"/>
            <a:r>
              <a:rPr lang="sk-SK" cap="none" dirty="0">
                <a:solidFill>
                  <a:schemeClr val="tx1"/>
                </a:solidFill>
              </a:rPr>
              <a:t>Vypracovali:</a:t>
            </a:r>
          </a:p>
          <a:p>
            <a:pPr algn="r"/>
            <a:r>
              <a:rPr lang="sk-SK" b="1" cap="none" dirty="0">
                <a:solidFill>
                  <a:schemeClr val="tx1"/>
                </a:solidFill>
              </a:rPr>
              <a:t>Klára </a:t>
            </a:r>
            <a:r>
              <a:rPr lang="sk-SK" b="1" cap="none" dirty="0" err="1">
                <a:solidFill>
                  <a:schemeClr val="tx1"/>
                </a:solidFill>
              </a:rPr>
              <a:t>Hečlová</a:t>
            </a:r>
            <a:r>
              <a:rPr lang="sk-SK" b="1" cap="none" dirty="0">
                <a:solidFill>
                  <a:schemeClr val="tx1"/>
                </a:solidFill>
              </a:rPr>
              <a:t>, </a:t>
            </a:r>
            <a:br>
              <a:rPr lang="sk-SK" b="1" cap="none" dirty="0">
                <a:solidFill>
                  <a:schemeClr val="tx1"/>
                </a:solidFill>
              </a:rPr>
            </a:br>
            <a:r>
              <a:rPr lang="sk-SK" b="1" cap="none" dirty="0">
                <a:solidFill>
                  <a:schemeClr val="tx1"/>
                </a:solidFill>
              </a:rPr>
              <a:t>Karolína </a:t>
            </a:r>
            <a:r>
              <a:rPr lang="sk-SK" b="1" cap="none" dirty="0" err="1">
                <a:solidFill>
                  <a:schemeClr val="tx1"/>
                </a:solidFill>
              </a:rPr>
              <a:t>Kubínová</a:t>
            </a:r>
            <a:r>
              <a:rPr lang="sk-SK" b="1" cap="none" dirty="0">
                <a:solidFill>
                  <a:schemeClr val="tx1"/>
                </a:solidFill>
              </a:rPr>
              <a:t>,</a:t>
            </a:r>
            <a:br>
              <a:rPr lang="sk-SK" b="1" cap="none" dirty="0">
                <a:solidFill>
                  <a:schemeClr val="tx1"/>
                </a:solidFill>
              </a:rPr>
            </a:br>
            <a:r>
              <a:rPr lang="sk-SK" b="1" cap="none" dirty="0">
                <a:solidFill>
                  <a:schemeClr val="tx1"/>
                </a:solidFill>
              </a:rPr>
              <a:t>Michaela Procházková,</a:t>
            </a:r>
            <a:br>
              <a:rPr lang="sk-SK" b="1" cap="none" dirty="0">
                <a:solidFill>
                  <a:schemeClr val="tx1"/>
                </a:solidFill>
              </a:rPr>
            </a:br>
            <a:r>
              <a:rPr lang="sk-SK" b="1" cap="none" dirty="0">
                <a:solidFill>
                  <a:schemeClr val="tx1"/>
                </a:solidFill>
              </a:rPr>
              <a:t>Barbora </a:t>
            </a:r>
            <a:r>
              <a:rPr lang="sk-SK" b="1" cap="none" dirty="0" err="1">
                <a:solidFill>
                  <a:schemeClr val="tx1"/>
                </a:solidFill>
              </a:rPr>
              <a:t>Šenovská</a:t>
            </a:r>
            <a:r>
              <a:rPr lang="sk-SK" b="1" cap="none" dirty="0">
                <a:solidFill>
                  <a:schemeClr val="tx1"/>
                </a:solidFill>
              </a:rPr>
              <a:t>,</a:t>
            </a:r>
            <a:br>
              <a:rPr lang="sk-SK" b="1" cap="none" dirty="0">
                <a:solidFill>
                  <a:schemeClr val="tx1"/>
                </a:solidFill>
              </a:rPr>
            </a:br>
            <a:r>
              <a:rPr lang="sk-SK" b="1" cap="none" dirty="0">
                <a:solidFill>
                  <a:schemeClr val="tx1"/>
                </a:solidFill>
              </a:rPr>
              <a:t>Martin Vetrík</a:t>
            </a:r>
          </a:p>
          <a:p>
            <a:pPr algn="r"/>
            <a:r>
              <a:rPr lang="sk-SK" cap="none" dirty="0">
                <a:solidFill>
                  <a:schemeClr val="tx1"/>
                </a:solidFill>
              </a:rPr>
              <a:t>Predmet: </a:t>
            </a:r>
            <a:br>
              <a:rPr lang="sk-SK" cap="none" dirty="0">
                <a:solidFill>
                  <a:schemeClr val="tx1"/>
                </a:solidFill>
              </a:rPr>
            </a:br>
            <a:r>
              <a:rPr lang="sk-SK" b="1" cap="none" dirty="0">
                <a:solidFill>
                  <a:schemeClr val="tx1"/>
                </a:solidFill>
              </a:rPr>
              <a:t>Psychoterapie v klinické praxi</a:t>
            </a:r>
          </a:p>
          <a:p>
            <a:pPr algn="r"/>
            <a:r>
              <a:rPr lang="sk-SK" cap="none" dirty="0">
                <a:solidFill>
                  <a:schemeClr val="tx1"/>
                </a:solidFill>
              </a:rPr>
              <a:t>Vyučujúci:</a:t>
            </a:r>
          </a:p>
          <a:p>
            <a:pPr algn="r"/>
            <a:r>
              <a:rPr lang="sk-SK" b="1" cap="none" dirty="0">
                <a:solidFill>
                  <a:schemeClr val="tx1"/>
                </a:solidFill>
              </a:rPr>
              <a:t>doc. MUDr. </a:t>
            </a:r>
            <a:r>
              <a:rPr lang="sk-SK" b="1" cap="none" dirty="0" err="1">
                <a:solidFill>
                  <a:schemeClr val="tx1"/>
                </a:solidFill>
              </a:rPr>
              <a:t>Jan</a:t>
            </a:r>
            <a:r>
              <a:rPr lang="sk-SK" b="1" cap="none" dirty="0">
                <a:solidFill>
                  <a:schemeClr val="tx1"/>
                </a:solidFill>
              </a:rPr>
              <a:t> </a:t>
            </a:r>
            <a:r>
              <a:rPr lang="sk-SK" b="1" cap="none" dirty="0" err="1">
                <a:solidFill>
                  <a:schemeClr val="tx1"/>
                </a:solidFill>
              </a:rPr>
              <a:t>Roubal</a:t>
            </a:r>
            <a:r>
              <a:rPr lang="sk-SK" b="1" cap="none" dirty="0">
                <a:solidFill>
                  <a:schemeClr val="tx1"/>
                </a:solidFill>
              </a:rPr>
              <a:t>, </a:t>
            </a:r>
            <a:r>
              <a:rPr lang="sk-SK" b="1" cap="none" dirty="0" err="1">
                <a:solidFill>
                  <a:schemeClr val="tx1"/>
                </a:solidFill>
              </a:rPr>
              <a:t>Ph.D</a:t>
            </a:r>
            <a:endParaRPr lang="sk-SK" b="1" cap="none" dirty="0">
              <a:solidFill>
                <a:schemeClr val="tx1"/>
              </a:solidFill>
            </a:endParaRPr>
          </a:p>
          <a:p>
            <a:pPr algn="r"/>
            <a:r>
              <a:rPr lang="sk-SK" cap="none" dirty="0">
                <a:solidFill>
                  <a:schemeClr val="tx1"/>
                </a:solidFill>
              </a:rPr>
              <a:t>Zimný semester, 2019</a:t>
            </a:r>
          </a:p>
          <a:p>
            <a:pPr algn="r"/>
            <a:endParaRPr lang="sk-SK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A549DE7-671D-4575-AF43-858FD999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C22D9B36-9BE7-472B-8808-7E0D6810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04DACEE-697C-46B6-B6E7-50ECDBB854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29760" y="-457200"/>
            <a:ext cx="7115751" cy="6858000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A43B31A-B7B2-4B05-B519-A6EAE8EFC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4496" y="416054"/>
            <a:ext cx="3660160" cy="5805849"/>
          </a:xfrm>
        </p:spPr>
        <p:txBody>
          <a:bodyPr anchor="ctr">
            <a:normAutofit/>
          </a:bodyPr>
          <a:lstStyle/>
          <a:p>
            <a:pPr algn="ctr"/>
            <a:r>
              <a:rPr lang="sk-SK" b="1" dirty="0"/>
              <a:t>Panická</a:t>
            </a:r>
            <a:br>
              <a:rPr lang="sk-SK" b="1" dirty="0"/>
            </a:br>
            <a:br>
              <a:rPr lang="sk-SK" b="1" dirty="0"/>
            </a:br>
            <a:br>
              <a:rPr lang="sk-SK" b="1" dirty="0"/>
            </a:br>
            <a:r>
              <a:rPr lang="sk-SK" b="1" dirty="0"/>
              <a:t> porucha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78A0C732-7B1B-4943-B0CD-A1B89987B59C}"/>
              </a:ext>
            </a:extLst>
          </p:cNvPr>
          <p:cNvSpPr txBox="1"/>
          <p:nvPr/>
        </p:nvSpPr>
        <p:spPr>
          <a:xfrm>
            <a:off x="163630" y="5967460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Obr. 1</a:t>
            </a:r>
          </a:p>
        </p:txBody>
      </p:sp>
    </p:spTree>
    <p:extLst>
      <p:ext uri="{BB962C8B-B14F-4D97-AF65-F5344CB8AC3E}">
        <p14:creationId xmlns:p14="http://schemas.microsoft.com/office/powerpoint/2010/main" val="2798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FFB46E-A6A8-4715-97E4-DAB6370863FC}"/>
              </a:ext>
            </a:extLst>
          </p:cNvPr>
          <p:cNvSpPr txBox="1">
            <a:spLocks/>
          </p:cNvSpPr>
          <p:nvPr/>
        </p:nvSpPr>
        <p:spPr>
          <a:xfrm>
            <a:off x="1066800" y="264318"/>
            <a:ext cx="10058400" cy="9519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dirty="0"/>
              <a:t>Nácvik kontrolovaného </a:t>
            </a:r>
            <a:r>
              <a:rPr lang="sk-SK" dirty="0" err="1"/>
              <a:t>dýchání</a:t>
            </a:r>
            <a:endParaRPr lang="sk-SK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15B46A75-57DE-45FB-A4F1-EDC668D6C2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540253"/>
              </p:ext>
            </p:extLst>
          </p:nvPr>
        </p:nvGraphicFramePr>
        <p:xfrm>
          <a:off x="1066800" y="1367474"/>
          <a:ext cx="10058400" cy="5226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2523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49B69E-19DB-467B-8A19-6E7FDB2D6F7E}"/>
              </a:ext>
            </a:extLst>
          </p:cNvPr>
          <p:cNvSpPr txBox="1">
            <a:spLocks/>
          </p:cNvSpPr>
          <p:nvPr/>
        </p:nvSpPr>
        <p:spPr>
          <a:xfrm>
            <a:off x="1066800" y="264318"/>
            <a:ext cx="10058400" cy="9519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pl-PL" dirty="0"/>
              <a:t>Interoreceptivní expozice</a:t>
            </a:r>
            <a:endParaRPr kumimoji="0" lang="sk-SK" sz="4800" i="0" u="none" strike="noStrike" kern="1200" cap="none" spc="-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FD7FAA08-6D75-4652-8A18-6232648043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6" b="39286"/>
          <a:stretch/>
        </p:blipFill>
        <p:spPr>
          <a:xfrm>
            <a:off x="1251991" y="1312851"/>
            <a:ext cx="9688018" cy="474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43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49B69E-19DB-467B-8A19-6E7FDB2D6F7E}"/>
              </a:ext>
            </a:extLst>
          </p:cNvPr>
          <p:cNvSpPr txBox="1">
            <a:spLocks/>
          </p:cNvSpPr>
          <p:nvPr/>
        </p:nvSpPr>
        <p:spPr>
          <a:xfrm>
            <a:off x="1066800" y="264318"/>
            <a:ext cx="10058400" cy="9519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pl-PL" dirty="0"/>
              <a:t>Zpochybňování katastrofických myšlenek</a:t>
            </a:r>
            <a:endParaRPr kumimoji="0" lang="sk-SK" sz="4800" i="0" u="none" strike="noStrike" kern="1200" cap="none" spc="-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5" name="Obrázek 4" descr="Obsah obrázku snímek obrazovky, text&#10;&#10;Popis byl vytvořen automaticky">
            <a:extLst>
              <a:ext uri="{FF2B5EF4-FFF2-40B4-BE49-F238E27FC236}">
                <a16:creationId xmlns:a16="http://schemas.microsoft.com/office/drawing/2014/main" id="{0423BC6C-0E13-4C2F-8497-1430846B0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97" y="1367476"/>
            <a:ext cx="9091541" cy="49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60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49B69E-19DB-467B-8A19-6E7FDB2D6F7E}"/>
              </a:ext>
            </a:extLst>
          </p:cNvPr>
          <p:cNvSpPr txBox="1">
            <a:spLocks/>
          </p:cNvSpPr>
          <p:nvPr/>
        </p:nvSpPr>
        <p:spPr>
          <a:xfrm>
            <a:off x="1066800" y="264318"/>
            <a:ext cx="10058400" cy="9519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pl-PL" dirty="0"/>
              <a:t>Zvládnutí vyhábavého chování</a:t>
            </a:r>
            <a:endParaRPr kumimoji="0" lang="sk-SK" sz="4800" i="0" u="none" strike="noStrike" kern="1200" cap="none" spc="-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3" name="Zástupný objekt pre obsah 3">
            <a:extLst>
              <a:ext uri="{FF2B5EF4-FFF2-40B4-BE49-F238E27FC236}">
                <a16:creationId xmlns:a16="http://schemas.microsoft.com/office/drawing/2014/main" id="{65181ECE-6394-4671-AF7D-51779E496A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608040"/>
              </p:ext>
            </p:extLst>
          </p:nvPr>
        </p:nvGraphicFramePr>
        <p:xfrm>
          <a:off x="1066800" y="1841176"/>
          <a:ext cx="10058400" cy="2224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6611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4900E5-35FC-4EFC-A6DF-90CB504DF5CA}"/>
              </a:ext>
            </a:extLst>
          </p:cNvPr>
          <p:cNvSpPr txBox="1">
            <a:spLocks/>
          </p:cNvSpPr>
          <p:nvPr/>
        </p:nvSpPr>
        <p:spPr>
          <a:xfrm>
            <a:off x="1066800" y="264318"/>
            <a:ext cx="10058400" cy="9519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dirty="0" err="1"/>
              <a:t>Mindfulness</a:t>
            </a:r>
            <a:endParaRPr lang="sk-SK" dirty="0"/>
          </a:p>
        </p:txBody>
      </p:sp>
      <p:graphicFrame>
        <p:nvGraphicFramePr>
          <p:cNvPr id="3" name="Zástupný objekt pre obsah 3">
            <a:extLst>
              <a:ext uri="{FF2B5EF4-FFF2-40B4-BE49-F238E27FC236}">
                <a16:creationId xmlns:a16="http://schemas.microsoft.com/office/drawing/2014/main" id="{332C04E9-BA7F-4E3F-B845-82C91C66E8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8399892"/>
              </p:ext>
            </p:extLst>
          </p:nvPr>
        </p:nvGraphicFramePr>
        <p:xfrm>
          <a:off x="1066800" y="1367475"/>
          <a:ext cx="10058400" cy="5033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6736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4D19D2-C785-4FEF-B596-43FA091A23DA}"/>
              </a:ext>
            </a:extLst>
          </p:cNvPr>
          <p:cNvSpPr txBox="1">
            <a:spLocks/>
          </p:cNvSpPr>
          <p:nvPr/>
        </p:nvSpPr>
        <p:spPr>
          <a:xfrm>
            <a:off x="1066800" y="264318"/>
            <a:ext cx="10058400" cy="9519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dirty="0"/>
              <a:t>MBSR</a:t>
            </a:r>
          </a:p>
        </p:txBody>
      </p:sp>
      <p:graphicFrame>
        <p:nvGraphicFramePr>
          <p:cNvPr id="3" name="Zástupný objekt pre obsah 3">
            <a:extLst>
              <a:ext uri="{FF2B5EF4-FFF2-40B4-BE49-F238E27FC236}">
                <a16:creationId xmlns:a16="http://schemas.microsoft.com/office/drawing/2014/main" id="{E764E2F7-D1D2-486F-A8A5-85A3AFB12D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4397420"/>
              </p:ext>
            </p:extLst>
          </p:nvPr>
        </p:nvGraphicFramePr>
        <p:xfrm>
          <a:off x="1066800" y="1367475"/>
          <a:ext cx="10058400" cy="4687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2861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898F98-A2DC-4FF4-B218-D65D9EFAB8F9}"/>
              </a:ext>
            </a:extLst>
          </p:cNvPr>
          <p:cNvSpPr txBox="1">
            <a:spLocks/>
          </p:cNvSpPr>
          <p:nvPr/>
        </p:nvSpPr>
        <p:spPr>
          <a:xfrm>
            <a:off x="1066800" y="264318"/>
            <a:ext cx="10058400" cy="9519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dirty="0" err="1"/>
              <a:t>Průběh</a:t>
            </a:r>
            <a:r>
              <a:rPr lang="sk-SK" dirty="0"/>
              <a:t> 1</a:t>
            </a:r>
          </a:p>
        </p:txBody>
      </p:sp>
      <p:graphicFrame>
        <p:nvGraphicFramePr>
          <p:cNvPr id="3" name="Zástupný objekt pre obsah 3">
            <a:extLst>
              <a:ext uri="{FF2B5EF4-FFF2-40B4-BE49-F238E27FC236}">
                <a16:creationId xmlns:a16="http://schemas.microsoft.com/office/drawing/2014/main" id="{39B6521A-6930-446C-B980-4620E39681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1356663"/>
              </p:ext>
            </p:extLst>
          </p:nvPr>
        </p:nvGraphicFramePr>
        <p:xfrm>
          <a:off x="1066800" y="2039802"/>
          <a:ext cx="10058400" cy="2443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5316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F5769E-747F-4846-88D2-D0F34E3D7870}"/>
              </a:ext>
            </a:extLst>
          </p:cNvPr>
          <p:cNvSpPr txBox="1">
            <a:spLocks/>
          </p:cNvSpPr>
          <p:nvPr/>
        </p:nvSpPr>
        <p:spPr>
          <a:xfrm>
            <a:off x="1066800" y="264318"/>
            <a:ext cx="10058400" cy="9519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dirty="0" err="1"/>
              <a:t>Průběh</a:t>
            </a:r>
            <a:r>
              <a:rPr lang="sk-SK" dirty="0"/>
              <a:t> 2</a:t>
            </a:r>
          </a:p>
        </p:txBody>
      </p:sp>
      <p:graphicFrame>
        <p:nvGraphicFramePr>
          <p:cNvPr id="3" name="Zástupný objekt pre obsah 3">
            <a:extLst>
              <a:ext uri="{FF2B5EF4-FFF2-40B4-BE49-F238E27FC236}">
                <a16:creationId xmlns:a16="http://schemas.microsoft.com/office/drawing/2014/main" id="{DF8A1F8B-40E6-49D2-81DA-7744A44386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065580"/>
              </p:ext>
            </p:extLst>
          </p:nvPr>
        </p:nvGraphicFramePr>
        <p:xfrm>
          <a:off x="1066800" y="1367475"/>
          <a:ext cx="10058400" cy="4687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464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FE401F-C55D-4BE7-8160-FDB8738B724B}"/>
              </a:ext>
            </a:extLst>
          </p:cNvPr>
          <p:cNvSpPr txBox="1">
            <a:spLocks/>
          </p:cNvSpPr>
          <p:nvPr/>
        </p:nvSpPr>
        <p:spPr>
          <a:xfrm>
            <a:off x="1066800" y="264318"/>
            <a:ext cx="10058400" cy="9519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dirty="0"/>
              <a:t>Jak to funguje</a:t>
            </a:r>
          </a:p>
        </p:txBody>
      </p:sp>
      <p:graphicFrame>
        <p:nvGraphicFramePr>
          <p:cNvPr id="3" name="Zástupný objekt pre obsah 3">
            <a:extLst>
              <a:ext uri="{FF2B5EF4-FFF2-40B4-BE49-F238E27FC236}">
                <a16:creationId xmlns:a16="http://schemas.microsoft.com/office/drawing/2014/main" id="{7EB1C2CC-3591-4378-BC1A-BE24EA2E81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4462124"/>
              </p:ext>
            </p:extLst>
          </p:nvPr>
        </p:nvGraphicFramePr>
        <p:xfrm>
          <a:off x="1066800" y="1367477"/>
          <a:ext cx="10058400" cy="2609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9202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A69D7-EF17-46F6-9280-1CEE76845DFA}"/>
              </a:ext>
            </a:extLst>
          </p:cNvPr>
          <p:cNvSpPr txBox="1">
            <a:spLocks/>
          </p:cNvSpPr>
          <p:nvPr/>
        </p:nvSpPr>
        <p:spPr>
          <a:xfrm>
            <a:off x="1066800" y="264318"/>
            <a:ext cx="10058400" cy="9519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dirty="0" err="1"/>
              <a:t>Případová</a:t>
            </a:r>
            <a:r>
              <a:rPr lang="sk-SK" dirty="0"/>
              <a:t> </a:t>
            </a:r>
            <a:r>
              <a:rPr lang="sk-SK" dirty="0" err="1"/>
              <a:t>studie</a:t>
            </a:r>
            <a:endParaRPr lang="sk-SK" dirty="0"/>
          </a:p>
        </p:txBody>
      </p:sp>
      <p:graphicFrame>
        <p:nvGraphicFramePr>
          <p:cNvPr id="3" name="Zástupný objekt pre obsah 3">
            <a:extLst>
              <a:ext uri="{FF2B5EF4-FFF2-40B4-BE49-F238E27FC236}">
                <a16:creationId xmlns:a16="http://schemas.microsoft.com/office/drawing/2014/main" id="{51C8DFD7-D67F-417A-86F6-F3A6F22E4E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01691"/>
              </p:ext>
            </p:extLst>
          </p:nvPr>
        </p:nvGraphicFramePr>
        <p:xfrm>
          <a:off x="1066800" y="1367475"/>
          <a:ext cx="10058400" cy="3657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5727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97043F-8C5E-4D6B-AC10-F2A86CA819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264318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sk-SK" dirty="0"/>
              <a:t>Definícia – diagnostika</a:t>
            </a:r>
            <a:br>
              <a:rPr lang="sk-SK" dirty="0"/>
            </a:br>
            <a:r>
              <a:rPr lang="sk-SK" dirty="0"/>
              <a:t>ICD - 11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A221AE4-AD2C-4A9E-BB32-33537F60BD44}"/>
              </a:ext>
            </a:extLst>
          </p:cNvPr>
          <p:cNvGraphicFramePr/>
          <p:nvPr/>
        </p:nvGraphicFramePr>
        <p:xfrm>
          <a:off x="1066800" y="1836535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689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F9A495F-69ED-4238-AEBA-3E1352063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BA90B87-5E5E-4CDE-B8A2-53FEA7C2E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58B1B9A-70B9-4203-A64D-4D41E28D4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829FCAB-1291-4056-9078-5AFFB2755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77F4287-39B8-42B9-B1B9-31F7F6DD8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9E5D8B9-F8EE-412F-B5E5-A25A61484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6F5D187-47B5-4E2B-A042-AA0E57127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3292CCB-3738-41EF-AE8A-7AC33104E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C781638-78D9-4482-AE9E-FEF77F52BC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D6203A9-32E1-4067-B3AF-AE8A8950F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03DCA1-D428-45ED-8986-3B296FC3EE35}"/>
              </a:ext>
            </a:extLst>
          </p:cNvPr>
          <p:cNvSpPr txBox="1">
            <a:spLocks/>
          </p:cNvSpPr>
          <p:nvPr/>
        </p:nvSpPr>
        <p:spPr>
          <a:xfrm>
            <a:off x="1066800" y="264318"/>
            <a:ext cx="10058400" cy="9519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dirty="0"/>
              <a:t>James</a:t>
            </a:r>
          </a:p>
        </p:txBody>
      </p:sp>
      <p:graphicFrame>
        <p:nvGraphicFramePr>
          <p:cNvPr id="3" name="Zástupný objekt pre obsah 3">
            <a:extLst>
              <a:ext uri="{FF2B5EF4-FFF2-40B4-BE49-F238E27FC236}">
                <a16:creationId xmlns:a16="http://schemas.microsoft.com/office/drawing/2014/main" id="{590A8729-0E19-4715-804B-D3E80837B1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7905956"/>
              </p:ext>
            </p:extLst>
          </p:nvPr>
        </p:nvGraphicFramePr>
        <p:xfrm>
          <a:off x="1066800" y="1367477"/>
          <a:ext cx="10058400" cy="3817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2375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E491BF-DA44-44BA-8CA9-17FE6823ED9F}"/>
              </a:ext>
            </a:extLst>
          </p:cNvPr>
          <p:cNvSpPr txBox="1">
            <a:spLocks/>
          </p:cNvSpPr>
          <p:nvPr/>
        </p:nvSpPr>
        <p:spPr>
          <a:xfrm>
            <a:off x="1066800" y="264318"/>
            <a:ext cx="10058400" cy="9519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dirty="0"/>
              <a:t>Práce terapeuta</a:t>
            </a:r>
          </a:p>
        </p:txBody>
      </p:sp>
      <p:graphicFrame>
        <p:nvGraphicFramePr>
          <p:cNvPr id="3" name="Zástupný objekt pre obsah 3">
            <a:extLst>
              <a:ext uri="{FF2B5EF4-FFF2-40B4-BE49-F238E27FC236}">
                <a16:creationId xmlns:a16="http://schemas.microsoft.com/office/drawing/2014/main" id="{5B422924-2C06-443F-BF49-3BEEA2796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9548282"/>
              </p:ext>
            </p:extLst>
          </p:nvPr>
        </p:nvGraphicFramePr>
        <p:xfrm>
          <a:off x="1066800" y="1367475"/>
          <a:ext cx="10058400" cy="4802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5007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A5CD84B-770C-427B-BFC8-0B4EE429BA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4702925"/>
              </p:ext>
            </p:extLst>
          </p:nvPr>
        </p:nvGraphicFramePr>
        <p:xfrm>
          <a:off x="1066800" y="1609356"/>
          <a:ext cx="10058400" cy="778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Nadpis 1">
            <a:extLst>
              <a:ext uri="{FF2B5EF4-FFF2-40B4-BE49-F238E27FC236}">
                <a16:creationId xmlns:a16="http://schemas.microsoft.com/office/drawing/2014/main" id="{CCE323F3-8CD4-4DE2-8BA8-E7137352E3DE}"/>
              </a:ext>
            </a:extLst>
          </p:cNvPr>
          <p:cNvSpPr txBox="1">
            <a:spLocks/>
          </p:cNvSpPr>
          <p:nvPr/>
        </p:nvSpPr>
        <p:spPr>
          <a:xfrm>
            <a:off x="1066800" y="264318"/>
            <a:ext cx="10058400" cy="9519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dirty="0"/>
              <a:t>Kazuistika</a:t>
            </a:r>
          </a:p>
        </p:txBody>
      </p:sp>
    </p:spTree>
    <p:extLst>
      <p:ext uri="{BB962C8B-B14F-4D97-AF65-F5344CB8AC3E}">
        <p14:creationId xmlns:p14="http://schemas.microsoft.com/office/powerpoint/2010/main" val="3380874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76278F5-0153-400A-BD74-48F1B1E66B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9923550"/>
              </p:ext>
            </p:extLst>
          </p:nvPr>
        </p:nvGraphicFramePr>
        <p:xfrm>
          <a:off x="1066800" y="1609354"/>
          <a:ext cx="10058400" cy="3504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Nadpis 1">
            <a:extLst>
              <a:ext uri="{FF2B5EF4-FFF2-40B4-BE49-F238E27FC236}">
                <a16:creationId xmlns:a16="http://schemas.microsoft.com/office/drawing/2014/main" id="{CCE323F3-8CD4-4DE2-8BA8-E7137352E3DE}"/>
              </a:ext>
            </a:extLst>
          </p:cNvPr>
          <p:cNvSpPr txBox="1">
            <a:spLocks/>
          </p:cNvSpPr>
          <p:nvPr/>
        </p:nvSpPr>
        <p:spPr>
          <a:xfrm>
            <a:off x="1066800" y="264318"/>
            <a:ext cx="10058400" cy="9519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800" b="0" i="0" u="none" strike="noStrike" kern="1200" cap="none" spc="-5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Diskuze</a:t>
            </a:r>
            <a:endParaRPr kumimoji="0" lang="sk-SK" sz="4800" b="0" i="0" u="none" strike="noStrike" kern="1200" cap="none" spc="-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40194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D837DE5-16AB-49C2-A2A8-CAD757137C8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6800" y="924527"/>
            <a:ext cx="10058400" cy="5418521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k-SK" dirty="0"/>
              <a:t>American </a:t>
            </a:r>
            <a:r>
              <a:rPr lang="sk-SK" dirty="0" err="1"/>
              <a:t>Psychiatric</a:t>
            </a:r>
            <a:r>
              <a:rPr lang="sk-SK" dirty="0"/>
              <a:t> Association. (2013). </a:t>
            </a:r>
            <a:r>
              <a:rPr lang="sk-SK" i="1" dirty="0" err="1"/>
              <a:t>Diagnostic</a:t>
            </a:r>
            <a:r>
              <a:rPr lang="sk-SK" i="1" dirty="0"/>
              <a:t> and </a:t>
            </a:r>
            <a:r>
              <a:rPr lang="sk-SK" i="1" dirty="0" err="1"/>
              <a:t>Statistical</a:t>
            </a:r>
            <a:r>
              <a:rPr lang="sk-SK" i="1" dirty="0"/>
              <a:t> </a:t>
            </a:r>
            <a:r>
              <a:rPr lang="sk-SK" i="1" dirty="0" err="1"/>
              <a:t>Manual</a:t>
            </a:r>
            <a:r>
              <a:rPr lang="sk-SK" i="1" dirty="0"/>
              <a:t> of </a:t>
            </a:r>
            <a:r>
              <a:rPr lang="sk-SK" i="1" dirty="0" err="1"/>
              <a:t>Mental</a:t>
            </a:r>
            <a:r>
              <a:rPr lang="sk-SK" i="1" dirty="0"/>
              <a:t> </a:t>
            </a:r>
            <a:r>
              <a:rPr lang="sk-SK" i="1" dirty="0" err="1"/>
              <a:t>Disorders</a:t>
            </a:r>
            <a:r>
              <a:rPr lang="sk-SK" dirty="0"/>
              <a:t> (</a:t>
            </a:r>
            <a:r>
              <a:rPr lang="sk-SK" dirty="0" err="1"/>
              <a:t>Fifth</a:t>
            </a:r>
            <a:r>
              <a:rPr lang="sk-SK" dirty="0"/>
              <a:t> </a:t>
            </a:r>
            <a:r>
              <a:rPr lang="sk-SK" dirty="0" err="1"/>
              <a:t>Edition</a:t>
            </a:r>
            <a:r>
              <a:rPr lang="sk-SK" dirty="0"/>
              <a:t>). </a:t>
            </a:r>
            <a:r>
              <a:rPr lang="sk-SK" dirty="0">
                <a:hlinkClick r:id="rId2"/>
              </a:rPr>
              <a:t>https://doi.org/10.1176/appi.books.9780890425596</a:t>
            </a:r>
            <a:endParaRPr lang="sk-SK" dirty="0"/>
          </a:p>
          <a:p>
            <a:pPr>
              <a:buFont typeface="Wingdings" panose="05000000000000000000" pitchFamily="2" charset="2"/>
              <a:buChar char="q"/>
            </a:pPr>
            <a:r>
              <a:rPr lang="sk-SK" dirty="0" err="1"/>
              <a:t>Didonna</a:t>
            </a:r>
            <a:r>
              <a:rPr lang="sk-SK" dirty="0"/>
              <a:t>, F. (</a:t>
            </a:r>
            <a:r>
              <a:rPr lang="sk-SK" dirty="0" err="1"/>
              <a:t>Ed</a:t>
            </a:r>
            <a:r>
              <a:rPr lang="sk-SK" dirty="0"/>
              <a:t>.). (2009). </a:t>
            </a:r>
            <a:r>
              <a:rPr lang="sk-SK" i="1" dirty="0" err="1"/>
              <a:t>Clinical</a:t>
            </a:r>
            <a:r>
              <a:rPr lang="sk-SK" i="1" dirty="0"/>
              <a:t> </a:t>
            </a:r>
            <a:r>
              <a:rPr lang="sk-SK" i="1" dirty="0" err="1"/>
              <a:t>Handbook</a:t>
            </a:r>
            <a:r>
              <a:rPr lang="sk-SK" i="1" dirty="0"/>
              <a:t> of </a:t>
            </a:r>
            <a:r>
              <a:rPr lang="sk-SK" i="1" dirty="0" err="1"/>
              <a:t>Mindfulness</a:t>
            </a:r>
            <a:r>
              <a:rPr lang="sk-SK" dirty="0"/>
              <a:t>. </a:t>
            </a:r>
            <a:r>
              <a:rPr lang="sk-SK" dirty="0">
                <a:hlinkClick r:id="rId3"/>
              </a:rPr>
              <a:t>https://doi.org/10.1007/978-0-387-09593-6</a:t>
            </a:r>
            <a:endParaRPr lang="sk-SK" dirty="0"/>
          </a:p>
          <a:p>
            <a:pPr>
              <a:buFont typeface="Wingdings" panose="05000000000000000000" pitchFamily="2" charset="2"/>
              <a:buChar char="q"/>
            </a:pPr>
            <a:r>
              <a:rPr lang="sk-SK" dirty="0" err="1"/>
              <a:t>Eifert</a:t>
            </a:r>
            <a:r>
              <a:rPr lang="sk-SK" dirty="0"/>
              <a:t>, G. H., </a:t>
            </a:r>
            <a:r>
              <a:rPr lang="sk-SK" dirty="0" err="1"/>
              <a:t>Forsyth</a:t>
            </a:r>
            <a:r>
              <a:rPr lang="sk-SK" dirty="0"/>
              <a:t>, J. P., </a:t>
            </a:r>
            <a:r>
              <a:rPr lang="sk-SK" dirty="0" err="1"/>
              <a:t>Arch</a:t>
            </a:r>
            <a:r>
              <a:rPr lang="sk-SK" dirty="0"/>
              <a:t>, J., </a:t>
            </a:r>
            <a:r>
              <a:rPr lang="sk-SK" dirty="0" err="1"/>
              <a:t>Espejo</a:t>
            </a:r>
            <a:r>
              <a:rPr lang="sk-SK" dirty="0"/>
              <a:t>, E., </a:t>
            </a:r>
            <a:r>
              <a:rPr lang="sk-SK" dirty="0" err="1"/>
              <a:t>Keller</a:t>
            </a:r>
            <a:r>
              <a:rPr lang="sk-SK" dirty="0"/>
              <a:t>, M., &amp; </a:t>
            </a:r>
            <a:r>
              <a:rPr lang="sk-SK" dirty="0" err="1"/>
              <a:t>Langer</a:t>
            </a:r>
            <a:r>
              <a:rPr lang="sk-SK" dirty="0"/>
              <a:t>, D. (2009). </a:t>
            </a:r>
            <a:r>
              <a:rPr lang="sk-SK" dirty="0" err="1"/>
              <a:t>Acceptance</a:t>
            </a:r>
            <a:r>
              <a:rPr lang="sk-SK" dirty="0"/>
              <a:t> and </a:t>
            </a:r>
            <a:r>
              <a:rPr lang="sk-SK" dirty="0" err="1"/>
              <a:t>Commitment</a:t>
            </a:r>
            <a:r>
              <a:rPr lang="sk-SK" dirty="0"/>
              <a:t> </a:t>
            </a:r>
            <a:r>
              <a:rPr lang="sk-SK" dirty="0" err="1"/>
              <a:t>Therapy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Anxiety</a:t>
            </a:r>
            <a:r>
              <a:rPr lang="sk-SK" dirty="0"/>
              <a:t> </a:t>
            </a:r>
            <a:r>
              <a:rPr lang="sk-SK" dirty="0" err="1"/>
              <a:t>Disorders</a:t>
            </a:r>
            <a:r>
              <a:rPr lang="sk-SK" dirty="0"/>
              <a:t>: </a:t>
            </a:r>
            <a:r>
              <a:rPr lang="sk-SK" dirty="0" err="1"/>
              <a:t>Three</a:t>
            </a:r>
            <a:r>
              <a:rPr lang="sk-SK" dirty="0"/>
              <a:t> </a:t>
            </a:r>
            <a:r>
              <a:rPr lang="sk-SK" dirty="0" err="1"/>
              <a:t>Case</a:t>
            </a:r>
            <a:r>
              <a:rPr lang="sk-SK" dirty="0"/>
              <a:t> </a:t>
            </a:r>
            <a:r>
              <a:rPr lang="sk-SK" dirty="0" err="1"/>
              <a:t>Studies</a:t>
            </a:r>
            <a:r>
              <a:rPr lang="sk-SK" dirty="0"/>
              <a:t> </a:t>
            </a:r>
            <a:r>
              <a:rPr lang="sk-SK" dirty="0" err="1"/>
              <a:t>Exemplifying</a:t>
            </a:r>
            <a:r>
              <a:rPr lang="sk-SK" dirty="0"/>
              <a:t> a </a:t>
            </a:r>
            <a:r>
              <a:rPr lang="sk-SK" dirty="0" err="1"/>
              <a:t>Unified</a:t>
            </a:r>
            <a:r>
              <a:rPr lang="sk-SK" dirty="0"/>
              <a:t> </a:t>
            </a:r>
            <a:r>
              <a:rPr lang="sk-SK" dirty="0" err="1"/>
              <a:t>Treatment</a:t>
            </a:r>
            <a:r>
              <a:rPr lang="sk-SK" dirty="0"/>
              <a:t> </a:t>
            </a:r>
            <a:r>
              <a:rPr lang="sk-SK" dirty="0" err="1"/>
              <a:t>Protocol</a:t>
            </a:r>
            <a:r>
              <a:rPr lang="sk-SK" dirty="0"/>
              <a:t>. </a:t>
            </a:r>
            <a:r>
              <a:rPr lang="sk-SK" i="1" dirty="0" err="1"/>
              <a:t>Cognitive</a:t>
            </a:r>
            <a:r>
              <a:rPr lang="sk-SK" i="1" dirty="0"/>
              <a:t> and </a:t>
            </a:r>
            <a:r>
              <a:rPr lang="sk-SK" i="1" dirty="0" err="1"/>
              <a:t>Behavioral</a:t>
            </a:r>
            <a:r>
              <a:rPr lang="sk-SK" i="1" dirty="0"/>
              <a:t> </a:t>
            </a:r>
            <a:r>
              <a:rPr lang="sk-SK" i="1" dirty="0" err="1"/>
              <a:t>Practice</a:t>
            </a:r>
            <a:r>
              <a:rPr lang="sk-SK" dirty="0"/>
              <a:t>, </a:t>
            </a:r>
            <a:r>
              <a:rPr lang="sk-SK" i="1" dirty="0"/>
              <a:t>16</a:t>
            </a:r>
            <a:r>
              <a:rPr lang="sk-SK" dirty="0"/>
              <a:t>(4), 368–385. </a:t>
            </a:r>
            <a:r>
              <a:rPr lang="sk-SK" dirty="0">
                <a:hlinkClick r:id="rId4"/>
              </a:rPr>
              <a:t>https://doi.org/10.1016/j.cbpra.2009.06.001</a:t>
            </a:r>
            <a:endParaRPr lang="sk-SK" dirty="0"/>
          </a:p>
          <a:p>
            <a:pPr>
              <a:buFont typeface="Wingdings" panose="05000000000000000000" pitchFamily="2" charset="2"/>
              <a:buChar char="q"/>
            </a:pPr>
            <a:r>
              <a:rPr lang="sk-SK" dirty="0"/>
              <a:t>ICD-11 - Mortality and Morbidity </a:t>
            </a:r>
            <a:r>
              <a:rPr lang="sk-SK" dirty="0" err="1"/>
              <a:t>Statistics</a:t>
            </a:r>
            <a:r>
              <a:rPr lang="sk-SK" dirty="0"/>
              <a:t>. (</a:t>
            </a:r>
            <a:r>
              <a:rPr lang="sk-SK" dirty="0" err="1"/>
              <a:t>n.d</a:t>
            </a:r>
            <a:r>
              <a:rPr lang="sk-SK" dirty="0"/>
              <a:t>.). </a:t>
            </a:r>
            <a:r>
              <a:rPr lang="sk-SK" dirty="0" err="1"/>
              <a:t>Retrieved</a:t>
            </a:r>
            <a:r>
              <a:rPr lang="sk-SK" dirty="0"/>
              <a:t> 21 </a:t>
            </a:r>
            <a:r>
              <a:rPr lang="sk-SK" dirty="0" err="1"/>
              <a:t>October</a:t>
            </a:r>
            <a:r>
              <a:rPr lang="sk-SK" dirty="0"/>
              <a:t> 2019, </a:t>
            </a:r>
            <a:r>
              <a:rPr lang="sk-SK" dirty="0" err="1"/>
              <a:t>from</a:t>
            </a:r>
            <a:r>
              <a:rPr lang="sk-SK" dirty="0"/>
              <a:t> </a:t>
            </a:r>
            <a:r>
              <a:rPr lang="sk-SK" dirty="0">
                <a:hlinkClick r:id="rId5"/>
              </a:rPr>
              <a:t>https://icd.who.int/browse11/l-m/en#/http%3a%2f%2fid.who.int%2ficd%2fentity%2f56162827</a:t>
            </a:r>
            <a:endParaRPr lang="sk-SK" dirty="0"/>
          </a:p>
          <a:p>
            <a:pPr>
              <a:buFont typeface="Wingdings" panose="05000000000000000000" pitchFamily="2" charset="2"/>
              <a:buChar char="q"/>
            </a:pPr>
            <a:r>
              <a:rPr lang="sk-SK" dirty="0" err="1"/>
              <a:t>Orsillo</a:t>
            </a:r>
            <a:r>
              <a:rPr lang="sk-SK" dirty="0"/>
              <a:t>, S. M., &amp; </a:t>
            </a:r>
            <a:r>
              <a:rPr lang="sk-SK" dirty="0" err="1"/>
              <a:t>Roemer</a:t>
            </a:r>
            <a:r>
              <a:rPr lang="sk-SK" dirty="0"/>
              <a:t>, L. (</a:t>
            </a:r>
            <a:r>
              <a:rPr lang="sk-SK" dirty="0" err="1"/>
              <a:t>Eds</a:t>
            </a:r>
            <a:r>
              <a:rPr lang="sk-SK" dirty="0"/>
              <a:t>.). (2005). </a:t>
            </a:r>
            <a:r>
              <a:rPr lang="sk-SK" i="1" dirty="0" err="1"/>
              <a:t>Acceptance</a:t>
            </a:r>
            <a:r>
              <a:rPr lang="sk-SK" i="1" dirty="0"/>
              <a:t> and </a:t>
            </a:r>
            <a:r>
              <a:rPr lang="sk-SK" i="1" dirty="0" err="1"/>
              <a:t>Mindfulness-Based</a:t>
            </a:r>
            <a:r>
              <a:rPr lang="sk-SK" i="1" dirty="0"/>
              <a:t> </a:t>
            </a:r>
            <a:r>
              <a:rPr lang="sk-SK" i="1" dirty="0" err="1"/>
              <a:t>Approaches</a:t>
            </a:r>
            <a:r>
              <a:rPr lang="sk-SK" i="1" dirty="0"/>
              <a:t> to </a:t>
            </a:r>
            <a:r>
              <a:rPr lang="sk-SK" i="1" dirty="0" err="1"/>
              <a:t>Anxiety</a:t>
            </a:r>
            <a:r>
              <a:rPr lang="sk-SK" dirty="0"/>
              <a:t>. </a:t>
            </a:r>
            <a:r>
              <a:rPr lang="sk-SK" dirty="0">
                <a:hlinkClick r:id="rId6"/>
              </a:rPr>
              <a:t>https://doi.org/10.1007/b136521</a:t>
            </a:r>
            <a:endParaRPr lang="sk-SK" dirty="0"/>
          </a:p>
          <a:p>
            <a:pPr>
              <a:buFont typeface="Wingdings" panose="05000000000000000000" pitchFamily="2" charset="2"/>
              <a:buChar char="q"/>
            </a:pPr>
            <a:r>
              <a:rPr lang="sk-SK" dirty="0" err="1"/>
              <a:t>Praško</a:t>
            </a:r>
            <a:r>
              <a:rPr lang="sk-SK" dirty="0"/>
              <a:t>, J. (2005). </a:t>
            </a:r>
            <a:r>
              <a:rPr lang="sk-SK" i="1" dirty="0"/>
              <a:t>Úzkostné poruchy</a:t>
            </a:r>
            <a:r>
              <a:rPr lang="sk-SK" dirty="0"/>
              <a:t>. Praha: Portál.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dirty="0" err="1"/>
              <a:t>Praško</a:t>
            </a:r>
            <a:r>
              <a:rPr lang="sk-SK" dirty="0"/>
              <a:t>, J., </a:t>
            </a:r>
            <a:r>
              <a:rPr lang="sk-SK" dirty="0" err="1"/>
              <a:t>Prašková</a:t>
            </a:r>
            <a:r>
              <a:rPr lang="sk-SK" dirty="0"/>
              <a:t>, K., &amp; Vyskočilová, J. (2012). </a:t>
            </a:r>
            <a:r>
              <a:rPr lang="sk-SK" i="1" dirty="0"/>
              <a:t>Panická porucha a jak </a:t>
            </a:r>
            <a:r>
              <a:rPr lang="sk-SK" i="1" dirty="0" err="1"/>
              <a:t>jí</a:t>
            </a:r>
            <a:r>
              <a:rPr lang="sk-SK" i="1" dirty="0"/>
              <a:t> </a:t>
            </a:r>
            <a:r>
              <a:rPr lang="sk-SK" i="1" dirty="0" err="1"/>
              <a:t>zvládat</a:t>
            </a:r>
            <a:r>
              <a:rPr lang="sk-SK" dirty="0"/>
              <a:t>. Praha: </a:t>
            </a:r>
            <a:r>
              <a:rPr lang="sk-SK" dirty="0" err="1"/>
              <a:t>Galén</a:t>
            </a:r>
            <a:r>
              <a:rPr lang="sk-SK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dirty="0" err="1"/>
              <a:t>Ribeiro</a:t>
            </a:r>
            <a:r>
              <a:rPr lang="sk-SK" dirty="0"/>
              <a:t>, Â., </a:t>
            </a:r>
            <a:r>
              <a:rPr lang="sk-SK" dirty="0" err="1"/>
              <a:t>Ribeiro</a:t>
            </a:r>
            <a:r>
              <a:rPr lang="sk-SK" dirty="0"/>
              <a:t>, J. P., &amp; von </a:t>
            </a:r>
            <a:r>
              <a:rPr lang="sk-SK" dirty="0" err="1"/>
              <a:t>Doellinger</a:t>
            </a:r>
            <a:r>
              <a:rPr lang="sk-SK" dirty="0"/>
              <a:t>, O. (2017). </a:t>
            </a:r>
            <a:r>
              <a:rPr lang="sk-SK" dirty="0" err="1"/>
              <a:t>Depression</a:t>
            </a:r>
            <a:r>
              <a:rPr lang="sk-SK" dirty="0"/>
              <a:t> and </a:t>
            </a:r>
            <a:r>
              <a:rPr lang="sk-SK" dirty="0" err="1"/>
              <a:t>psychodynamic</a:t>
            </a:r>
            <a:r>
              <a:rPr lang="sk-SK" dirty="0"/>
              <a:t> </a:t>
            </a:r>
            <a:r>
              <a:rPr lang="sk-SK" dirty="0" err="1"/>
              <a:t>psychotherapy</a:t>
            </a:r>
            <a:r>
              <a:rPr lang="sk-SK" dirty="0"/>
              <a:t>. </a:t>
            </a:r>
            <a:r>
              <a:rPr lang="sk-SK" i="1" dirty="0" err="1"/>
              <a:t>Revista</a:t>
            </a:r>
            <a:r>
              <a:rPr lang="sk-SK" i="1" dirty="0"/>
              <a:t> </a:t>
            </a:r>
            <a:r>
              <a:rPr lang="sk-SK" i="1" dirty="0" err="1"/>
              <a:t>Brasileira</a:t>
            </a:r>
            <a:r>
              <a:rPr lang="sk-SK" i="1" dirty="0"/>
              <a:t> de </a:t>
            </a:r>
            <a:r>
              <a:rPr lang="sk-SK" i="1" dirty="0" err="1"/>
              <a:t>Psiquiatria</a:t>
            </a:r>
            <a:r>
              <a:rPr lang="sk-SK" dirty="0"/>
              <a:t>, </a:t>
            </a:r>
            <a:r>
              <a:rPr lang="sk-SK" i="1" dirty="0"/>
              <a:t>40</a:t>
            </a:r>
            <a:r>
              <a:rPr lang="sk-SK" dirty="0"/>
              <a:t>(1), 105–109. </a:t>
            </a:r>
            <a:r>
              <a:rPr lang="sk-SK" dirty="0">
                <a:hlinkClick r:id="rId7"/>
              </a:rPr>
              <a:t>https://doi.org/10.1590/1516-4446-2016-2107</a:t>
            </a:r>
            <a:endParaRPr lang="sk-SK" dirty="0"/>
          </a:p>
          <a:p>
            <a:pPr>
              <a:buFont typeface="Wingdings" panose="05000000000000000000" pitchFamily="2" charset="2"/>
              <a:buChar char="q"/>
            </a:pPr>
            <a:r>
              <a:rPr lang="sk-SK" dirty="0" err="1"/>
              <a:t>Roy-Byrne</a:t>
            </a:r>
            <a:r>
              <a:rPr lang="sk-SK" dirty="0"/>
              <a:t>, P. P., </a:t>
            </a:r>
            <a:r>
              <a:rPr lang="sk-SK" dirty="0" err="1"/>
              <a:t>Craske</a:t>
            </a:r>
            <a:r>
              <a:rPr lang="sk-SK" dirty="0"/>
              <a:t>, M. G., &amp; </a:t>
            </a:r>
            <a:r>
              <a:rPr lang="sk-SK" dirty="0" err="1"/>
              <a:t>Stein</a:t>
            </a:r>
            <a:r>
              <a:rPr lang="sk-SK" dirty="0"/>
              <a:t>, M. B. (2006). Panic </a:t>
            </a:r>
            <a:r>
              <a:rPr lang="sk-SK" dirty="0" err="1"/>
              <a:t>disorder</a:t>
            </a:r>
            <a:r>
              <a:rPr lang="sk-SK" dirty="0"/>
              <a:t>. </a:t>
            </a:r>
            <a:r>
              <a:rPr lang="sk-SK" i="1" dirty="0" err="1"/>
              <a:t>The</a:t>
            </a:r>
            <a:r>
              <a:rPr lang="sk-SK" i="1" dirty="0"/>
              <a:t> </a:t>
            </a:r>
            <a:r>
              <a:rPr lang="sk-SK" i="1" dirty="0" err="1"/>
              <a:t>Lancet</a:t>
            </a:r>
            <a:r>
              <a:rPr lang="sk-SK" dirty="0"/>
              <a:t>, </a:t>
            </a:r>
            <a:r>
              <a:rPr lang="sk-SK" i="1" dirty="0"/>
              <a:t>368</a:t>
            </a:r>
            <a:r>
              <a:rPr lang="sk-SK" dirty="0"/>
              <a:t>(9540), 1023–1032. </a:t>
            </a:r>
            <a:r>
              <a:rPr lang="sk-SK" dirty="0">
                <a:hlinkClick r:id="rId8"/>
              </a:rPr>
              <a:t>https://doi.org/10.1016/S0140-6736(06)69418-X</a:t>
            </a:r>
            <a:endParaRPr lang="sk-SK" dirty="0"/>
          </a:p>
          <a:p>
            <a:pPr>
              <a:buFont typeface="Wingdings" panose="05000000000000000000" pitchFamily="2" charset="2"/>
              <a:buChar char="q"/>
            </a:pPr>
            <a:r>
              <a:rPr lang="sk-SK" dirty="0" err="1"/>
              <a:t>Sandberg</a:t>
            </a:r>
            <a:r>
              <a:rPr lang="sk-SK" dirty="0"/>
              <a:t>, L., </a:t>
            </a:r>
            <a:r>
              <a:rPr lang="sk-SK" dirty="0" err="1"/>
              <a:t>Busch</a:t>
            </a:r>
            <a:r>
              <a:rPr lang="sk-SK" dirty="0"/>
              <a:t>, F., </a:t>
            </a:r>
            <a:r>
              <a:rPr lang="sk-SK" dirty="0" err="1"/>
              <a:t>Schneier</a:t>
            </a:r>
            <a:r>
              <a:rPr lang="sk-SK" dirty="0"/>
              <a:t>, F., Gerber, A., </a:t>
            </a:r>
            <a:r>
              <a:rPr lang="sk-SK" dirty="0" err="1"/>
              <a:t>Caligor</a:t>
            </a:r>
            <a:r>
              <a:rPr lang="sk-SK" dirty="0"/>
              <a:t>, E., &amp; </a:t>
            </a:r>
            <a:r>
              <a:rPr lang="sk-SK" dirty="0" err="1"/>
              <a:t>Milrod</a:t>
            </a:r>
            <a:r>
              <a:rPr lang="sk-SK" dirty="0"/>
              <a:t>, B. (2012). Panic-</a:t>
            </a:r>
            <a:r>
              <a:rPr lang="sk-SK" dirty="0" err="1"/>
              <a:t>Focused</a:t>
            </a:r>
            <a:r>
              <a:rPr lang="sk-SK" dirty="0"/>
              <a:t> </a:t>
            </a:r>
            <a:r>
              <a:rPr lang="sk-SK" dirty="0" err="1"/>
              <a:t>Psychodynamic</a:t>
            </a:r>
            <a:r>
              <a:rPr lang="sk-SK" dirty="0"/>
              <a:t> </a:t>
            </a:r>
            <a:r>
              <a:rPr lang="sk-SK" dirty="0" err="1"/>
              <a:t>Psychotherapy</a:t>
            </a:r>
            <a:r>
              <a:rPr lang="sk-SK" dirty="0"/>
              <a:t> in a </a:t>
            </a:r>
            <a:r>
              <a:rPr lang="sk-SK" dirty="0" err="1"/>
              <a:t>Woman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Panic </a:t>
            </a:r>
            <a:r>
              <a:rPr lang="sk-SK" dirty="0" err="1"/>
              <a:t>Disorder</a:t>
            </a:r>
            <a:r>
              <a:rPr lang="sk-SK" dirty="0"/>
              <a:t> and </a:t>
            </a:r>
            <a:r>
              <a:rPr lang="sk-SK" dirty="0" err="1"/>
              <a:t>Generalized</a:t>
            </a:r>
            <a:r>
              <a:rPr lang="sk-SK" dirty="0"/>
              <a:t> </a:t>
            </a:r>
            <a:r>
              <a:rPr lang="sk-SK" dirty="0" err="1"/>
              <a:t>Anxiety</a:t>
            </a:r>
            <a:r>
              <a:rPr lang="sk-SK" dirty="0"/>
              <a:t> </a:t>
            </a:r>
            <a:r>
              <a:rPr lang="sk-SK" dirty="0" err="1"/>
              <a:t>Disorder</a:t>
            </a:r>
            <a:r>
              <a:rPr lang="sk-SK" dirty="0"/>
              <a:t>: </a:t>
            </a:r>
            <a:r>
              <a:rPr lang="sk-SK" i="1" dirty="0" err="1"/>
              <a:t>Harvard</a:t>
            </a:r>
            <a:r>
              <a:rPr lang="sk-SK" i="1" dirty="0"/>
              <a:t> </a:t>
            </a:r>
            <a:r>
              <a:rPr lang="sk-SK" i="1" dirty="0" err="1"/>
              <a:t>Review</a:t>
            </a:r>
            <a:r>
              <a:rPr lang="sk-SK" i="1" dirty="0"/>
              <a:t> of </a:t>
            </a:r>
            <a:r>
              <a:rPr lang="sk-SK" i="1" dirty="0" err="1"/>
              <a:t>Psychiatry</a:t>
            </a:r>
            <a:r>
              <a:rPr lang="sk-SK" dirty="0"/>
              <a:t>, </a:t>
            </a:r>
            <a:r>
              <a:rPr lang="sk-SK" i="1" dirty="0"/>
              <a:t>20</a:t>
            </a:r>
            <a:r>
              <a:rPr lang="sk-SK" dirty="0"/>
              <a:t>(5), 268–276. </a:t>
            </a:r>
            <a:r>
              <a:rPr lang="sk-SK" dirty="0">
                <a:hlinkClick r:id="rId9"/>
              </a:rPr>
              <a:t>https://doi.org/10.3109/10673229.2012.726527</a:t>
            </a:r>
            <a:endParaRPr lang="sk-SK" dirty="0"/>
          </a:p>
          <a:p>
            <a:pPr>
              <a:buFont typeface="Wingdings" panose="05000000000000000000" pitchFamily="2" charset="2"/>
              <a:buChar char="q"/>
            </a:pPr>
            <a:r>
              <a:rPr lang="sk-SK" dirty="0"/>
              <a:t>Zuzana. (2019, </a:t>
            </a:r>
            <a:r>
              <a:rPr lang="sk-SK" dirty="0" err="1"/>
              <a:t>April</a:t>
            </a:r>
            <a:r>
              <a:rPr lang="sk-SK" dirty="0"/>
              <a:t> 11). O </a:t>
            </a:r>
            <a:r>
              <a:rPr lang="sk-SK" dirty="0" err="1"/>
              <a:t>životě</a:t>
            </a:r>
            <a:r>
              <a:rPr lang="sk-SK" dirty="0"/>
              <a:t> s panickou poruchou - </a:t>
            </a:r>
            <a:r>
              <a:rPr lang="sk-SK" dirty="0" err="1"/>
              <a:t>příběh</a:t>
            </a:r>
            <a:r>
              <a:rPr lang="sk-SK" dirty="0"/>
              <a:t> Martina. </a:t>
            </a:r>
            <a:r>
              <a:rPr lang="sk-SK" dirty="0" err="1"/>
              <a:t>Retrieved</a:t>
            </a:r>
            <a:r>
              <a:rPr lang="sk-SK" dirty="0"/>
              <a:t> 21 </a:t>
            </a:r>
            <a:r>
              <a:rPr lang="sk-SK" dirty="0" err="1"/>
              <a:t>October</a:t>
            </a:r>
            <a:r>
              <a:rPr lang="sk-SK" dirty="0"/>
              <a:t> 2019, </a:t>
            </a:r>
            <a:r>
              <a:rPr lang="sk-SK" dirty="0" err="1"/>
              <a:t>from</a:t>
            </a:r>
            <a:r>
              <a:rPr lang="sk-SK" dirty="0"/>
              <a:t> Nevypusť duši </a:t>
            </a:r>
            <a:r>
              <a:rPr lang="sk-SK" dirty="0" err="1"/>
              <a:t>website</a:t>
            </a:r>
            <a:r>
              <a:rPr lang="sk-SK" dirty="0"/>
              <a:t>: </a:t>
            </a:r>
            <a:r>
              <a:rPr lang="sk-SK" dirty="0">
                <a:hlinkClick r:id="rId10"/>
              </a:rPr>
              <a:t>http://nevypustdusi.cz/2019/04/11/o-zivote-s-panickou-poruchou-pribeh-martina/</a:t>
            </a:r>
            <a:endParaRPr lang="sk-SK" dirty="0">
              <a:effectLst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F8BEA5-2117-4866-AA96-C0E8DDE1DB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105377"/>
            <a:ext cx="10058400" cy="819150"/>
          </a:xfrm>
        </p:spPr>
        <p:txBody>
          <a:bodyPr/>
          <a:lstStyle/>
          <a:p>
            <a:pPr algn="ctr"/>
            <a:r>
              <a:rPr lang="sk-SK" dirty="0"/>
              <a:t>Zdroje</a:t>
            </a:r>
          </a:p>
        </p:txBody>
      </p:sp>
    </p:spTree>
    <p:extLst>
      <p:ext uri="{BB962C8B-B14F-4D97-AF65-F5344CB8AC3E}">
        <p14:creationId xmlns:p14="http://schemas.microsoft.com/office/powerpoint/2010/main" val="1642671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F8BEA5-2117-4866-AA96-C0E8DDE1D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Zdroje - obrázky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D837DE5-16AB-49C2-A2A8-CAD757137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Obrázok 1 </a:t>
            </a:r>
            <a:r>
              <a:rPr lang="sk-SK" dirty="0">
                <a:hlinkClick r:id="rId2"/>
              </a:rPr>
              <a:t>https://i2.wp.com/bernardgolden.com/wp-content/uploads/2018/10/Simpsons-Panic.jpg?fit=820%2C750&amp;ssl=1</a:t>
            </a:r>
            <a:endParaRPr lang="sk-SK" dirty="0"/>
          </a:p>
          <a:p>
            <a:r>
              <a:rPr lang="sk-SK" dirty="0"/>
              <a:t>Obrázok 2 </a:t>
            </a:r>
            <a:r>
              <a:rPr lang="sk-SK" dirty="0">
                <a:hlinkClick r:id="rId3"/>
              </a:rPr>
              <a:t>https://www.verywellmind.com/thmb/s-BHACV3qi1zF0rXrxhIRLtlo2M=/1500x1000/filters:no_upscale():max_bytes(150000):strip_icc()/top-symptoms-of-panic-attacks-2584270_FINAL-5bcdfd4d46e0fb0051228ee5.png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82463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97043F-8C5E-4D6B-AC10-F2A86CA819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264318"/>
            <a:ext cx="10058400" cy="1449387"/>
          </a:xfrm>
        </p:spPr>
        <p:txBody>
          <a:bodyPr/>
          <a:lstStyle/>
          <a:p>
            <a:pPr algn="ctr"/>
            <a:r>
              <a:rPr lang="sk-SK" dirty="0"/>
              <a:t>Definícia – diagnostika </a:t>
            </a:r>
            <a:br>
              <a:rPr lang="sk-SK" dirty="0"/>
            </a:br>
            <a:r>
              <a:rPr lang="sk-SK" dirty="0"/>
              <a:t>DSM V</a:t>
            </a:r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1CCCF9F8-B958-459E-9FB7-DEBBC94BC3A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05946991"/>
              </p:ext>
            </p:extLst>
          </p:nvPr>
        </p:nvGraphicFramePr>
        <p:xfrm>
          <a:off x="496433" y="1713705"/>
          <a:ext cx="4718364" cy="4879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5C81AE7-E7F9-4A3C-B14A-A9E5CB9F67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9194725"/>
              </p:ext>
            </p:extLst>
          </p:nvPr>
        </p:nvGraphicFramePr>
        <p:xfrm>
          <a:off x="5943199" y="1713705"/>
          <a:ext cx="5454317" cy="4687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Obrázok 4">
            <a:extLst>
              <a:ext uri="{FF2B5EF4-FFF2-40B4-BE49-F238E27FC236}">
                <a16:creationId xmlns:a16="http://schemas.microsoft.com/office/drawing/2014/main" id="{48C8D93D-0F72-47C2-B67D-E089FF1833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797" y="1713704"/>
            <a:ext cx="7030643" cy="4687095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B532C041-56ED-4495-A1F1-41AFB27D258C}"/>
              </a:ext>
            </a:extLst>
          </p:cNvPr>
          <p:cNvSpPr txBox="1"/>
          <p:nvPr/>
        </p:nvSpPr>
        <p:spPr>
          <a:xfrm>
            <a:off x="8298684" y="6400799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Obr. 2</a:t>
            </a:r>
          </a:p>
        </p:txBody>
      </p:sp>
    </p:spTree>
    <p:extLst>
      <p:ext uri="{BB962C8B-B14F-4D97-AF65-F5344CB8AC3E}">
        <p14:creationId xmlns:p14="http://schemas.microsoft.com/office/powerpoint/2010/main" val="136479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7E423B-6495-49E6-A468-1AF73707C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8B126E-53BF-4A2C-A087-72B6B6A97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500C99-4329-49EF-BE1C-19D27D82E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37EC5A-7D2F-488E-B69E-1D12A7D74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246FD7-BE1C-4B9E-A941-8C29CBEB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9FA4B4-4ED8-4EB8-8C8D-593693372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7B8CA1-3726-43C3-AFF6-B8E920B54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AE00E5-990D-4C00-A2D2-EC1563555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053A8-4DCD-433E-98DD-F2A9A082A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E1D5A9-52DD-4D9F-9AF9-264B557CB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DFB851-CCE3-43DE-B852-97D310EA7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22F00D-559B-48B0-8058-77E1C0242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600A9B-F981-441D-A19F-ABA111F03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D86E7E-60C6-4992-BAFA-397A2172F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596A13-FD7D-4715-8973-3404E506E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330FFB-A5C8-48E3-8F8E-C41F13AF5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6" grpId="0">
        <p:bldAsOne/>
      </p:bldGraphic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29124E-0388-4C0A-9DB7-5BEF2C412627}"/>
              </a:ext>
            </a:extLst>
          </p:cNvPr>
          <p:cNvSpPr txBox="1">
            <a:spLocks/>
          </p:cNvSpPr>
          <p:nvPr/>
        </p:nvSpPr>
        <p:spPr>
          <a:xfrm>
            <a:off x="1066800" y="264318"/>
            <a:ext cx="10058400" cy="9519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dirty="0" err="1"/>
              <a:t>Psychodynamický</a:t>
            </a:r>
            <a:r>
              <a:rPr lang="sk-SK" dirty="0"/>
              <a:t> </a:t>
            </a:r>
            <a:r>
              <a:rPr lang="sk-SK" dirty="0" err="1"/>
              <a:t>přístup</a:t>
            </a:r>
            <a:endParaRPr lang="sk-SK" dirty="0"/>
          </a:p>
        </p:txBody>
      </p:sp>
      <p:graphicFrame>
        <p:nvGraphicFramePr>
          <p:cNvPr id="3" name="Zástupný objekt pre obsah 3">
            <a:extLst>
              <a:ext uri="{FF2B5EF4-FFF2-40B4-BE49-F238E27FC236}">
                <a16:creationId xmlns:a16="http://schemas.microsoft.com/office/drawing/2014/main" id="{5F5DE263-FB50-4D82-8027-0B876874EA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0974142"/>
              </p:ext>
            </p:extLst>
          </p:nvPr>
        </p:nvGraphicFramePr>
        <p:xfrm>
          <a:off x="1474063" y="1340843"/>
          <a:ext cx="9243874" cy="4980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3350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FFB46E-A6A8-4715-97E4-DAB6370863FC}"/>
              </a:ext>
            </a:extLst>
          </p:cNvPr>
          <p:cNvSpPr txBox="1">
            <a:spLocks/>
          </p:cNvSpPr>
          <p:nvPr/>
        </p:nvSpPr>
        <p:spPr>
          <a:xfrm>
            <a:off x="1066800" y="264318"/>
            <a:ext cx="10058400" cy="9519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dirty="0" err="1"/>
              <a:t>Psychodynamický</a:t>
            </a:r>
            <a:r>
              <a:rPr lang="sk-SK" dirty="0"/>
              <a:t> </a:t>
            </a:r>
            <a:r>
              <a:rPr lang="sk-SK" dirty="0" err="1"/>
              <a:t>přístup</a:t>
            </a:r>
            <a:r>
              <a:rPr lang="sk-SK" dirty="0"/>
              <a:t> - odlišnosti</a:t>
            </a:r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15B46A75-57DE-45FB-A4F1-EDC668D6C2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814535"/>
              </p:ext>
            </p:extLst>
          </p:nvPr>
        </p:nvGraphicFramePr>
        <p:xfrm>
          <a:off x="1066800" y="1367475"/>
          <a:ext cx="10058400" cy="5015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792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F1F61B-49C7-4048-BF09-001287C80E6C}"/>
              </a:ext>
            </a:extLst>
          </p:cNvPr>
          <p:cNvSpPr txBox="1">
            <a:spLocks/>
          </p:cNvSpPr>
          <p:nvPr/>
        </p:nvSpPr>
        <p:spPr>
          <a:xfrm>
            <a:off x="1066800" y="264318"/>
            <a:ext cx="10058400" cy="9519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dirty="0"/>
              <a:t>Práce s panickou poruchou</a:t>
            </a:r>
          </a:p>
        </p:txBody>
      </p:sp>
      <p:graphicFrame>
        <p:nvGraphicFramePr>
          <p:cNvPr id="3" name="Zástupný objekt pre obsah 3">
            <a:extLst>
              <a:ext uri="{FF2B5EF4-FFF2-40B4-BE49-F238E27FC236}">
                <a16:creationId xmlns:a16="http://schemas.microsoft.com/office/drawing/2014/main" id="{CA937753-6535-4C11-A99D-C4DB587EA3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5788094"/>
              </p:ext>
            </p:extLst>
          </p:nvPr>
        </p:nvGraphicFramePr>
        <p:xfrm>
          <a:off x="1066800" y="1367475"/>
          <a:ext cx="10058400" cy="4110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9519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49B69E-19DB-467B-8A19-6E7FDB2D6F7E}"/>
              </a:ext>
            </a:extLst>
          </p:cNvPr>
          <p:cNvSpPr txBox="1">
            <a:spLocks/>
          </p:cNvSpPr>
          <p:nvPr/>
        </p:nvSpPr>
        <p:spPr>
          <a:xfrm>
            <a:off x="1066800" y="264318"/>
            <a:ext cx="10058400" cy="9519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dirty="0" err="1"/>
              <a:t>Kognitivně-behaviorální</a:t>
            </a:r>
            <a:r>
              <a:rPr lang="sk-SK" dirty="0"/>
              <a:t> terapie panické poruchy</a:t>
            </a:r>
          </a:p>
        </p:txBody>
      </p:sp>
      <p:graphicFrame>
        <p:nvGraphicFramePr>
          <p:cNvPr id="3" name="Zástupný objekt pre obsah 3">
            <a:extLst>
              <a:ext uri="{FF2B5EF4-FFF2-40B4-BE49-F238E27FC236}">
                <a16:creationId xmlns:a16="http://schemas.microsoft.com/office/drawing/2014/main" id="{65181ECE-6394-4671-AF7D-51779E496A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006398"/>
              </p:ext>
            </p:extLst>
          </p:nvPr>
        </p:nvGraphicFramePr>
        <p:xfrm>
          <a:off x="1066800" y="1367475"/>
          <a:ext cx="10058400" cy="5051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3260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49B69E-19DB-467B-8A19-6E7FDB2D6F7E}"/>
              </a:ext>
            </a:extLst>
          </p:cNvPr>
          <p:cNvSpPr txBox="1">
            <a:spLocks/>
          </p:cNvSpPr>
          <p:nvPr/>
        </p:nvSpPr>
        <p:spPr>
          <a:xfrm>
            <a:off x="1066800" y="264318"/>
            <a:ext cx="10058400" cy="95192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pl-PL" dirty="0"/>
              <a:t>Základní metody KBT panické poruchy</a:t>
            </a:r>
          </a:p>
          <a:p>
            <a:pPr lvl="0" algn="r"/>
            <a:r>
              <a:rPr lang="pl-PL" sz="2600" dirty="0"/>
              <a:t>(Praško, 2005) </a:t>
            </a:r>
            <a:endParaRPr kumimoji="0" lang="sk-SK" sz="4800" i="0" u="none" strike="noStrike" kern="1200" cap="none" spc="-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3" name="Zástupný objekt pre obsah 3">
            <a:extLst>
              <a:ext uri="{FF2B5EF4-FFF2-40B4-BE49-F238E27FC236}">
                <a16:creationId xmlns:a16="http://schemas.microsoft.com/office/drawing/2014/main" id="{65181ECE-6394-4671-AF7D-51779E496A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710638"/>
              </p:ext>
            </p:extLst>
          </p:nvPr>
        </p:nvGraphicFramePr>
        <p:xfrm>
          <a:off x="1066800" y="1367477"/>
          <a:ext cx="10058400" cy="3896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6572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49B69E-19DB-467B-8A19-6E7FDB2D6F7E}"/>
              </a:ext>
            </a:extLst>
          </p:cNvPr>
          <p:cNvSpPr txBox="1">
            <a:spLocks/>
          </p:cNvSpPr>
          <p:nvPr/>
        </p:nvSpPr>
        <p:spPr>
          <a:xfrm>
            <a:off x="1066800" y="264318"/>
            <a:ext cx="10058400" cy="9519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pl-PL" dirty="0"/>
              <a:t>Edukace</a:t>
            </a:r>
            <a:endParaRPr kumimoji="0" lang="sk-SK" sz="4800" i="0" u="none" strike="noStrike" kern="1200" cap="none" spc="-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3" name="Zástupný objekt pre obsah 3">
            <a:extLst>
              <a:ext uri="{FF2B5EF4-FFF2-40B4-BE49-F238E27FC236}">
                <a16:creationId xmlns:a16="http://schemas.microsoft.com/office/drawing/2014/main" id="{65181ECE-6394-4671-AF7D-51779E496A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899590"/>
              </p:ext>
            </p:extLst>
          </p:nvPr>
        </p:nvGraphicFramePr>
        <p:xfrm>
          <a:off x="1066800" y="1367477"/>
          <a:ext cx="10058400" cy="3213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145585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a">
  <a:themeElements>
    <a:clrScheme name="Retrospektí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1248</Words>
  <Application>Microsoft Office PowerPoint</Application>
  <PresentationFormat>Širokouhlá</PresentationFormat>
  <Paragraphs>153</Paragraphs>
  <Slides>25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Retrospektíva</vt:lpstr>
      <vt:lpstr>Panická    porucha</vt:lpstr>
      <vt:lpstr>Definícia – diagnostika ICD - 11</vt:lpstr>
      <vt:lpstr>Definícia – diagnostika  DSM V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Zdroje</vt:lpstr>
      <vt:lpstr>Zdroje - obrázky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Panická porucha</dc:title>
  <dc:creator>Martin Vetrík</dc:creator>
  <cp:lastModifiedBy>Martin Vetrík</cp:lastModifiedBy>
  <cp:revision>39</cp:revision>
  <dcterms:created xsi:type="dcterms:W3CDTF">2019-10-16T20:22:58Z</dcterms:created>
  <dcterms:modified xsi:type="dcterms:W3CDTF">2019-10-22T11:14:53Z</dcterms:modified>
</cp:coreProperties>
</file>