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69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7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6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3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0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3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7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1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4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E15C-224A-41B6-AE1F-6DEAF0D4E726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1341-465B-48C9-85A0-F8D92A2B2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847374"/>
            <a:ext cx="4699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3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http://mediamatters.org/blog/2012/08/09/today-in-dishonest-fox-charts-government-aid-ed/189223</a:t>
            </a:r>
            <a:endParaRPr lang="cs-CZ" dirty="0"/>
          </a:p>
        </p:txBody>
      </p:sp>
      <p:pic>
        <p:nvPicPr>
          <p:cNvPr id="2050" name="Picture 2" descr="http://mediamatters.org/static/images/item/fnc-an-20120809-welfarechart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878807"/>
            <a:ext cx="5540375" cy="41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1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http://simplystatistics.org/2012/11/26/the-statisticians-at-fox-news-use-classic-and-novel-graphical-techniques-to-lead-with-data/</a:t>
            </a:r>
            <a:endParaRPr lang="cs-CZ" dirty="0"/>
          </a:p>
        </p:txBody>
      </p:sp>
      <p:pic>
        <p:nvPicPr>
          <p:cNvPr id="4098" name="Picture 2" descr="http://mediamatters.org/static/images/item/Federal%20assistance-new%20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125663"/>
            <a:ext cx="5619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matters.org/static/images/item/gopsenate-20120809-welfare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125663"/>
            <a:ext cx="5619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5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blogs-images.forbes.com/naomirobbins/files/2012/08/Bush_cu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87" y="1279525"/>
            <a:ext cx="6609826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8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http://www.econoclass.com/misleadingstats.html</a:t>
            </a:r>
            <a:endParaRPr lang="cs-CZ" dirty="0"/>
          </a:p>
        </p:txBody>
      </p:sp>
      <p:pic>
        <p:nvPicPr>
          <p:cNvPr id="3074" name="Picture 2" descr="http://www.econoclass.com/images/stataccident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03" y="1871662"/>
            <a:ext cx="4527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conoclass.com/images/stataccident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871662"/>
            <a:ext cx="46291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freethoughtblogs.com/lousycanuck/files/2011/12/121212_f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3888"/>
            <a:ext cx="4640580" cy="46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reethoughtblogs.com/lousycanuck/files/2011/12/us-unemployment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8" y="1155700"/>
            <a:ext cx="4981672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www.econoclass.com/mislea1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796256"/>
            <a:ext cx="33242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conoclass.com/images/stat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981200"/>
            <a:ext cx="44162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econoclass.com/mislea2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365125"/>
            <a:ext cx="4673600" cy="56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45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Application>Microsoft Office PowerPoint</Application>
  <PresentationFormat>Širokoúhlá obrazovka</PresentationFormat>
  <Paragraphs>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http://mediamatters.org/blog/2012/08/09/today-in-dishonest-fox-charts-government-aid-ed/189223</vt:lpstr>
      <vt:lpstr>http://simplystatistics.org/2012/11/26/the-statisticians-at-fox-news-use-classic-and-novel-graphical-techniques-to-lead-with-data/</vt:lpstr>
      <vt:lpstr>Prezentace aplikace PowerPoint</vt:lpstr>
      <vt:lpstr>http://www.econoclass.com/misleadingstats.html</vt:lpstr>
      <vt:lpstr>Prezentace aplikace PowerPoint</vt:lpstr>
      <vt:lpstr>Prezentace aplikace PowerPoint</vt:lpstr>
      <vt:lpstr>Prezentace aplikace PowerPoint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Suchanec</dc:creator>
  <cp:lastModifiedBy>Miroslav Suchanec</cp:lastModifiedBy>
  <cp:revision>2</cp:revision>
  <dcterms:created xsi:type="dcterms:W3CDTF">2015-10-07T11:04:50Z</dcterms:created>
  <dcterms:modified xsi:type="dcterms:W3CDTF">2015-10-07T11:36:46Z</dcterms:modified>
</cp:coreProperties>
</file>