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5" r:id="rId4"/>
    <p:sldId id="294" r:id="rId5"/>
    <p:sldId id="296" r:id="rId6"/>
    <p:sldId id="262" r:id="rId7"/>
    <p:sldId id="264" r:id="rId8"/>
    <p:sldId id="272" r:id="rId9"/>
    <p:sldId id="288" r:id="rId10"/>
    <p:sldId id="281" r:id="rId11"/>
    <p:sldId id="273" r:id="rId12"/>
    <p:sldId id="267" r:id="rId13"/>
    <p:sldId id="278" r:id="rId14"/>
    <p:sldId id="279" r:id="rId15"/>
    <p:sldId id="287" r:id="rId16"/>
    <p:sldId id="289" r:id="rId17"/>
    <p:sldId id="290" r:id="rId18"/>
    <p:sldId id="291" r:id="rId19"/>
    <p:sldId id="292" r:id="rId20"/>
    <p:sldId id="293" r:id="rId21"/>
    <p:sldId id="283" r:id="rId22"/>
    <p:sldId id="286" r:id="rId23"/>
    <p:sldId id="282" r:id="rId24"/>
    <p:sldId id="28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A7C49A9-9BE7-4470-91DF-3ED9A419C916}">
          <p14:sldIdLst>
            <p14:sldId id="256"/>
            <p14:sldId id="280"/>
            <p14:sldId id="295"/>
            <p14:sldId id="294"/>
            <p14:sldId id="296"/>
            <p14:sldId id="262"/>
          </p14:sldIdLst>
        </p14:section>
        <p14:section name="Oddíl bez názvu" id="{541CC6FB-F55F-4771-870A-93FB8129030C}">
          <p14:sldIdLst>
            <p14:sldId id="264"/>
            <p14:sldId id="272"/>
            <p14:sldId id="288"/>
            <p14:sldId id="281"/>
            <p14:sldId id="273"/>
            <p14:sldId id="267"/>
            <p14:sldId id="278"/>
            <p14:sldId id="279"/>
            <p14:sldId id="287"/>
            <p14:sldId id="289"/>
            <p14:sldId id="290"/>
            <p14:sldId id="291"/>
            <p14:sldId id="292"/>
            <p14:sldId id="293"/>
            <p14:sldId id="283"/>
            <p14:sldId id="286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16E36-B337-4E50-896E-0A65C9AB3D5A}" v="37" dt="2019-11-13T12:34:42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Macková" userId="a98b9e0d-6f75-4e3a-9e0c-a164bd0bbeba" providerId="ADAL" clId="{FC716E36-B337-4E50-896E-0A65C9AB3D5A}"/>
    <pc:docChg chg="undo custSel mod addSld delSld modSld sldOrd">
      <pc:chgData name="Alena Macková" userId="a98b9e0d-6f75-4e3a-9e0c-a164bd0bbeba" providerId="ADAL" clId="{FC716E36-B337-4E50-896E-0A65C9AB3D5A}" dt="2019-11-13T12:37:50.488" v="4928" actId="20577"/>
      <pc:docMkLst>
        <pc:docMk/>
      </pc:docMkLst>
      <pc:sldChg chg="modSp">
        <pc:chgData name="Alena Macková" userId="a98b9e0d-6f75-4e3a-9e0c-a164bd0bbeba" providerId="ADAL" clId="{FC716E36-B337-4E50-896E-0A65C9AB3D5A}" dt="2019-11-11T11:45:21.107" v="1876" actId="20577"/>
        <pc:sldMkLst>
          <pc:docMk/>
          <pc:sldMk cId="1415477785" sldId="267"/>
        </pc:sldMkLst>
        <pc:spChg chg="mod">
          <ac:chgData name="Alena Macková" userId="a98b9e0d-6f75-4e3a-9e0c-a164bd0bbeba" providerId="ADAL" clId="{FC716E36-B337-4E50-896E-0A65C9AB3D5A}" dt="2019-11-11T11:45:21.107" v="1876" actId="20577"/>
          <ac:spMkLst>
            <pc:docMk/>
            <pc:sldMk cId="1415477785" sldId="267"/>
            <ac:spMk id="18" creationId="{00000000-0000-0000-0000-000000000000}"/>
          </ac:spMkLst>
        </pc:spChg>
      </pc:sldChg>
      <pc:sldChg chg="modSp">
        <pc:chgData name="Alena Macková" userId="a98b9e0d-6f75-4e3a-9e0c-a164bd0bbeba" providerId="ADAL" clId="{FC716E36-B337-4E50-896E-0A65C9AB3D5A}" dt="2019-11-11T11:23:44.988" v="1462" actId="14100"/>
        <pc:sldMkLst>
          <pc:docMk/>
          <pc:sldMk cId="994309692" sldId="272"/>
        </pc:sldMkLst>
        <pc:spChg chg="mod">
          <ac:chgData name="Alena Macková" userId="a98b9e0d-6f75-4e3a-9e0c-a164bd0bbeba" providerId="ADAL" clId="{FC716E36-B337-4E50-896E-0A65C9AB3D5A}" dt="2019-11-11T11:23:44.988" v="1462" actId="14100"/>
          <ac:spMkLst>
            <pc:docMk/>
            <pc:sldMk cId="994309692" sldId="272"/>
            <ac:spMk id="3" creationId="{60321586-5524-4BAD-B79E-5138DCF9A564}"/>
          </ac:spMkLst>
        </pc:spChg>
      </pc:sldChg>
      <pc:sldChg chg="modSp ord">
        <pc:chgData name="Alena Macková" userId="a98b9e0d-6f75-4e3a-9e0c-a164bd0bbeba" providerId="ADAL" clId="{FC716E36-B337-4E50-896E-0A65C9AB3D5A}" dt="2019-11-12T15:28:10.848" v="4899" actId="27636"/>
        <pc:sldMkLst>
          <pc:docMk/>
          <pc:sldMk cId="2315501501" sldId="280"/>
        </pc:sldMkLst>
        <pc:spChg chg="mod">
          <ac:chgData name="Alena Macková" userId="a98b9e0d-6f75-4e3a-9e0c-a164bd0bbeba" providerId="ADAL" clId="{FC716E36-B337-4E50-896E-0A65C9AB3D5A}" dt="2019-11-12T15:28:10.848" v="4899" actId="27636"/>
          <ac:spMkLst>
            <pc:docMk/>
            <pc:sldMk cId="2315501501" sldId="280"/>
            <ac:spMk id="3" creationId="{1C4F5739-4BCE-44E2-91E0-A852C8B37C7C}"/>
          </ac:spMkLst>
        </pc:spChg>
      </pc:sldChg>
      <pc:sldChg chg="modSp">
        <pc:chgData name="Alena Macková" userId="a98b9e0d-6f75-4e3a-9e0c-a164bd0bbeba" providerId="ADAL" clId="{FC716E36-B337-4E50-896E-0A65C9AB3D5A}" dt="2019-11-12T15:24:00.332" v="4888" actId="27636"/>
        <pc:sldMkLst>
          <pc:docMk/>
          <pc:sldMk cId="1261323628" sldId="284"/>
        </pc:sldMkLst>
        <pc:spChg chg="mod">
          <ac:chgData name="Alena Macková" userId="a98b9e0d-6f75-4e3a-9e0c-a164bd0bbeba" providerId="ADAL" clId="{FC716E36-B337-4E50-896E-0A65C9AB3D5A}" dt="2019-11-12T15:24:00.332" v="4888" actId="27636"/>
          <ac:spMkLst>
            <pc:docMk/>
            <pc:sldMk cId="1261323628" sldId="284"/>
            <ac:spMk id="3" creationId="{F9C06987-2B6F-4337-9A83-97AB37095267}"/>
          </ac:spMkLst>
        </pc:spChg>
      </pc:sldChg>
      <pc:sldChg chg="modSp">
        <pc:chgData name="Alena Macková" userId="a98b9e0d-6f75-4e3a-9e0c-a164bd0bbeba" providerId="ADAL" clId="{FC716E36-B337-4E50-896E-0A65C9AB3D5A}" dt="2019-11-13T12:37:50.488" v="4928" actId="20577"/>
        <pc:sldMkLst>
          <pc:docMk/>
          <pc:sldMk cId="3337810602" sldId="287"/>
        </pc:sldMkLst>
        <pc:spChg chg="mod">
          <ac:chgData name="Alena Macková" userId="a98b9e0d-6f75-4e3a-9e0c-a164bd0bbeba" providerId="ADAL" clId="{FC716E36-B337-4E50-896E-0A65C9AB3D5A}" dt="2019-11-13T12:37:50.488" v="4928" actId="20577"/>
          <ac:spMkLst>
            <pc:docMk/>
            <pc:sldMk cId="3337810602" sldId="287"/>
            <ac:spMk id="3" creationId="{BFC8B59D-C842-40A2-A953-9C155241187F}"/>
          </ac:spMkLst>
        </pc:spChg>
      </pc:sldChg>
      <pc:sldChg chg="modSp">
        <pc:chgData name="Alena Macková" userId="a98b9e0d-6f75-4e3a-9e0c-a164bd0bbeba" providerId="ADAL" clId="{FC716E36-B337-4E50-896E-0A65C9AB3D5A}" dt="2019-11-11T12:05:03.068" v="2664" actId="20577"/>
        <pc:sldMkLst>
          <pc:docMk/>
          <pc:sldMk cId="3853260737" sldId="289"/>
        </pc:sldMkLst>
        <pc:spChg chg="mod">
          <ac:chgData name="Alena Macková" userId="a98b9e0d-6f75-4e3a-9e0c-a164bd0bbeba" providerId="ADAL" clId="{FC716E36-B337-4E50-896E-0A65C9AB3D5A}" dt="2019-11-10T10:51:39.922" v="35" actId="20577"/>
          <ac:spMkLst>
            <pc:docMk/>
            <pc:sldMk cId="3853260737" sldId="289"/>
            <ac:spMk id="2" creationId="{D1DD518B-ACFF-444D-9DB3-A7558DCE516B}"/>
          </ac:spMkLst>
        </pc:spChg>
        <pc:spChg chg="mod">
          <ac:chgData name="Alena Macková" userId="a98b9e0d-6f75-4e3a-9e0c-a164bd0bbeba" providerId="ADAL" clId="{FC716E36-B337-4E50-896E-0A65C9AB3D5A}" dt="2019-11-11T12:05:03.068" v="2664" actId="20577"/>
          <ac:spMkLst>
            <pc:docMk/>
            <pc:sldMk cId="3853260737" sldId="289"/>
            <ac:spMk id="3" creationId="{FB9F9358-D48F-48D2-9CCD-348072F64243}"/>
          </ac:spMkLst>
        </pc:spChg>
      </pc:sldChg>
      <pc:sldChg chg="modSp add">
        <pc:chgData name="Alena Macková" userId="a98b9e0d-6f75-4e3a-9e0c-a164bd0bbeba" providerId="ADAL" clId="{FC716E36-B337-4E50-896E-0A65C9AB3D5A}" dt="2019-11-11T12:16:43.032" v="3247" actId="20577"/>
        <pc:sldMkLst>
          <pc:docMk/>
          <pc:sldMk cId="824302050" sldId="290"/>
        </pc:sldMkLst>
        <pc:spChg chg="mod">
          <ac:chgData name="Alena Macková" userId="a98b9e0d-6f75-4e3a-9e0c-a164bd0bbeba" providerId="ADAL" clId="{FC716E36-B337-4E50-896E-0A65C9AB3D5A}" dt="2019-11-10T10:52:09.579" v="74" actId="20577"/>
          <ac:spMkLst>
            <pc:docMk/>
            <pc:sldMk cId="824302050" sldId="290"/>
            <ac:spMk id="2" creationId="{9F466339-FE76-4356-9B26-1C8F00779103}"/>
          </ac:spMkLst>
        </pc:spChg>
        <pc:spChg chg="mod">
          <ac:chgData name="Alena Macková" userId="a98b9e0d-6f75-4e3a-9e0c-a164bd0bbeba" providerId="ADAL" clId="{FC716E36-B337-4E50-896E-0A65C9AB3D5A}" dt="2019-11-11T12:16:43.032" v="3247" actId="20577"/>
          <ac:spMkLst>
            <pc:docMk/>
            <pc:sldMk cId="824302050" sldId="290"/>
            <ac:spMk id="3" creationId="{F23A19B3-F280-42F4-A89C-60FC4750F171}"/>
          </ac:spMkLst>
        </pc:spChg>
      </pc:sldChg>
      <pc:sldChg chg="modSp add">
        <pc:chgData name="Alena Macková" userId="a98b9e0d-6f75-4e3a-9e0c-a164bd0bbeba" providerId="ADAL" clId="{FC716E36-B337-4E50-896E-0A65C9AB3D5A}" dt="2019-11-11T12:23:07.234" v="3710" actId="207"/>
        <pc:sldMkLst>
          <pc:docMk/>
          <pc:sldMk cId="1753923182" sldId="291"/>
        </pc:sldMkLst>
        <pc:spChg chg="mod">
          <ac:chgData name="Alena Macková" userId="a98b9e0d-6f75-4e3a-9e0c-a164bd0bbeba" providerId="ADAL" clId="{FC716E36-B337-4E50-896E-0A65C9AB3D5A}" dt="2019-11-10T10:52:22.474" v="94" actId="20577"/>
          <ac:spMkLst>
            <pc:docMk/>
            <pc:sldMk cId="1753923182" sldId="291"/>
            <ac:spMk id="2" creationId="{EE153F2D-C012-44C4-9F15-EC6DD199DDC9}"/>
          </ac:spMkLst>
        </pc:spChg>
        <pc:spChg chg="mod">
          <ac:chgData name="Alena Macková" userId="a98b9e0d-6f75-4e3a-9e0c-a164bd0bbeba" providerId="ADAL" clId="{FC716E36-B337-4E50-896E-0A65C9AB3D5A}" dt="2019-11-11T12:23:07.234" v="3710" actId="207"/>
          <ac:spMkLst>
            <pc:docMk/>
            <pc:sldMk cId="1753923182" sldId="291"/>
            <ac:spMk id="3" creationId="{59FFA604-673B-4B35-89D0-15DF4A70B1FB}"/>
          </ac:spMkLst>
        </pc:spChg>
      </pc:sldChg>
      <pc:sldChg chg="modSp add">
        <pc:chgData name="Alena Macková" userId="a98b9e0d-6f75-4e3a-9e0c-a164bd0bbeba" providerId="ADAL" clId="{FC716E36-B337-4E50-896E-0A65C9AB3D5A}" dt="2019-11-11T12:28:39.361" v="4250" actId="207"/>
        <pc:sldMkLst>
          <pc:docMk/>
          <pc:sldMk cId="973002136" sldId="292"/>
        </pc:sldMkLst>
        <pc:spChg chg="mod">
          <ac:chgData name="Alena Macková" userId="a98b9e0d-6f75-4e3a-9e0c-a164bd0bbeba" providerId="ADAL" clId="{FC716E36-B337-4E50-896E-0A65C9AB3D5A}" dt="2019-11-10T10:52:35.457" v="107" actId="20577"/>
          <ac:spMkLst>
            <pc:docMk/>
            <pc:sldMk cId="973002136" sldId="292"/>
            <ac:spMk id="2" creationId="{A77A23D1-EE18-416A-9CF3-DE49C3F6EAD0}"/>
          </ac:spMkLst>
        </pc:spChg>
        <pc:spChg chg="mod">
          <ac:chgData name="Alena Macková" userId="a98b9e0d-6f75-4e3a-9e0c-a164bd0bbeba" providerId="ADAL" clId="{FC716E36-B337-4E50-896E-0A65C9AB3D5A}" dt="2019-11-11T12:28:39.361" v="4250" actId="207"/>
          <ac:spMkLst>
            <pc:docMk/>
            <pc:sldMk cId="973002136" sldId="292"/>
            <ac:spMk id="3" creationId="{8E071379-B67D-4216-93E7-A677736C0179}"/>
          </ac:spMkLst>
        </pc:spChg>
      </pc:sldChg>
      <pc:sldChg chg="modSp add">
        <pc:chgData name="Alena Macková" userId="a98b9e0d-6f75-4e3a-9e0c-a164bd0bbeba" providerId="ADAL" clId="{FC716E36-B337-4E50-896E-0A65C9AB3D5A}" dt="2019-11-12T15:22:39.943" v="4883" actId="207"/>
        <pc:sldMkLst>
          <pc:docMk/>
          <pc:sldMk cId="934318929" sldId="293"/>
        </pc:sldMkLst>
        <pc:spChg chg="mod">
          <ac:chgData name="Alena Macková" userId="a98b9e0d-6f75-4e3a-9e0c-a164bd0bbeba" providerId="ADAL" clId="{FC716E36-B337-4E50-896E-0A65C9AB3D5A}" dt="2019-11-10T10:52:52.481" v="128" actId="20577"/>
          <ac:spMkLst>
            <pc:docMk/>
            <pc:sldMk cId="934318929" sldId="293"/>
            <ac:spMk id="2" creationId="{999B3F42-2E50-478A-A196-7826DD15DE2C}"/>
          </ac:spMkLst>
        </pc:spChg>
        <pc:spChg chg="mod">
          <ac:chgData name="Alena Macková" userId="a98b9e0d-6f75-4e3a-9e0c-a164bd0bbeba" providerId="ADAL" clId="{FC716E36-B337-4E50-896E-0A65C9AB3D5A}" dt="2019-11-12T15:22:39.943" v="4883" actId="207"/>
          <ac:spMkLst>
            <pc:docMk/>
            <pc:sldMk cId="934318929" sldId="293"/>
            <ac:spMk id="3" creationId="{9F624E6C-C460-4459-8A08-A22F0DFCC4CF}"/>
          </ac:spMkLst>
        </pc:spChg>
      </pc:sldChg>
      <pc:sldChg chg="addSp delSp modSp add mod ord setBg">
        <pc:chgData name="Alena Macková" userId="a98b9e0d-6f75-4e3a-9e0c-a164bd0bbeba" providerId="ADAL" clId="{FC716E36-B337-4E50-896E-0A65C9AB3D5A}" dt="2019-11-13T12:33:30.546" v="4917" actId="20577"/>
        <pc:sldMkLst>
          <pc:docMk/>
          <pc:sldMk cId="2358589564" sldId="294"/>
        </pc:sldMkLst>
        <pc:spChg chg="del mod">
          <ac:chgData name="Alena Macková" userId="a98b9e0d-6f75-4e3a-9e0c-a164bd0bbeba" providerId="ADAL" clId="{FC716E36-B337-4E50-896E-0A65C9AB3D5A}" dt="2019-11-11T10:52:03.602" v="735" actId="478"/>
          <ac:spMkLst>
            <pc:docMk/>
            <pc:sldMk cId="2358589564" sldId="294"/>
            <ac:spMk id="2" creationId="{A47AD89D-6448-4865-A654-A1929C7AF1A6}"/>
          </ac:spMkLst>
        </pc:spChg>
        <pc:spChg chg="mod">
          <ac:chgData name="Alena Macková" userId="a98b9e0d-6f75-4e3a-9e0c-a164bd0bbeba" providerId="ADAL" clId="{FC716E36-B337-4E50-896E-0A65C9AB3D5A}" dt="2019-11-13T12:33:30.546" v="4917" actId="20577"/>
          <ac:spMkLst>
            <pc:docMk/>
            <pc:sldMk cId="2358589564" sldId="294"/>
            <ac:spMk id="3" creationId="{BDAE67C5-9E86-4EF3-9D86-FF995C5E29D6}"/>
          </ac:spMkLst>
        </pc:spChg>
        <pc:spChg chg="add del mod">
          <ac:chgData name="Alena Macková" userId="a98b9e0d-6f75-4e3a-9e0c-a164bd0bbeba" providerId="ADAL" clId="{FC716E36-B337-4E50-896E-0A65C9AB3D5A}" dt="2019-11-11T10:52:09.855" v="736" actId="478"/>
          <ac:spMkLst>
            <pc:docMk/>
            <pc:sldMk cId="2358589564" sldId="294"/>
            <ac:spMk id="5" creationId="{B32517B3-C104-44AD-94B2-9DDBBA594091}"/>
          </ac:spMkLst>
        </pc:spChg>
        <pc:spChg chg="add del">
          <ac:chgData name="Alena Macková" userId="a98b9e0d-6f75-4e3a-9e0c-a164bd0bbeba" providerId="ADAL" clId="{FC716E36-B337-4E50-896E-0A65C9AB3D5A}" dt="2019-11-11T10:51:53.634" v="733" actId="26606"/>
          <ac:spMkLst>
            <pc:docMk/>
            <pc:sldMk cId="2358589564" sldId="294"/>
            <ac:spMk id="8" creationId="{4351DFE5-F63D-4BE0-BDA9-E3EB88F01AA5}"/>
          </ac:spMkLst>
        </pc:spChg>
        <pc:picChg chg="add del">
          <ac:chgData name="Alena Macková" userId="a98b9e0d-6f75-4e3a-9e0c-a164bd0bbeba" providerId="ADAL" clId="{FC716E36-B337-4E50-896E-0A65C9AB3D5A}" dt="2019-11-11T10:51:53.634" v="733" actId="26606"/>
          <ac:picMkLst>
            <pc:docMk/>
            <pc:sldMk cId="2358589564" sldId="294"/>
            <ac:picMk id="10" creationId="{3AA16612-ACD2-4A16-8F2B-4514FD6BF28F}"/>
          </ac:picMkLst>
        </pc:picChg>
      </pc:sldChg>
      <pc:sldChg chg="addSp delSp modSp add ord">
        <pc:chgData name="Alena Macková" userId="a98b9e0d-6f75-4e3a-9e0c-a164bd0bbeba" providerId="ADAL" clId="{FC716E36-B337-4E50-896E-0A65C9AB3D5A}" dt="2019-11-13T12:31:51.319" v="4907" actId="20577"/>
        <pc:sldMkLst>
          <pc:docMk/>
          <pc:sldMk cId="4219397136" sldId="295"/>
        </pc:sldMkLst>
        <pc:spChg chg="del">
          <ac:chgData name="Alena Macková" userId="a98b9e0d-6f75-4e3a-9e0c-a164bd0bbeba" providerId="ADAL" clId="{FC716E36-B337-4E50-896E-0A65C9AB3D5A}" dt="2019-11-10T11:04:38.975" v="664" actId="478"/>
          <ac:spMkLst>
            <pc:docMk/>
            <pc:sldMk cId="4219397136" sldId="295"/>
            <ac:spMk id="2" creationId="{B075BF27-947D-47EC-9227-C9B494D9F32A}"/>
          </ac:spMkLst>
        </pc:spChg>
        <pc:spChg chg="del">
          <ac:chgData name="Alena Macková" userId="a98b9e0d-6f75-4e3a-9e0c-a164bd0bbeba" providerId="ADAL" clId="{FC716E36-B337-4E50-896E-0A65C9AB3D5A}" dt="2019-11-10T11:04:34.439" v="663"/>
          <ac:spMkLst>
            <pc:docMk/>
            <pc:sldMk cId="4219397136" sldId="295"/>
            <ac:spMk id="3" creationId="{07A1A542-05F5-455E-BE59-BD24C00361AC}"/>
          </ac:spMkLst>
        </pc:spChg>
        <pc:spChg chg="add mod">
          <ac:chgData name="Alena Macková" userId="a98b9e0d-6f75-4e3a-9e0c-a164bd0bbeba" providerId="ADAL" clId="{FC716E36-B337-4E50-896E-0A65C9AB3D5A}" dt="2019-11-13T12:31:51.319" v="4907" actId="20577"/>
          <ac:spMkLst>
            <pc:docMk/>
            <pc:sldMk cId="4219397136" sldId="295"/>
            <ac:spMk id="6" creationId="{B2EFE717-1432-4A38-8CBD-CD4A3D8D7909}"/>
          </ac:spMkLst>
        </pc:spChg>
        <pc:picChg chg="add mod">
          <ac:chgData name="Alena Macková" userId="a98b9e0d-6f75-4e3a-9e0c-a164bd0bbeba" providerId="ADAL" clId="{FC716E36-B337-4E50-896E-0A65C9AB3D5A}" dt="2019-11-11T10:49:45.778" v="684" actId="1076"/>
          <ac:picMkLst>
            <pc:docMk/>
            <pc:sldMk cId="4219397136" sldId="295"/>
            <ac:picMk id="4" creationId="{B735C055-B4FB-4FC2-A957-6D0C479C2EC4}"/>
          </ac:picMkLst>
        </pc:picChg>
        <pc:picChg chg="add mod">
          <ac:chgData name="Alena Macková" userId="a98b9e0d-6f75-4e3a-9e0c-a164bd0bbeba" providerId="ADAL" clId="{FC716E36-B337-4E50-896E-0A65C9AB3D5A}" dt="2019-11-11T10:49:51.121" v="685" actId="1076"/>
          <ac:picMkLst>
            <pc:docMk/>
            <pc:sldMk cId="4219397136" sldId="295"/>
            <ac:picMk id="5" creationId="{54BEB20F-4784-4945-B463-CC7B2F7D2F57}"/>
          </ac:picMkLst>
        </pc:picChg>
      </pc:sldChg>
      <pc:sldChg chg="addSp delSp modSp add mod ord setBg">
        <pc:chgData name="Alena Macková" userId="a98b9e0d-6f75-4e3a-9e0c-a164bd0bbeba" providerId="ADAL" clId="{FC716E36-B337-4E50-896E-0A65C9AB3D5A}" dt="2019-11-13T12:34:42.078" v="4927" actId="20577"/>
        <pc:sldMkLst>
          <pc:docMk/>
          <pc:sldMk cId="1654432595" sldId="296"/>
        </pc:sldMkLst>
        <pc:spChg chg="del">
          <ac:chgData name="Alena Macková" userId="a98b9e0d-6f75-4e3a-9e0c-a164bd0bbeba" providerId="ADAL" clId="{FC716E36-B337-4E50-896E-0A65C9AB3D5A}" dt="2019-11-11T11:25:14.838" v="1465" actId="478"/>
          <ac:spMkLst>
            <pc:docMk/>
            <pc:sldMk cId="1654432595" sldId="296"/>
            <ac:spMk id="2" creationId="{61BC2008-FFC8-401B-A81D-4454C8D75A9F}"/>
          </ac:spMkLst>
        </pc:spChg>
        <pc:spChg chg="add del mod">
          <ac:chgData name="Alena Macková" userId="a98b9e0d-6f75-4e3a-9e0c-a164bd0bbeba" providerId="ADAL" clId="{FC716E36-B337-4E50-896E-0A65C9AB3D5A}" dt="2019-11-11T11:29:53.367" v="1664" actId="26606"/>
          <ac:spMkLst>
            <pc:docMk/>
            <pc:sldMk cId="1654432595" sldId="296"/>
            <ac:spMk id="3" creationId="{808FEB7D-26AA-43B3-8700-49DC70EA0382}"/>
          </ac:spMkLst>
        </pc:spChg>
        <pc:graphicFrameChg chg="add del">
          <ac:chgData name="Alena Macková" userId="a98b9e0d-6f75-4e3a-9e0c-a164bd0bbeba" providerId="ADAL" clId="{FC716E36-B337-4E50-896E-0A65C9AB3D5A}" dt="2019-11-11T11:29:53.307" v="1663" actId="26606"/>
          <ac:graphicFrameMkLst>
            <pc:docMk/>
            <pc:sldMk cId="1654432595" sldId="296"/>
            <ac:graphicFrameMk id="5" creationId="{A7925C82-FE59-47C0-A612-274FE9FFBF9E}"/>
          </ac:graphicFrameMkLst>
        </pc:graphicFrameChg>
        <pc:graphicFrameChg chg="add mod">
          <ac:chgData name="Alena Macková" userId="a98b9e0d-6f75-4e3a-9e0c-a164bd0bbeba" providerId="ADAL" clId="{FC716E36-B337-4E50-896E-0A65C9AB3D5A}" dt="2019-11-13T12:34:42.078" v="4927" actId="20577"/>
          <ac:graphicFrameMkLst>
            <pc:docMk/>
            <pc:sldMk cId="1654432595" sldId="296"/>
            <ac:graphicFrameMk id="7" creationId="{EC4AF5B6-8B39-491A-A5DC-A463701BA58F}"/>
          </ac:graphicFrameMkLst>
        </pc:graphicFrameChg>
      </pc:sldChg>
      <pc:sldChg chg="add del setBg">
        <pc:chgData name="Alena Macková" userId="a98b9e0d-6f75-4e3a-9e0c-a164bd0bbeba" providerId="ADAL" clId="{FC716E36-B337-4E50-896E-0A65C9AB3D5A}" dt="2019-11-11T11:32:09.207" v="1666"/>
        <pc:sldMkLst>
          <pc:docMk/>
          <pc:sldMk cId="3200533420" sldId="297"/>
        </pc:sldMkLst>
      </pc:sldChg>
    </pc:docChg>
  </pc:docChgLst>
  <pc:docChgLst>
    <pc:chgData name="Alena Macková" userId="a98b9e0d-6f75-4e3a-9e0c-a164bd0bbeba" providerId="ADAL" clId="{8660E701-0D6B-4225-8F11-A24BB3033758}"/>
    <pc:docChg chg="addSld modSld">
      <pc:chgData name="Alena Macková" userId="a98b9e0d-6f75-4e3a-9e0c-a164bd0bbeba" providerId="ADAL" clId="{8660E701-0D6B-4225-8F11-A24BB3033758}" dt="2019-11-09T15:33:24.324" v="0"/>
      <pc:docMkLst>
        <pc:docMk/>
      </pc:docMkLst>
      <pc:sldChg chg="add">
        <pc:chgData name="Alena Macková" userId="a98b9e0d-6f75-4e3a-9e0c-a164bd0bbeba" providerId="ADAL" clId="{8660E701-0D6B-4225-8F11-A24BB3033758}" dt="2019-11-09T15:33:24.324" v="0"/>
        <pc:sldMkLst>
          <pc:docMk/>
          <pc:sldMk cId="3853260737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ED8C2-5EBF-4456-8BE0-3DA7B68F47E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06E3BF-0398-40FF-9502-A4846CE824F6}">
      <dgm:prSet/>
      <dgm:spPr/>
      <dgm:t>
        <a:bodyPr/>
        <a:lstStyle/>
        <a:p>
          <a:r>
            <a:rPr lang="cs-CZ"/>
            <a:t>Výzkumník jako nástroj sběru dat</a:t>
          </a:r>
          <a:endParaRPr lang="en-US"/>
        </a:p>
      </dgm:t>
    </dgm:pt>
    <dgm:pt modelId="{F5741DFA-357C-49C2-81B6-D36B4DEE568E}" type="parTrans" cxnId="{DCF9E10C-AD46-4DAA-82E5-871EFAEB7B9A}">
      <dgm:prSet/>
      <dgm:spPr/>
      <dgm:t>
        <a:bodyPr/>
        <a:lstStyle/>
        <a:p>
          <a:endParaRPr lang="en-US"/>
        </a:p>
      </dgm:t>
    </dgm:pt>
    <dgm:pt modelId="{C03A5A3A-ADA3-440E-BA56-7B6C6465081C}" type="sibTrans" cxnId="{DCF9E10C-AD46-4DAA-82E5-871EFAEB7B9A}">
      <dgm:prSet/>
      <dgm:spPr/>
      <dgm:t>
        <a:bodyPr/>
        <a:lstStyle/>
        <a:p>
          <a:endParaRPr lang="en-US"/>
        </a:p>
      </dgm:t>
    </dgm:pt>
    <dgm:pt modelId="{2DB31FA3-09FE-4A42-AC9C-7DFB967D3D1B}">
      <dgm:prSet/>
      <dgm:spPr/>
      <dgm:t>
        <a:bodyPr/>
        <a:lstStyle/>
        <a:p>
          <a:r>
            <a:rPr lang="cs-CZ"/>
            <a:t>Mnoho zdrojů/typů dat</a:t>
          </a:r>
          <a:endParaRPr lang="en-US"/>
        </a:p>
      </dgm:t>
    </dgm:pt>
    <dgm:pt modelId="{10595E01-08A2-4A54-9103-86B5DC629DDE}" type="parTrans" cxnId="{F7E9D28B-C1EC-48D7-9329-724629327D0B}">
      <dgm:prSet/>
      <dgm:spPr/>
      <dgm:t>
        <a:bodyPr/>
        <a:lstStyle/>
        <a:p>
          <a:endParaRPr lang="en-US"/>
        </a:p>
      </dgm:t>
    </dgm:pt>
    <dgm:pt modelId="{C6126773-36A0-4849-8946-E152E2A1AD39}" type="sibTrans" cxnId="{F7E9D28B-C1EC-48D7-9329-724629327D0B}">
      <dgm:prSet/>
      <dgm:spPr/>
      <dgm:t>
        <a:bodyPr/>
        <a:lstStyle/>
        <a:p>
          <a:endParaRPr lang="en-US"/>
        </a:p>
      </dgm:t>
    </dgm:pt>
    <dgm:pt modelId="{1269ED4E-E720-46E9-AFF3-F2446B52A171}">
      <dgm:prSet/>
      <dgm:spPr/>
      <dgm:t>
        <a:bodyPr/>
        <a:lstStyle/>
        <a:p>
          <a:r>
            <a:rPr lang="cs-CZ"/>
            <a:t>Induktivní analýza dat</a:t>
          </a:r>
          <a:endParaRPr lang="en-US"/>
        </a:p>
      </dgm:t>
    </dgm:pt>
    <dgm:pt modelId="{E065CEED-24B3-4C24-B1EE-51ABDB799392}" type="parTrans" cxnId="{7B4CCF57-80D3-4F9A-B5B9-3C7709EBBA11}">
      <dgm:prSet/>
      <dgm:spPr/>
      <dgm:t>
        <a:bodyPr/>
        <a:lstStyle/>
        <a:p>
          <a:endParaRPr lang="en-US"/>
        </a:p>
      </dgm:t>
    </dgm:pt>
    <dgm:pt modelId="{F7293E8A-87FA-4F2C-BAEE-05A793E92207}" type="sibTrans" cxnId="{7B4CCF57-80D3-4F9A-B5B9-3C7709EBBA11}">
      <dgm:prSet/>
      <dgm:spPr/>
      <dgm:t>
        <a:bodyPr/>
        <a:lstStyle/>
        <a:p>
          <a:endParaRPr lang="en-US"/>
        </a:p>
      </dgm:t>
    </dgm:pt>
    <dgm:pt modelId="{EE4A92BB-55FA-4D20-9417-4DDA868D0DC7}">
      <dgm:prSet/>
      <dgm:spPr/>
      <dgm:t>
        <a:bodyPr/>
        <a:lstStyle/>
        <a:p>
          <a:r>
            <a:rPr lang="cs-CZ"/>
            <a:t>Významy participantů</a:t>
          </a:r>
          <a:endParaRPr lang="en-US"/>
        </a:p>
      </dgm:t>
    </dgm:pt>
    <dgm:pt modelId="{275D9505-49E3-4F95-80CF-A0866B8656E3}" type="parTrans" cxnId="{AF38A0FE-C74C-47F1-9FE6-D45CFEFEDA5B}">
      <dgm:prSet/>
      <dgm:spPr/>
      <dgm:t>
        <a:bodyPr/>
        <a:lstStyle/>
        <a:p>
          <a:endParaRPr lang="en-US"/>
        </a:p>
      </dgm:t>
    </dgm:pt>
    <dgm:pt modelId="{2A12CCD2-7378-4305-8B7C-2EB8410C2097}" type="sibTrans" cxnId="{AF38A0FE-C74C-47F1-9FE6-D45CFEFEDA5B}">
      <dgm:prSet/>
      <dgm:spPr/>
      <dgm:t>
        <a:bodyPr/>
        <a:lstStyle/>
        <a:p>
          <a:endParaRPr lang="en-US"/>
        </a:p>
      </dgm:t>
    </dgm:pt>
    <dgm:pt modelId="{5B519802-169C-44E8-8E44-F4225F4CDFF9}">
      <dgm:prSet/>
      <dgm:spPr/>
      <dgm:t>
        <a:bodyPr/>
        <a:lstStyle/>
        <a:p>
          <a:r>
            <a:rPr lang="cs-CZ"/>
            <a:t>Vynořující se design</a:t>
          </a:r>
          <a:endParaRPr lang="en-US"/>
        </a:p>
      </dgm:t>
    </dgm:pt>
    <dgm:pt modelId="{6BF395EA-C6FE-47B6-8E1B-CA53092B4390}" type="parTrans" cxnId="{E5C25817-A9A3-40AE-BA4D-277A14AF1177}">
      <dgm:prSet/>
      <dgm:spPr/>
      <dgm:t>
        <a:bodyPr/>
        <a:lstStyle/>
        <a:p>
          <a:endParaRPr lang="en-US"/>
        </a:p>
      </dgm:t>
    </dgm:pt>
    <dgm:pt modelId="{04CC2D6F-87B2-4D62-BD98-217EE54160D9}" type="sibTrans" cxnId="{E5C25817-A9A3-40AE-BA4D-277A14AF1177}">
      <dgm:prSet/>
      <dgm:spPr/>
      <dgm:t>
        <a:bodyPr/>
        <a:lstStyle/>
        <a:p>
          <a:endParaRPr lang="en-US"/>
        </a:p>
      </dgm:t>
    </dgm:pt>
    <dgm:pt modelId="{ACFEC9B9-6235-455B-8E09-82520CDB3DFF}">
      <dgm:prSet/>
      <dgm:spPr/>
      <dgm:t>
        <a:bodyPr/>
        <a:lstStyle/>
        <a:p>
          <a:r>
            <a:rPr lang="cs-CZ" dirty="0"/>
            <a:t>Interpretativní přístup</a:t>
          </a:r>
          <a:endParaRPr lang="en-US" dirty="0"/>
        </a:p>
      </dgm:t>
    </dgm:pt>
    <dgm:pt modelId="{73AD0431-54B3-4F7F-B570-FA8C63F4D526}" type="parTrans" cxnId="{DDCB0860-3BEA-4019-A6E4-A26BD0909F11}">
      <dgm:prSet/>
      <dgm:spPr/>
      <dgm:t>
        <a:bodyPr/>
        <a:lstStyle/>
        <a:p>
          <a:endParaRPr lang="en-US"/>
        </a:p>
      </dgm:t>
    </dgm:pt>
    <dgm:pt modelId="{B7C3D9EC-5436-4039-B268-E9F5FDCE23BB}" type="sibTrans" cxnId="{DDCB0860-3BEA-4019-A6E4-A26BD0909F11}">
      <dgm:prSet/>
      <dgm:spPr/>
      <dgm:t>
        <a:bodyPr/>
        <a:lstStyle/>
        <a:p>
          <a:endParaRPr lang="en-US"/>
        </a:p>
      </dgm:t>
    </dgm:pt>
    <dgm:pt modelId="{DBA5C3E5-CBF3-4E3D-BBBD-48D590D9AAF8}">
      <dgm:prSet/>
      <dgm:spPr/>
      <dgm:t>
        <a:bodyPr/>
        <a:lstStyle/>
        <a:p>
          <a:r>
            <a:rPr lang="cs-CZ"/>
            <a:t>Holistický přístup</a:t>
          </a:r>
          <a:endParaRPr lang="en-US"/>
        </a:p>
      </dgm:t>
    </dgm:pt>
    <dgm:pt modelId="{D38AFC1C-0F72-412C-996A-44502B3DD065}" type="parTrans" cxnId="{6DFD022C-D994-48E7-AFE6-B2C9EB354080}">
      <dgm:prSet/>
      <dgm:spPr/>
      <dgm:t>
        <a:bodyPr/>
        <a:lstStyle/>
        <a:p>
          <a:endParaRPr lang="en-US"/>
        </a:p>
      </dgm:t>
    </dgm:pt>
    <dgm:pt modelId="{4803F582-4CFB-4B26-9394-70177226C29C}" type="sibTrans" cxnId="{6DFD022C-D994-48E7-AFE6-B2C9EB354080}">
      <dgm:prSet/>
      <dgm:spPr/>
      <dgm:t>
        <a:bodyPr/>
        <a:lstStyle/>
        <a:p>
          <a:endParaRPr lang="en-US"/>
        </a:p>
      </dgm:t>
    </dgm:pt>
    <dgm:pt modelId="{25B3278E-DA5A-491B-9F8A-FB298EB650BA}" type="pres">
      <dgm:prSet presAssocID="{6E3ED8C2-5EBF-4456-8BE0-3DA7B68F47E1}" presName="diagram" presStyleCnt="0">
        <dgm:presLayoutVars>
          <dgm:dir/>
          <dgm:resizeHandles val="exact"/>
        </dgm:presLayoutVars>
      </dgm:prSet>
      <dgm:spPr/>
    </dgm:pt>
    <dgm:pt modelId="{54419CF5-28DD-4C0F-A093-C92C94A0B591}" type="pres">
      <dgm:prSet presAssocID="{5D06E3BF-0398-40FF-9502-A4846CE824F6}" presName="node" presStyleLbl="node1" presStyleIdx="0" presStyleCnt="7">
        <dgm:presLayoutVars>
          <dgm:bulletEnabled val="1"/>
        </dgm:presLayoutVars>
      </dgm:prSet>
      <dgm:spPr/>
    </dgm:pt>
    <dgm:pt modelId="{F6486C94-096C-47FA-991E-78DDA4DA81B9}" type="pres">
      <dgm:prSet presAssocID="{C03A5A3A-ADA3-440E-BA56-7B6C6465081C}" presName="sibTrans" presStyleCnt="0"/>
      <dgm:spPr/>
    </dgm:pt>
    <dgm:pt modelId="{79EFAE29-1946-4AD8-B5F8-667DDA9BE366}" type="pres">
      <dgm:prSet presAssocID="{2DB31FA3-09FE-4A42-AC9C-7DFB967D3D1B}" presName="node" presStyleLbl="node1" presStyleIdx="1" presStyleCnt="7">
        <dgm:presLayoutVars>
          <dgm:bulletEnabled val="1"/>
        </dgm:presLayoutVars>
      </dgm:prSet>
      <dgm:spPr/>
    </dgm:pt>
    <dgm:pt modelId="{E5B82A21-6422-4C5D-B5A7-403E8C973D2F}" type="pres">
      <dgm:prSet presAssocID="{C6126773-36A0-4849-8946-E152E2A1AD39}" presName="sibTrans" presStyleCnt="0"/>
      <dgm:spPr/>
    </dgm:pt>
    <dgm:pt modelId="{D5759941-08C1-4134-968F-FA01A5E990BA}" type="pres">
      <dgm:prSet presAssocID="{1269ED4E-E720-46E9-AFF3-F2446B52A171}" presName="node" presStyleLbl="node1" presStyleIdx="2" presStyleCnt="7">
        <dgm:presLayoutVars>
          <dgm:bulletEnabled val="1"/>
        </dgm:presLayoutVars>
      </dgm:prSet>
      <dgm:spPr/>
    </dgm:pt>
    <dgm:pt modelId="{7F93891C-80E7-4EBB-8001-CAAABC79C1FA}" type="pres">
      <dgm:prSet presAssocID="{F7293E8A-87FA-4F2C-BAEE-05A793E92207}" presName="sibTrans" presStyleCnt="0"/>
      <dgm:spPr/>
    </dgm:pt>
    <dgm:pt modelId="{9283F28B-9D05-486F-9772-629F990C1103}" type="pres">
      <dgm:prSet presAssocID="{EE4A92BB-55FA-4D20-9417-4DDA868D0DC7}" presName="node" presStyleLbl="node1" presStyleIdx="3" presStyleCnt="7">
        <dgm:presLayoutVars>
          <dgm:bulletEnabled val="1"/>
        </dgm:presLayoutVars>
      </dgm:prSet>
      <dgm:spPr/>
    </dgm:pt>
    <dgm:pt modelId="{17080611-0722-41D5-8F20-F1EDEF915E78}" type="pres">
      <dgm:prSet presAssocID="{2A12CCD2-7378-4305-8B7C-2EB8410C2097}" presName="sibTrans" presStyleCnt="0"/>
      <dgm:spPr/>
    </dgm:pt>
    <dgm:pt modelId="{A02387D6-4CCD-476E-A10E-9EA0B394FDB3}" type="pres">
      <dgm:prSet presAssocID="{5B519802-169C-44E8-8E44-F4225F4CDFF9}" presName="node" presStyleLbl="node1" presStyleIdx="4" presStyleCnt="7">
        <dgm:presLayoutVars>
          <dgm:bulletEnabled val="1"/>
        </dgm:presLayoutVars>
      </dgm:prSet>
      <dgm:spPr/>
    </dgm:pt>
    <dgm:pt modelId="{46C4765A-FF3E-44FF-8279-E34E25DE12C0}" type="pres">
      <dgm:prSet presAssocID="{04CC2D6F-87B2-4D62-BD98-217EE54160D9}" presName="sibTrans" presStyleCnt="0"/>
      <dgm:spPr/>
    </dgm:pt>
    <dgm:pt modelId="{A14D1FE8-6015-4DD6-B8AB-F8E502380C2D}" type="pres">
      <dgm:prSet presAssocID="{ACFEC9B9-6235-455B-8E09-82520CDB3DFF}" presName="node" presStyleLbl="node1" presStyleIdx="5" presStyleCnt="7">
        <dgm:presLayoutVars>
          <dgm:bulletEnabled val="1"/>
        </dgm:presLayoutVars>
      </dgm:prSet>
      <dgm:spPr/>
    </dgm:pt>
    <dgm:pt modelId="{E2A136BF-631C-464C-82D9-2EE58B175771}" type="pres">
      <dgm:prSet presAssocID="{B7C3D9EC-5436-4039-B268-E9F5FDCE23BB}" presName="sibTrans" presStyleCnt="0"/>
      <dgm:spPr/>
    </dgm:pt>
    <dgm:pt modelId="{F74DDAE3-9536-4C64-8525-BB3CC60D60AE}" type="pres">
      <dgm:prSet presAssocID="{DBA5C3E5-CBF3-4E3D-BBBD-48D590D9AAF8}" presName="node" presStyleLbl="node1" presStyleIdx="6" presStyleCnt="7">
        <dgm:presLayoutVars>
          <dgm:bulletEnabled val="1"/>
        </dgm:presLayoutVars>
      </dgm:prSet>
      <dgm:spPr/>
    </dgm:pt>
  </dgm:ptLst>
  <dgm:cxnLst>
    <dgm:cxn modelId="{DCF9E10C-AD46-4DAA-82E5-871EFAEB7B9A}" srcId="{6E3ED8C2-5EBF-4456-8BE0-3DA7B68F47E1}" destId="{5D06E3BF-0398-40FF-9502-A4846CE824F6}" srcOrd="0" destOrd="0" parTransId="{F5741DFA-357C-49C2-81B6-D36B4DEE568E}" sibTransId="{C03A5A3A-ADA3-440E-BA56-7B6C6465081C}"/>
    <dgm:cxn modelId="{E5C25817-A9A3-40AE-BA4D-277A14AF1177}" srcId="{6E3ED8C2-5EBF-4456-8BE0-3DA7B68F47E1}" destId="{5B519802-169C-44E8-8E44-F4225F4CDFF9}" srcOrd="4" destOrd="0" parTransId="{6BF395EA-C6FE-47B6-8E1B-CA53092B4390}" sibTransId="{04CC2D6F-87B2-4D62-BD98-217EE54160D9}"/>
    <dgm:cxn modelId="{2EA1671B-6F66-4F2D-A37E-D09920DD1A6D}" type="presOf" srcId="{ACFEC9B9-6235-455B-8E09-82520CDB3DFF}" destId="{A14D1FE8-6015-4DD6-B8AB-F8E502380C2D}" srcOrd="0" destOrd="0" presId="urn:microsoft.com/office/officeart/2005/8/layout/default"/>
    <dgm:cxn modelId="{5557E728-581D-43C7-A9A7-C401B833797E}" type="presOf" srcId="{5D06E3BF-0398-40FF-9502-A4846CE824F6}" destId="{54419CF5-28DD-4C0F-A093-C92C94A0B591}" srcOrd="0" destOrd="0" presId="urn:microsoft.com/office/officeart/2005/8/layout/default"/>
    <dgm:cxn modelId="{6DFD022C-D994-48E7-AFE6-B2C9EB354080}" srcId="{6E3ED8C2-5EBF-4456-8BE0-3DA7B68F47E1}" destId="{DBA5C3E5-CBF3-4E3D-BBBD-48D590D9AAF8}" srcOrd="6" destOrd="0" parTransId="{D38AFC1C-0F72-412C-996A-44502B3DD065}" sibTransId="{4803F582-4CFB-4B26-9394-70177226C29C}"/>
    <dgm:cxn modelId="{DDCB0860-3BEA-4019-A6E4-A26BD0909F11}" srcId="{6E3ED8C2-5EBF-4456-8BE0-3DA7B68F47E1}" destId="{ACFEC9B9-6235-455B-8E09-82520CDB3DFF}" srcOrd="5" destOrd="0" parTransId="{73AD0431-54B3-4F7F-B570-FA8C63F4D526}" sibTransId="{B7C3D9EC-5436-4039-B268-E9F5FDCE23BB}"/>
    <dgm:cxn modelId="{88316069-7E15-49FF-B2B3-7474487A267C}" type="presOf" srcId="{6E3ED8C2-5EBF-4456-8BE0-3DA7B68F47E1}" destId="{25B3278E-DA5A-491B-9F8A-FB298EB650BA}" srcOrd="0" destOrd="0" presId="urn:microsoft.com/office/officeart/2005/8/layout/default"/>
    <dgm:cxn modelId="{C95CD069-9608-4792-B6DB-FED22340169A}" type="presOf" srcId="{2DB31FA3-09FE-4A42-AC9C-7DFB967D3D1B}" destId="{79EFAE29-1946-4AD8-B5F8-667DDA9BE366}" srcOrd="0" destOrd="0" presId="urn:microsoft.com/office/officeart/2005/8/layout/default"/>
    <dgm:cxn modelId="{7B4CCF57-80D3-4F9A-B5B9-3C7709EBBA11}" srcId="{6E3ED8C2-5EBF-4456-8BE0-3DA7B68F47E1}" destId="{1269ED4E-E720-46E9-AFF3-F2446B52A171}" srcOrd="2" destOrd="0" parTransId="{E065CEED-24B3-4C24-B1EE-51ABDB799392}" sibTransId="{F7293E8A-87FA-4F2C-BAEE-05A793E92207}"/>
    <dgm:cxn modelId="{F7E9D28B-C1EC-48D7-9329-724629327D0B}" srcId="{6E3ED8C2-5EBF-4456-8BE0-3DA7B68F47E1}" destId="{2DB31FA3-09FE-4A42-AC9C-7DFB967D3D1B}" srcOrd="1" destOrd="0" parTransId="{10595E01-08A2-4A54-9103-86B5DC629DDE}" sibTransId="{C6126773-36A0-4849-8946-E152E2A1AD39}"/>
    <dgm:cxn modelId="{5A23FC8B-DDD1-4484-BF92-CA38E8574A5E}" type="presOf" srcId="{5B519802-169C-44E8-8E44-F4225F4CDFF9}" destId="{A02387D6-4CCD-476E-A10E-9EA0B394FDB3}" srcOrd="0" destOrd="0" presId="urn:microsoft.com/office/officeart/2005/8/layout/default"/>
    <dgm:cxn modelId="{B107C0AD-9016-4884-AFC5-46BA1AA1C6C3}" type="presOf" srcId="{EE4A92BB-55FA-4D20-9417-4DDA868D0DC7}" destId="{9283F28B-9D05-486F-9772-629F990C1103}" srcOrd="0" destOrd="0" presId="urn:microsoft.com/office/officeart/2005/8/layout/default"/>
    <dgm:cxn modelId="{F63706B7-C400-41CB-9E6F-C153D6B24739}" type="presOf" srcId="{1269ED4E-E720-46E9-AFF3-F2446B52A171}" destId="{D5759941-08C1-4134-968F-FA01A5E990BA}" srcOrd="0" destOrd="0" presId="urn:microsoft.com/office/officeart/2005/8/layout/default"/>
    <dgm:cxn modelId="{5AD2FBFD-E7A1-47A2-98A7-176070BF5AEF}" type="presOf" srcId="{DBA5C3E5-CBF3-4E3D-BBBD-48D590D9AAF8}" destId="{F74DDAE3-9536-4C64-8525-BB3CC60D60AE}" srcOrd="0" destOrd="0" presId="urn:microsoft.com/office/officeart/2005/8/layout/default"/>
    <dgm:cxn modelId="{AF38A0FE-C74C-47F1-9FE6-D45CFEFEDA5B}" srcId="{6E3ED8C2-5EBF-4456-8BE0-3DA7B68F47E1}" destId="{EE4A92BB-55FA-4D20-9417-4DDA868D0DC7}" srcOrd="3" destOrd="0" parTransId="{275D9505-49E3-4F95-80CF-A0866B8656E3}" sibTransId="{2A12CCD2-7378-4305-8B7C-2EB8410C2097}"/>
    <dgm:cxn modelId="{799BB860-4B81-486D-A972-F38B2AF6664D}" type="presParOf" srcId="{25B3278E-DA5A-491B-9F8A-FB298EB650BA}" destId="{54419CF5-28DD-4C0F-A093-C92C94A0B591}" srcOrd="0" destOrd="0" presId="urn:microsoft.com/office/officeart/2005/8/layout/default"/>
    <dgm:cxn modelId="{B80A087E-B020-453E-9805-975BC298E006}" type="presParOf" srcId="{25B3278E-DA5A-491B-9F8A-FB298EB650BA}" destId="{F6486C94-096C-47FA-991E-78DDA4DA81B9}" srcOrd="1" destOrd="0" presId="urn:microsoft.com/office/officeart/2005/8/layout/default"/>
    <dgm:cxn modelId="{30FD7ACF-ECE2-4A3E-AD46-6ADA70FBD91D}" type="presParOf" srcId="{25B3278E-DA5A-491B-9F8A-FB298EB650BA}" destId="{79EFAE29-1946-4AD8-B5F8-667DDA9BE366}" srcOrd="2" destOrd="0" presId="urn:microsoft.com/office/officeart/2005/8/layout/default"/>
    <dgm:cxn modelId="{DB3A4F1C-75A3-4458-A041-66D2F7D2BC05}" type="presParOf" srcId="{25B3278E-DA5A-491B-9F8A-FB298EB650BA}" destId="{E5B82A21-6422-4C5D-B5A7-403E8C973D2F}" srcOrd="3" destOrd="0" presId="urn:microsoft.com/office/officeart/2005/8/layout/default"/>
    <dgm:cxn modelId="{C79FE578-4794-4D0A-A40D-E6241356678A}" type="presParOf" srcId="{25B3278E-DA5A-491B-9F8A-FB298EB650BA}" destId="{D5759941-08C1-4134-968F-FA01A5E990BA}" srcOrd="4" destOrd="0" presId="urn:microsoft.com/office/officeart/2005/8/layout/default"/>
    <dgm:cxn modelId="{C1E59E84-861E-49DB-872C-423BE6DA025F}" type="presParOf" srcId="{25B3278E-DA5A-491B-9F8A-FB298EB650BA}" destId="{7F93891C-80E7-4EBB-8001-CAAABC79C1FA}" srcOrd="5" destOrd="0" presId="urn:microsoft.com/office/officeart/2005/8/layout/default"/>
    <dgm:cxn modelId="{6AA226F1-7D0C-4D8E-91A7-2F566E6C86B9}" type="presParOf" srcId="{25B3278E-DA5A-491B-9F8A-FB298EB650BA}" destId="{9283F28B-9D05-486F-9772-629F990C1103}" srcOrd="6" destOrd="0" presId="urn:microsoft.com/office/officeart/2005/8/layout/default"/>
    <dgm:cxn modelId="{F728CF7E-32D0-40A3-992E-50791F3460E7}" type="presParOf" srcId="{25B3278E-DA5A-491B-9F8A-FB298EB650BA}" destId="{17080611-0722-41D5-8F20-F1EDEF915E78}" srcOrd="7" destOrd="0" presId="urn:microsoft.com/office/officeart/2005/8/layout/default"/>
    <dgm:cxn modelId="{D3DF87A7-F764-4EB3-BCAA-FC6FF470AF30}" type="presParOf" srcId="{25B3278E-DA5A-491B-9F8A-FB298EB650BA}" destId="{A02387D6-4CCD-476E-A10E-9EA0B394FDB3}" srcOrd="8" destOrd="0" presId="urn:microsoft.com/office/officeart/2005/8/layout/default"/>
    <dgm:cxn modelId="{6CA7AA90-A246-45E6-981D-412C27CAFE43}" type="presParOf" srcId="{25B3278E-DA5A-491B-9F8A-FB298EB650BA}" destId="{46C4765A-FF3E-44FF-8279-E34E25DE12C0}" srcOrd="9" destOrd="0" presId="urn:microsoft.com/office/officeart/2005/8/layout/default"/>
    <dgm:cxn modelId="{7562828C-A15F-4DD0-840D-DF6BF17A2191}" type="presParOf" srcId="{25B3278E-DA5A-491B-9F8A-FB298EB650BA}" destId="{A14D1FE8-6015-4DD6-B8AB-F8E502380C2D}" srcOrd="10" destOrd="0" presId="urn:microsoft.com/office/officeart/2005/8/layout/default"/>
    <dgm:cxn modelId="{98284677-37E8-4B73-AE29-4D7B61FA8D5D}" type="presParOf" srcId="{25B3278E-DA5A-491B-9F8A-FB298EB650BA}" destId="{E2A136BF-631C-464C-82D9-2EE58B175771}" srcOrd="11" destOrd="0" presId="urn:microsoft.com/office/officeart/2005/8/layout/default"/>
    <dgm:cxn modelId="{90ABC2BE-B5AD-4AAD-B9A0-578BF6FB5B5C}" type="presParOf" srcId="{25B3278E-DA5A-491B-9F8A-FB298EB650BA}" destId="{F74DDAE3-9536-4C64-8525-BB3CC60D60A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24C6C-2469-49D7-9FCB-8F2438F332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50A5B9-DD9C-41F3-A053-58EA0B77134B}">
      <dgm:prSet/>
      <dgm:spPr/>
      <dgm:t>
        <a:bodyPr/>
        <a:lstStyle/>
        <a:p>
          <a:r>
            <a:rPr lang="cs-CZ"/>
            <a:t>Příprava (a úprava) výzkumných nástrojů</a:t>
          </a:r>
          <a:endParaRPr lang="en-US"/>
        </a:p>
      </dgm:t>
    </dgm:pt>
    <dgm:pt modelId="{5700E94D-54BD-4BC9-90F5-826647F5B8FC}" type="parTrans" cxnId="{6447A4CA-559F-47B3-A5AE-39F6382D252F}">
      <dgm:prSet/>
      <dgm:spPr/>
      <dgm:t>
        <a:bodyPr/>
        <a:lstStyle/>
        <a:p>
          <a:endParaRPr lang="en-US"/>
        </a:p>
      </dgm:t>
    </dgm:pt>
    <dgm:pt modelId="{2606576E-FD3E-424E-98C0-92087250FEB3}" type="sibTrans" cxnId="{6447A4CA-559F-47B3-A5AE-39F6382D252F}">
      <dgm:prSet/>
      <dgm:spPr/>
      <dgm:t>
        <a:bodyPr/>
        <a:lstStyle/>
        <a:p>
          <a:endParaRPr lang="en-US"/>
        </a:p>
      </dgm:t>
    </dgm:pt>
    <dgm:pt modelId="{B84A1F53-1591-4DF6-8655-E973774FF6A9}">
      <dgm:prSet/>
      <dgm:spPr/>
      <dgm:t>
        <a:bodyPr/>
        <a:lstStyle/>
        <a:p>
          <a:r>
            <a:rPr lang="cs-CZ"/>
            <a:t>Logika výběru výzkumných jednotek s ohledem na reprezentativitu a výpovědní hodnotu</a:t>
          </a:r>
          <a:endParaRPr lang="en-US"/>
        </a:p>
      </dgm:t>
    </dgm:pt>
    <dgm:pt modelId="{86646A29-3B63-4FBE-ACC5-5C2EE9408B30}" type="parTrans" cxnId="{0F7A7BDF-1C16-4DD7-B7B1-3D84B6B40635}">
      <dgm:prSet/>
      <dgm:spPr/>
      <dgm:t>
        <a:bodyPr/>
        <a:lstStyle/>
        <a:p>
          <a:endParaRPr lang="en-US"/>
        </a:p>
      </dgm:t>
    </dgm:pt>
    <dgm:pt modelId="{7435F156-55A4-49CA-AD83-2E703EE0D27C}" type="sibTrans" cxnId="{0F7A7BDF-1C16-4DD7-B7B1-3D84B6B40635}">
      <dgm:prSet/>
      <dgm:spPr/>
      <dgm:t>
        <a:bodyPr/>
        <a:lstStyle/>
        <a:p>
          <a:endParaRPr lang="en-US"/>
        </a:p>
      </dgm:t>
    </dgm:pt>
    <dgm:pt modelId="{DFBA5DB4-7B48-4B85-8F2F-159FFE8AE322}">
      <dgm:prSet/>
      <dgm:spPr/>
      <dgm:t>
        <a:bodyPr/>
        <a:lstStyle/>
        <a:p>
          <a:r>
            <a:rPr lang="cs-CZ"/>
            <a:t>Velikost vzorku</a:t>
          </a:r>
          <a:endParaRPr lang="en-US"/>
        </a:p>
      </dgm:t>
    </dgm:pt>
    <dgm:pt modelId="{A4B4C054-8868-4303-95AB-148291B4AD50}" type="parTrans" cxnId="{AD267CA4-6471-420A-B524-9D3BD980D6A5}">
      <dgm:prSet/>
      <dgm:spPr/>
      <dgm:t>
        <a:bodyPr/>
        <a:lstStyle/>
        <a:p>
          <a:endParaRPr lang="en-US"/>
        </a:p>
      </dgm:t>
    </dgm:pt>
    <dgm:pt modelId="{DC96208F-1D19-481A-86D0-0CA6935DB75F}" type="sibTrans" cxnId="{AD267CA4-6471-420A-B524-9D3BD980D6A5}">
      <dgm:prSet/>
      <dgm:spPr/>
      <dgm:t>
        <a:bodyPr/>
        <a:lstStyle/>
        <a:p>
          <a:endParaRPr lang="en-US"/>
        </a:p>
      </dgm:t>
    </dgm:pt>
    <dgm:pt modelId="{E6AA73BF-4F44-41DE-9F82-2EFFD457E98A}">
      <dgm:prSet/>
      <dgm:spPr/>
      <dgm:t>
        <a:bodyPr/>
        <a:lstStyle/>
        <a:p>
          <a:r>
            <a:rPr lang="cs-CZ"/>
            <a:t>Sledované jevy a jejich povaha</a:t>
          </a:r>
          <a:endParaRPr lang="en-US"/>
        </a:p>
      </dgm:t>
    </dgm:pt>
    <dgm:pt modelId="{9C3D7DAB-EEC7-45A9-89C0-6472B2898C50}" type="parTrans" cxnId="{869507C4-1235-473A-A966-6C9F0CC400E3}">
      <dgm:prSet/>
      <dgm:spPr/>
      <dgm:t>
        <a:bodyPr/>
        <a:lstStyle/>
        <a:p>
          <a:endParaRPr lang="en-US"/>
        </a:p>
      </dgm:t>
    </dgm:pt>
    <dgm:pt modelId="{175E1B66-3FAD-41A8-9EA2-606BB28A8097}" type="sibTrans" cxnId="{869507C4-1235-473A-A966-6C9F0CC400E3}">
      <dgm:prSet/>
      <dgm:spPr/>
      <dgm:t>
        <a:bodyPr/>
        <a:lstStyle/>
        <a:p>
          <a:endParaRPr lang="en-US"/>
        </a:p>
      </dgm:t>
    </dgm:pt>
    <dgm:pt modelId="{0B6889AC-E676-4464-823E-E1FDB973F6C7}">
      <dgm:prSet/>
      <dgm:spPr/>
      <dgm:t>
        <a:bodyPr/>
        <a:lstStyle/>
        <a:p>
          <a:r>
            <a:rPr lang="cs-CZ"/>
            <a:t>Časový rámec výzkumu </a:t>
          </a:r>
          <a:endParaRPr lang="en-US"/>
        </a:p>
      </dgm:t>
    </dgm:pt>
    <dgm:pt modelId="{E24D86D1-2E80-4B8F-8770-1352C0083D18}" type="parTrans" cxnId="{6D2B75B2-9C95-4807-A88A-D2B33ED75BA0}">
      <dgm:prSet/>
      <dgm:spPr/>
      <dgm:t>
        <a:bodyPr/>
        <a:lstStyle/>
        <a:p>
          <a:endParaRPr lang="en-US"/>
        </a:p>
      </dgm:t>
    </dgm:pt>
    <dgm:pt modelId="{AAF8C7B2-BFF5-4345-BCF9-C6BD82634E6B}" type="sibTrans" cxnId="{6D2B75B2-9C95-4807-A88A-D2B33ED75BA0}">
      <dgm:prSet/>
      <dgm:spPr/>
      <dgm:t>
        <a:bodyPr/>
        <a:lstStyle/>
        <a:p>
          <a:endParaRPr lang="en-US"/>
        </a:p>
      </dgm:t>
    </dgm:pt>
    <dgm:pt modelId="{2380C0FC-9C1A-485C-8FB5-1DD22407BA95}">
      <dgm:prSet/>
      <dgm:spPr/>
      <dgm:t>
        <a:bodyPr/>
        <a:lstStyle/>
        <a:p>
          <a:r>
            <a:rPr lang="cs-CZ"/>
            <a:t>Analýza dat a její načasování</a:t>
          </a:r>
          <a:endParaRPr lang="en-US"/>
        </a:p>
      </dgm:t>
    </dgm:pt>
    <dgm:pt modelId="{DABC5072-0CCB-4B6C-B012-E21F0C92892A}" type="parTrans" cxnId="{68296BEB-68ED-47AE-841A-2F7B67AA9F97}">
      <dgm:prSet/>
      <dgm:spPr/>
      <dgm:t>
        <a:bodyPr/>
        <a:lstStyle/>
        <a:p>
          <a:endParaRPr lang="en-US"/>
        </a:p>
      </dgm:t>
    </dgm:pt>
    <dgm:pt modelId="{091C06DE-3A9A-452C-92EB-E4029B331012}" type="sibTrans" cxnId="{68296BEB-68ED-47AE-841A-2F7B67AA9F97}">
      <dgm:prSet/>
      <dgm:spPr/>
      <dgm:t>
        <a:bodyPr/>
        <a:lstStyle/>
        <a:p>
          <a:endParaRPr lang="en-US"/>
        </a:p>
      </dgm:t>
    </dgm:pt>
    <dgm:pt modelId="{7836BF6C-67B8-4233-BD36-F380B47CFA1A}">
      <dgm:prSet/>
      <dgm:spPr/>
      <dgm:t>
        <a:bodyPr/>
        <a:lstStyle/>
        <a:p>
          <a:r>
            <a:rPr lang="cs-CZ"/>
            <a:t>Flexibilita v průběhu výzkumu</a:t>
          </a:r>
          <a:endParaRPr lang="en-US"/>
        </a:p>
      </dgm:t>
    </dgm:pt>
    <dgm:pt modelId="{9796569A-D8E7-4A11-B0D3-DB3D8C62E3EB}" type="parTrans" cxnId="{10A33308-0F6E-4FB3-9963-2BD81D166D86}">
      <dgm:prSet/>
      <dgm:spPr/>
      <dgm:t>
        <a:bodyPr/>
        <a:lstStyle/>
        <a:p>
          <a:endParaRPr lang="en-US"/>
        </a:p>
      </dgm:t>
    </dgm:pt>
    <dgm:pt modelId="{F3C8657C-F49D-49E3-BAB1-EBBE4A130216}" type="sibTrans" cxnId="{10A33308-0F6E-4FB3-9963-2BD81D166D86}">
      <dgm:prSet/>
      <dgm:spPr/>
      <dgm:t>
        <a:bodyPr/>
        <a:lstStyle/>
        <a:p>
          <a:endParaRPr lang="en-US"/>
        </a:p>
      </dgm:t>
    </dgm:pt>
    <dgm:pt modelId="{5291E8B1-2887-449F-8FF9-D046F7F6053C}" type="pres">
      <dgm:prSet presAssocID="{A1524C6C-2469-49D7-9FCB-8F2438F33262}" presName="linear" presStyleCnt="0">
        <dgm:presLayoutVars>
          <dgm:animLvl val="lvl"/>
          <dgm:resizeHandles val="exact"/>
        </dgm:presLayoutVars>
      </dgm:prSet>
      <dgm:spPr/>
    </dgm:pt>
    <dgm:pt modelId="{313EEBFA-4C0E-490C-B1AE-0A0767C0C613}" type="pres">
      <dgm:prSet presAssocID="{9050A5B9-DD9C-41F3-A053-58EA0B77134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F128027-AA06-4BEF-BD15-3ECA0BC82C3E}" type="pres">
      <dgm:prSet presAssocID="{2606576E-FD3E-424E-98C0-92087250FEB3}" presName="spacer" presStyleCnt="0"/>
      <dgm:spPr/>
    </dgm:pt>
    <dgm:pt modelId="{4F56E5CB-96ED-49AA-9A08-AAF19123E02B}" type="pres">
      <dgm:prSet presAssocID="{B84A1F53-1591-4DF6-8655-E973774FF6A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890306F-069C-4DFF-A589-11128C67EC8A}" type="pres">
      <dgm:prSet presAssocID="{7435F156-55A4-49CA-AD83-2E703EE0D27C}" presName="spacer" presStyleCnt="0"/>
      <dgm:spPr/>
    </dgm:pt>
    <dgm:pt modelId="{BBB36FB0-BAF1-46E9-A219-88269D262BEB}" type="pres">
      <dgm:prSet presAssocID="{DFBA5DB4-7B48-4B85-8F2F-159FFE8AE32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F2F113C-3F05-4EB2-A886-333435A1461E}" type="pres">
      <dgm:prSet presAssocID="{DC96208F-1D19-481A-86D0-0CA6935DB75F}" presName="spacer" presStyleCnt="0"/>
      <dgm:spPr/>
    </dgm:pt>
    <dgm:pt modelId="{A0FD1960-3152-42D8-865A-AF2E053CB37A}" type="pres">
      <dgm:prSet presAssocID="{E6AA73BF-4F44-41DE-9F82-2EFFD457E98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C8C1A36-EF59-4E9E-A539-72AF8235A77F}" type="pres">
      <dgm:prSet presAssocID="{175E1B66-3FAD-41A8-9EA2-606BB28A8097}" presName="spacer" presStyleCnt="0"/>
      <dgm:spPr/>
    </dgm:pt>
    <dgm:pt modelId="{49314AF9-E1B0-4B50-9187-E61DA6C62C31}" type="pres">
      <dgm:prSet presAssocID="{0B6889AC-E676-4464-823E-E1FDB973F6C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49FF9EB-C412-4D49-89B8-3F0B701B3C87}" type="pres">
      <dgm:prSet presAssocID="{AAF8C7B2-BFF5-4345-BCF9-C6BD82634E6B}" presName="spacer" presStyleCnt="0"/>
      <dgm:spPr/>
    </dgm:pt>
    <dgm:pt modelId="{39EEA0CD-4355-45D0-B778-B1D448C4B1B5}" type="pres">
      <dgm:prSet presAssocID="{2380C0FC-9C1A-485C-8FB5-1DD22407BA9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2A3418-07AF-44FF-88F0-B7173DB602AD}" type="pres">
      <dgm:prSet presAssocID="{091C06DE-3A9A-452C-92EB-E4029B331012}" presName="spacer" presStyleCnt="0"/>
      <dgm:spPr/>
    </dgm:pt>
    <dgm:pt modelId="{5B314FCA-A024-4D0D-8AC9-BB720697F5BE}" type="pres">
      <dgm:prSet presAssocID="{7836BF6C-67B8-4233-BD36-F380B47CFA1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0A33308-0F6E-4FB3-9963-2BD81D166D86}" srcId="{A1524C6C-2469-49D7-9FCB-8F2438F33262}" destId="{7836BF6C-67B8-4233-BD36-F380B47CFA1A}" srcOrd="6" destOrd="0" parTransId="{9796569A-D8E7-4A11-B0D3-DB3D8C62E3EB}" sibTransId="{F3C8657C-F49D-49E3-BAB1-EBBE4A130216}"/>
    <dgm:cxn modelId="{7274202D-5B1B-4583-92FF-686E42EFC1E6}" type="presOf" srcId="{2380C0FC-9C1A-485C-8FB5-1DD22407BA95}" destId="{39EEA0CD-4355-45D0-B778-B1D448C4B1B5}" srcOrd="0" destOrd="0" presId="urn:microsoft.com/office/officeart/2005/8/layout/vList2"/>
    <dgm:cxn modelId="{55E4892D-902C-4D09-ADCD-8B62D5FF8326}" type="presOf" srcId="{B84A1F53-1591-4DF6-8655-E973774FF6A9}" destId="{4F56E5CB-96ED-49AA-9A08-AAF19123E02B}" srcOrd="0" destOrd="0" presId="urn:microsoft.com/office/officeart/2005/8/layout/vList2"/>
    <dgm:cxn modelId="{E3194E3E-D163-454C-BC66-F7F49B16B1C4}" type="presOf" srcId="{7836BF6C-67B8-4233-BD36-F380B47CFA1A}" destId="{5B314FCA-A024-4D0D-8AC9-BB720697F5BE}" srcOrd="0" destOrd="0" presId="urn:microsoft.com/office/officeart/2005/8/layout/vList2"/>
    <dgm:cxn modelId="{83E5795B-A95E-449E-B9AD-802C46F96CA2}" type="presOf" srcId="{9050A5B9-DD9C-41F3-A053-58EA0B77134B}" destId="{313EEBFA-4C0E-490C-B1AE-0A0767C0C613}" srcOrd="0" destOrd="0" presId="urn:microsoft.com/office/officeart/2005/8/layout/vList2"/>
    <dgm:cxn modelId="{4AA6E05A-320D-49E5-8610-E64E23170671}" type="presOf" srcId="{DFBA5DB4-7B48-4B85-8F2F-159FFE8AE322}" destId="{BBB36FB0-BAF1-46E9-A219-88269D262BEB}" srcOrd="0" destOrd="0" presId="urn:microsoft.com/office/officeart/2005/8/layout/vList2"/>
    <dgm:cxn modelId="{159CCC8B-F82A-457A-8523-C504D68E576A}" type="presOf" srcId="{E6AA73BF-4F44-41DE-9F82-2EFFD457E98A}" destId="{A0FD1960-3152-42D8-865A-AF2E053CB37A}" srcOrd="0" destOrd="0" presId="urn:microsoft.com/office/officeart/2005/8/layout/vList2"/>
    <dgm:cxn modelId="{AD267CA4-6471-420A-B524-9D3BD980D6A5}" srcId="{A1524C6C-2469-49D7-9FCB-8F2438F33262}" destId="{DFBA5DB4-7B48-4B85-8F2F-159FFE8AE322}" srcOrd="2" destOrd="0" parTransId="{A4B4C054-8868-4303-95AB-148291B4AD50}" sibTransId="{DC96208F-1D19-481A-86D0-0CA6935DB75F}"/>
    <dgm:cxn modelId="{6D2B75B2-9C95-4807-A88A-D2B33ED75BA0}" srcId="{A1524C6C-2469-49D7-9FCB-8F2438F33262}" destId="{0B6889AC-E676-4464-823E-E1FDB973F6C7}" srcOrd="4" destOrd="0" parTransId="{E24D86D1-2E80-4B8F-8770-1352C0083D18}" sibTransId="{AAF8C7B2-BFF5-4345-BCF9-C6BD82634E6B}"/>
    <dgm:cxn modelId="{869507C4-1235-473A-A966-6C9F0CC400E3}" srcId="{A1524C6C-2469-49D7-9FCB-8F2438F33262}" destId="{E6AA73BF-4F44-41DE-9F82-2EFFD457E98A}" srcOrd="3" destOrd="0" parTransId="{9C3D7DAB-EEC7-45A9-89C0-6472B2898C50}" sibTransId="{175E1B66-3FAD-41A8-9EA2-606BB28A8097}"/>
    <dgm:cxn modelId="{6447A4CA-559F-47B3-A5AE-39F6382D252F}" srcId="{A1524C6C-2469-49D7-9FCB-8F2438F33262}" destId="{9050A5B9-DD9C-41F3-A053-58EA0B77134B}" srcOrd="0" destOrd="0" parTransId="{5700E94D-54BD-4BC9-90F5-826647F5B8FC}" sibTransId="{2606576E-FD3E-424E-98C0-92087250FEB3}"/>
    <dgm:cxn modelId="{F5BDE6CB-B985-4BDC-BC8D-480E4C1E09EB}" type="presOf" srcId="{0B6889AC-E676-4464-823E-E1FDB973F6C7}" destId="{49314AF9-E1B0-4B50-9187-E61DA6C62C31}" srcOrd="0" destOrd="0" presId="urn:microsoft.com/office/officeart/2005/8/layout/vList2"/>
    <dgm:cxn modelId="{7D80A5DD-E657-4B61-B41C-109A333FF1EC}" type="presOf" srcId="{A1524C6C-2469-49D7-9FCB-8F2438F33262}" destId="{5291E8B1-2887-449F-8FF9-D046F7F6053C}" srcOrd="0" destOrd="0" presId="urn:microsoft.com/office/officeart/2005/8/layout/vList2"/>
    <dgm:cxn modelId="{0F7A7BDF-1C16-4DD7-B7B1-3D84B6B40635}" srcId="{A1524C6C-2469-49D7-9FCB-8F2438F33262}" destId="{B84A1F53-1591-4DF6-8655-E973774FF6A9}" srcOrd="1" destOrd="0" parTransId="{86646A29-3B63-4FBE-ACC5-5C2EE9408B30}" sibTransId="{7435F156-55A4-49CA-AD83-2E703EE0D27C}"/>
    <dgm:cxn modelId="{68296BEB-68ED-47AE-841A-2F7B67AA9F97}" srcId="{A1524C6C-2469-49D7-9FCB-8F2438F33262}" destId="{2380C0FC-9C1A-485C-8FB5-1DD22407BA95}" srcOrd="5" destOrd="0" parTransId="{DABC5072-0CCB-4B6C-B012-E21F0C92892A}" sibTransId="{091C06DE-3A9A-452C-92EB-E4029B331012}"/>
    <dgm:cxn modelId="{245AD758-CBB7-4257-B1B4-9A2AA4D17196}" type="presParOf" srcId="{5291E8B1-2887-449F-8FF9-D046F7F6053C}" destId="{313EEBFA-4C0E-490C-B1AE-0A0767C0C613}" srcOrd="0" destOrd="0" presId="urn:microsoft.com/office/officeart/2005/8/layout/vList2"/>
    <dgm:cxn modelId="{72B1AA53-DE4A-4959-9D19-E56B2AB3AA79}" type="presParOf" srcId="{5291E8B1-2887-449F-8FF9-D046F7F6053C}" destId="{FF128027-AA06-4BEF-BD15-3ECA0BC82C3E}" srcOrd="1" destOrd="0" presId="urn:microsoft.com/office/officeart/2005/8/layout/vList2"/>
    <dgm:cxn modelId="{C0EB535F-0EF1-497E-A075-58F110D7DE54}" type="presParOf" srcId="{5291E8B1-2887-449F-8FF9-D046F7F6053C}" destId="{4F56E5CB-96ED-49AA-9A08-AAF19123E02B}" srcOrd="2" destOrd="0" presId="urn:microsoft.com/office/officeart/2005/8/layout/vList2"/>
    <dgm:cxn modelId="{9FD7277A-27B3-4AE6-92D6-2DB3EEE0C06D}" type="presParOf" srcId="{5291E8B1-2887-449F-8FF9-D046F7F6053C}" destId="{D890306F-069C-4DFF-A589-11128C67EC8A}" srcOrd="3" destOrd="0" presId="urn:microsoft.com/office/officeart/2005/8/layout/vList2"/>
    <dgm:cxn modelId="{9F745EA1-B180-494C-9C76-C8CBA04429C8}" type="presParOf" srcId="{5291E8B1-2887-449F-8FF9-D046F7F6053C}" destId="{BBB36FB0-BAF1-46E9-A219-88269D262BEB}" srcOrd="4" destOrd="0" presId="urn:microsoft.com/office/officeart/2005/8/layout/vList2"/>
    <dgm:cxn modelId="{C67E916E-DC21-404A-9F1B-E0931550CD4A}" type="presParOf" srcId="{5291E8B1-2887-449F-8FF9-D046F7F6053C}" destId="{2F2F113C-3F05-4EB2-A886-333435A1461E}" srcOrd="5" destOrd="0" presId="urn:microsoft.com/office/officeart/2005/8/layout/vList2"/>
    <dgm:cxn modelId="{9E876207-557F-4E87-81E4-2C7CCECBD58A}" type="presParOf" srcId="{5291E8B1-2887-449F-8FF9-D046F7F6053C}" destId="{A0FD1960-3152-42D8-865A-AF2E053CB37A}" srcOrd="6" destOrd="0" presId="urn:microsoft.com/office/officeart/2005/8/layout/vList2"/>
    <dgm:cxn modelId="{7ADAE582-F165-4476-A188-0336D57508FC}" type="presParOf" srcId="{5291E8B1-2887-449F-8FF9-D046F7F6053C}" destId="{EC8C1A36-EF59-4E9E-A539-72AF8235A77F}" srcOrd="7" destOrd="0" presId="urn:microsoft.com/office/officeart/2005/8/layout/vList2"/>
    <dgm:cxn modelId="{5A75E667-8DEE-469C-8A65-B2FD3537C22F}" type="presParOf" srcId="{5291E8B1-2887-449F-8FF9-D046F7F6053C}" destId="{49314AF9-E1B0-4B50-9187-E61DA6C62C31}" srcOrd="8" destOrd="0" presId="urn:microsoft.com/office/officeart/2005/8/layout/vList2"/>
    <dgm:cxn modelId="{FEA78ED4-BD74-4628-B7E7-65769EE330A7}" type="presParOf" srcId="{5291E8B1-2887-449F-8FF9-D046F7F6053C}" destId="{B49FF9EB-C412-4D49-89B8-3F0B701B3C87}" srcOrd="9" destOrd="0" presId="urn:microsoft.com/office/officeart/2005/8/layout/vList2"/>
    <dgm:cxn modelId="{547950C0-3F56-4562-93B2-DBE470F2C685}" type="presParOf" srcId="{5291E8B1-2887-449F-8FF9-D046F7F6053C}" destId="{39EEA0CD-4355-45D0-B778-B1D448C4B1B5}" srcOrd="10" destOrd="0" presId="urn:microsoft.com/office/officeart/2005/8/layout/vList2"/>
    <dgm:cxn modelId="{8B3E1330-156B-4B96-A5EE-3C5FC79F3F09}" type="presParOf" srcId="{5291E8B1-2887-449F-8FF9-D046F7F6053C}" destId="{372A3418-07AF-44FF-88F0-B7173DB602AD}" srcOrd="11" destOrd="0" presId="urn:microsoft.com/office/officeart/2005/8/layout/vList2"/>
    <dgm:cxn modelId="{B047F1B5-3541-4845-871F-CF2EF135CBA5}" type="presParOf" srcId="{5291E8B1-2887-449F-8FF9-D046F7F6053C}" destId="{5B314FCA-A024-4D0D-8AC9-BB720697F5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19CF5-28DD-4C0F-A093-C92C94A0B591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Výzkumník jako nástroj sběru dat</a:t>
          </a:r>
          <a:endParaRPr lang="en-US" sz="2900" kern="1200"/>
        </a:p>
      </dsp:txBody>
      <dsp:txXfrm>
        <a:off x="3080" y="587635"/>
        <a:ext cx="2444055" cy="1466433"/>
      </dsp:txXfrm>
    </dsp:sp>
    <dsp:sp modelId="{79EFAE29-1946-4AD8-B5F8-667DDA9BE366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Mnoho zdrojů/typů dat</a:t>
          </a:r>
          <a:endParaRPr lang="en-US" sz="2900" kern="1200"/>
        </a:p>
      </dsp:txBody>
      <dsp:txXfrm>
        <a:off x="2691541" y="587635"/>
        <a:ext cx="2444055" cy="1466433"/>
      </dsp:txXfrm>
    </dsp:sp>
    <dsp:sp modelId="{D5759941-08C1-4134-968F-FA01A5E990BA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Induktivní analýza dat</a:t>
          </a:r>
          <a:endParaRPr lang="en-US" sz="2900" kern="1200"/>
        </a:p>
      </dsp:txBody>
      <dsp:txXfrm>
        <a:off x="5380002" y="587635"/>
        <a:ext cx="2444055" cy="1466433"/>
      </dsp:txXfrm>
    </dsp:sp>
    <dsp:sp modelId="{9283F28B-9D05-486F-9772-629F990C1103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Významy participantů</a:t>
          </a:r>
          <a:endParaRPr lang="en-US" sz="2900" kern="1200"/>
        </a:p>
      </dsp:txBody>
      <dsp:txXfrm>
        <a:off x="8068463" y="587635"/>
        <a:ext cx="2444055" cy="1466433"/>
      </dsp:txXfrm>
    </dsp:sp>
    <dsp:sp modelId="{A02387D6-4CCD-476E-A10E-9EA0B394FDB3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Vynořující se design</a:t>
          </a:r>
          <a:endParaRPr lang="en-US" sz="2900" kern="1200"/>
        </a:p>
      </dsp:txBody>
      <dsp:txXfrm>
        <a:off x="1347311" y="2298474"/>
        <a:ext cx="2444055" cy="1466433"/>
      </dsp:txXfrm>
    </dsp:sp>
    <dsp:sp modelId="{A14D1FE8-6015-4DD6-B8AB-F8E502380C2D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Interpretativní přístup</a:t>
          </a:r>
          <a:endParaRPr lang="en-US" sz="2900" kern="1200" dirty="0"/>
        </a:p>
      </dsp:txBody>
      <dsp:txXfrm>
        <a:off x="4035772" y="2298474"/>
        <a:ext cx="2444055" cy="1466433"/>
      </dsp:txXfrm>
    </dsp:sp>
    <dsp:sp modelId="{F74DDAE3-9536-4C64-8525-BB3CC60D60AE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Holistický přístup</a:t>
          </a:r>
          <a:endParaRPr lang="en-US" sz="2900" kern="1200"/>
        </a:p>
      </dsp:txBody>
      <dsp:txXfrm>
        <a:off x="6724233" y="2298474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EEBFA-4C0E-490C-B1AE-0A0767C0C613}">
      <dsp:nvSpPr>
        <dsp:cNvPr id="0" name=""/>
        <dsp:cNvSpPr/>
      </dsp:nvSpPr>
      <dsp:spPr>
        <a:xfrm>
          <a:off x="0" y="111060"/>
          <a:ext cx="5115491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Příprava (a úprava) výzkumných nástrojů</a:t>
          </a:r>
          <a:endParaRPr lang="en-US" sz="1600" kern="1200"/>
        </a:p>
      </dsp:txBody>
      <dsp:txXfrm>
        <a:off x="31028" y="142088"/>
        <a:ext cx="5053435" cy="573546"/>
      </dsp:txXfrm>
    </dsp:sp>
    <dsp:sp modelId="{4F56E5CB-96ED-49AA-9A08-AAF19123E02B}">
      <dsp:nvSpPr>
        <dsp:cNvPr id="0" name=""/>
        <dsp:cNvSpPr/>
      </dsp:nvSpPr>
      <dsp:spPr>
        <a:xfrm>
          <a:off x="0" y="792742"/>
          <a:ext cx="5115491" cy="63560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Logika výběru výzkumných jednotek s ohledem na reprezentativitu a výpovědní hodnotu</a:t>
          </a:r>
          <a:endParaRPr lang="en-US" sz="1600" kern="1200"/>
        </a:p>
      </dsp:txBody>
      <dsp:txXfrm>
        <a:off x="31028" y="823770"/>
        <a:ext cx="5053435" cy="573546"/>
      </dsp:txXfrm>
    </dsp:sp>
    <dsp:sp modelId="{BBB36FB0-BAF1-46E9-A219-88269D262BEB}">
      <dsp:nvSpPr>
        <dsp:cNvPr id="0" name=""/>
        <dsp:cNvSpPr/>
      </dsp:nvSpPr>
      <dsp:spPr>
        <a:xfrm>
          <a:off x="0" y="1474425"/>
          <a:ext cx="5115491" cy="63560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Velikost vzorku</a:t>
          </a:r>
          <a:endParaRPr lang="en-US" sz="1600" kern="1200"/>
        </a:p>
      </dsp:txBody>
      <dsp:txXfrm>
        <a:off x="31028" y="1505453"/>
        <a:ext cx="5053435" cy="573546"/>
      </dsp:txXfrm>
    </dsp:sp>
    <dsp:sp modelId="{A0FD1960-3152-42D8-865A-AF2E053CB37A}">
      <dsp:nvSpPr>
        <dsp:cNvPr id="0" name=""/>
        <dsp:cNvSpPr/>
      </dsp:nvSpPr>
      <dsp:spPr>
        <a:xfrm>
          <a:off x="0" y="2156107"/>
          <a:ext cx="5115491" cy="63560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Sledované jevy a jejich povaha</a:t>
          </a:r>
          <a:endParaRPr lang="en-US" sz="1600" kern="1200"/>
        </a:p>
      </dsp:txBody>
      <dsp:txXfrm>
        <a:off x="31028" y="2187135"/>
        <a:ext cx="5053435" cy="573546"/>
      </dsp:txXfrm>
    </dsp:sp>
    <dsp:sp modelId="{49314AF9-E1B0-4B50-9187-E61DA6C62C31}">
      <dsp:nvSpPr>
        <dsp:cNvPr id="0" name=""/>
        <dsp:cNvSpPr/>
      </dsp:nvSpPr>
      <dsp:spPr>
        <a:xfrm>
          <a:off x="0" y="2837790"/>
          <a:ext cx="5115491" cy="63560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Časový rámec výzkumu </a:t>
          </a:r>
          <a:endParaRPr lang="en-US" sz="1600" kern="1200"/>
        </a:p>
      </dsp:txBody>
      <dsp:txXfrm>
        <a:off x="31028" y="2868818"/>
        <a:ext cx="5053435" cy="573546"/>
      </dsp:txXfrm>
    </dsp:sp>
    <dsp:sp modelId="{39EEA0CD-4355-45D0-B778-B1D448C4B1B5}">
      <dsp:nvSpPr>
        <dsp:cNvPr id="0" name=""/>
        <dsp:cNvSpPr/>
      </dsp:nvSpPr>
      <dsp:spPr>
        <a:xfrm>
          <a:off x="0" y="3519472"/>
          <a:ext cx="5115491" cy="63560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Analýza dat a její načasování</a:t>
          </a:r>
          <a:endParaRPr lang="en-US" sz="1600" kern="1200"/>
        </a:p>
      </dsp:txBody>
      <dsp:txXfrm>
        <a:off x="31028" y="3550500"/>
        <a:ext cx="5053435" cy="573546"/>
      </dsp:txXfrm>
    </dsp:sp>
    <dsp:sp modelId="{5B314FCA-A024-4D0D-8AC9-BB720697F5BE}">
      <dsp:nvSpPr>
        <dsp:cNvPr id="0" name=""/>
        <dsp:cNvSpPr/>
      </dsp:nvSpPr>
      <dsp:spPr>
        <a:xfrm>
          <a:off x="0" y="4201155"/>
          <a:ext cx="5115491" cy="6356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Flexibilita v průběhu výzkumu</a:t>
          </a:r>
          <a:endParaRPr lang="en-US" sz="1600" kern="1200"/>
        </a:p>
      </dsp:txBody>
      <dsp:txXfrm>
        <a:off x="31028" y="4232183"/>
        <a:ext cx="5053435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F720B-ECCB-41B8-A0A7-438A461F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870ACD-0600-4907-86C9-CDC213B9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3287A6-7F5C-4C4D-A03F-58DCFE60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83C16-B0E3-473C-AD25-26B6FCC1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DDD5F9-30F1-4E0B-9EAB-2F7688D2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1A18C-A5CA-4C10-9B83-E1E611F3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535C59-4561-4139-BEEC-A6E61AF40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2219FA-D42D-40FB-916D-B1346335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448844-BCF0-4A38-98A0-CF417429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8CF7A-E5F7-4B56-9554-E2840EE1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3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951F77-53C3-4813-8A15-D865F1B41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2CD32F-4800-458E-BC39-1438BDCF8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2C9F72-A89F-47CC-B257-79DFA754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D2E445-9D6C-4ABA-B4FF-7E6620D8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6F3A39-45E6-43AD-A195-68E3657D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4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D2CC2-B56E-4F88-845C-1E62AF80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81F069-4FF8-4F9E-A4E0-CFA6C311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5A0B2D-2DAD-4527-80EF-77B00A7F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6D0D91-9C04-4F84-ADB4-C7CBFB45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2153A-558B-4694-AD8B-725E1818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2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D5A53-9033-48AC-A8FE-E6D14626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417B4A-9A8A-41AD-8B5E-7F4900CD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0866E0-AACC-4EF2-875E-4368099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1D129F-6EAA-4E86-9E23-B8FAF8D3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4566A-A87C-4449-B671-9FEB47D3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67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5DE3A-7CB9-437C-A282-04AF4DC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487FE-52D1-4637-A9EA-77620F85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7FEBF4-DCC8-4977-8BCC-D016DE96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C2EF7B-865B-426D-A2F3-204DD89A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8D10EC-86A9-4822-82DD-0F0116EC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C9207-4761-4B82-8F13-B62E34AA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1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A95FD-072D-45DC-8C3A-4CD1D0BD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04B2-9314-4053-A140-B61C3635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31B172-306F-4468-8A15-2CEF47CA9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E23DC32-5A63-453A-9810-F48FA3647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7C3F4E-CD60-4B78-8680-00F56E119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8DC2C-E93F-466C-99B4-A7627368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41E465-5887-4568-BA8E-EC2C330F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FFF369-EC35-47AA-9370-73095BDA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6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FE03-E296-4025-95AD-8BDCC639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E8856A-9355-4FA8-8F37-3F59B6BA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340D30-FD3B-4DE7-854E-0E773BC2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C2EEE3-5EAE-4500-89B1-96141173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1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8363F5-DC7C-4EE2-89A8-8F0DE001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B583E7-1B5F-43EC-BCAD-87F15F29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102F47-C860-44DC-BE0D-4FC43BA9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4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78BB3-F809-405D-9914-468B1ED5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F4EB0-EB08-4711-B2A0-CEDE0CDC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5C115C-515E-4B51-A94B-C1CE24963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34E0FC-4C30-42BD-8189-96DDB578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09DFBC-AF6E-4984-B181-0C221AA7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5B4516-4C44-4383-AC87-FCB60F17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0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39463-FEAE-4EC8-9451-4988B50E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F47E76-4EC4-4D1A-AE7A-089E81AC6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0CC303-A205-46E9-AED3-45F98526D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54371D-1187-44D9-81BD-0EAC7E4C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BAE407-D043-46DF-B357-8B717D23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06460C-A259-47D4-B369-E85863A3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2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E964AA-06C4-4477-BE95-E4CE5E18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85CDE9-129D-4F4F-BABB-541A1378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326A32-F9C5-4FE5-AD47-D9F896757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AD2D-3E3D-4149-A037-EE3AD069AB4A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C343B5-3B67-44EE-AD0F-E2B481B16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4B9BEB-614D-4B70-8C20-A7C6691FA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E52A-1E01-4061-8A5E-9E7B61ACC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2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DE11CA-F13E-4AA2-B3E9-DBF21E8D6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171648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Kvalitativní výzkum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960DB3-6459-4E4C-B379-2B1D32233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541" y="4074718"/>
            <a:ext cx="6367021" cy="1532706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FFFFFF"/>
                </a:solidFill>
              </a:rPr>
              <a:t>ZUR434 Metodologie mediálního výzkumu</a:t>
            </a:r>
            <a:endParaRPr lang="pl-PL" sz="2000" dirty="0">
              <a:solidFill>
                <a:srgbClr val="FFFFFF"/>
              </a:solidFill>
            </a:endParaRPr>
          </a:p>
          <a:p>
            <a:endParaRPr lang="pl-PL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Alena Macková</a:t>
            </a:r>
            <a:endParaRPr lang="cs-CZ" sz="2000" dirty="0">
              <a:solidFill>
                <a:srgbClr val="FFFFFF"/>
              </a:solidFill>
            </a:endParaRPr>
          </a:p>
          <a:p>
            <a:endParaRPr lang="cs-CZ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D93CD-B545-45EC-83A9-E3793433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803A31-9121-4450-ABDE-83870251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1FF6F0-8D7B-4466-AEA7-A6FE534F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0754" y="179937"/>
            <a:ext cx="6303888" cy="63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8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62EAB-927B-4392-8E33-D2DB6A26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500063"/>
            <a:ext cx="10996612" cy="570547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Kvantitativní </a:t>
            </a:r>
            <a:r>
              <a:rPr lang="cs-CZ" dirty="0"/>
              <a:t>výzkum = vysoká standardizace zajišťuje </a:t>
            </a:r>
            <a:r>
              <a:rPr lang="cs-CZ" b="1" dirty="0"/>
              <a:t>vysokou reliabilitu, </a:t>
            </a:r>
            <a:r>
              <a:rPr lang="cs-CZ" dirty="0"/>
              <a:t>ale vede k silné redukci informace - </a:t>
            </a:r>
            <a:r>
              <a:rPr lang="cs-CZ" b="1" dirty="0"/>
              <a:t>nízká validita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Kvalitativní </a:t>
            </a:r>
            <a:r>
              <a:rPr lang="cs-CZ" dirty="0"/>
              <a:t>výzkum = nízká standardizace zajišťuje </a:t>
            </a:r>
            <a:r>
              <a:rPr lang="cs-CZ" b="1" dirty="0"/>
              <a:t>nízkou reliabilitu</a:t>
            </a:r>
            <a:r>
              <a:rPr lang="cs-CZ" dirty="0"/>
              <a:t>, ale nedochází k redukci informace, proto má </a:t>
            </a:r>
            <a:r>
              <a:rPr lang="cs-CZ" b="1" dirty="0"/>
              <a:t>vysokou validitu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Picture 2" descr="C:\Users\Ala\Dropbox\DOKTORSKÉ\Výuka\Kvantitativní výzkum\Vali a reli.png">
            <a:extLst>
              <a:ext uri="{FF2B5EF4-FFF2-40B4-BE49-F238E27FC236}">
                <a16:creationId xmlns:a16="http://schemas.microsoft.com/office/drawing/2014/main" id="{FDB22CC2-90CA-4E15-B301-6E2BBE44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69" y="2974875"/>
            <a:ext cx="9039331" cy="3230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476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Kdy tedy dělat ten který výzkum?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5834743" y="801865"/>
            <a:ext cx="6016171" cy="556990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Když chcete generalizovat závěry na populaci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Když je vaším cílem testování hypotéz, teorie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Když víte, které proměnné chcete sledovat (a proč!)</a:t>
            </a:r>
          </a:p>
          <a:p>
            <a:pPr marL="0" indent="0">
              <a:buNone/>
            </a:pPr>
            <a:endParaRPr lang="cs-CZ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Vs. 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chcete porozumět významům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chcete jevy vysvětlit a ptát se „proč“?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neexistují silné teoretické předpoklady/teorie </a:t>
            </a:r>
            <a:r>
              <a:rPr 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 které proměnné sledovat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se zaměřujete na specifickou populaci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chceme nechat „zaznít hlas“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Když chceme rozumět kontextům, v nichž jedinci jednají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7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04948-68BA-46D2-B4A4-17CE58BB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/>
              <a:t>Smíšené výzkumy a triangulace metod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9DED21-4C8F-4E46-B009-9A6DE1EB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400" b="1"/>
              <a:t>Triangulace</a:t>
            </a:r>
            <a:r>
              <a:rPr lang="cs-CZ" sz="2400"/>
              <a:t> jako kombinace různých metod (dat) k odstranění slabin jednotlivých metod -  větší síla závěrů (např. otestování hypotéz na základě rozdílných paradigmat)</a:t>
            </a:r>
          </a:p>
          <a:p>
            <a:endParaRPr lang="cs-CZ" sz="2400"/>
          </a:p>
          <a:p>
            <a:r>
              <a:rPr lang="cs-CZ" sz="2400"/>
              <a:t>Kvalitativní výzkum nám pomáhá porozumět sociální realitě – kvantitativní výzkum testuje validitu tohoto porozumění</a:t>
            </a:r>
          </a:p>
          <a:p>
            <a:endParaRPr lang="cs-CZ" sz="2400"/>
          </a:p>
        </p:txBody>
      </p:sp>
      <p:pic>
        <p:nvPicPr>
          <p:cNvPr id="1026" name="Picture 2" descr="Image result for qualitative and quantitative research">
            <a:extLst>
              <a:ext uri="{FF2B5EF4-FFF2-40B4-BE49-F238E27FC236}">
                <a16:creationId xmlns:a16="http://schemas.microsoft.com/office/drawing/2014/main" id="{A4E9E68D-9ABB-4192-8E26-985D0D21B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408" b="-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4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1842C4-080C-4F42-9ADC-A3F00F50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Volba základního paradigmatu má své důsledky ohledně dalších kroků ve výzkumu a v samotném designu, např.: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51D1971-4031-4FC6-89C5-96E339A36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4434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34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147064-1ECB-40D5-B11E-C446B758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Kvalitativní výzkum – mnohost a tradice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8B59D-C842-40A2-A953-9C1552411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69" y="2753935"/>
            <a:ext cx="10994231" cy="389689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Mnohost tradic </a:t>
            </a:r>
            <a:r>
              <a:rPr lang="cs-CZ" sz="1800" dirty="0" err="1">
                <a:solidFill>
                  <a:srgbClr val="000000"/>
                </a:solidFill>
              </a:rPr>
              <a:t>kvali</a:t>
            </a:r>
            <a:r>
              <a:rPr lang="cs-CZ" sz="1800" dirty="0">
                <a:solidFill>
                  <a:srgbClr val="000000"/>
                </a:solidFill>
              </a:rPr>
              <a:t> výzkumu</a:t>
            </a:r>
          </a:p>
          <a:p>
            <a:r>
              <a:rPr lang="cs-CZ" sz="1800" dirty="0">
                <a:solidFill>
                  <a:srgbClr val="000000"/>
                </a:solidFill>
              </a:rPr>
              <a:t>Řada výzkumníků však spíše pro jistou volnost v následování tradic a metod- tradice se často překrývají (stejné prvky a důrazy) a je těžké připsat práci jednoho autora k jedné jasné tradici. Tradice se často kombinují, aniž by vědci zakládali „novou“ 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 přizpůsobení podmínkám, společenské realitě, problému a cíli výzkumu</a:t>
            </a:r>
          </a:p>
          <a:p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Tradice: etnografie, fenomenologie (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Hüsserl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, Schütz, Berger a 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Luckmann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) 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etnometodologie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 (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Garfinkel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), konverzační analýza, diskurzivní analýza (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Foucault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), symbolický 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interakcionismus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 (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Goffman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), zakotvená teorie, konstruktivismus (Schütz), kritická teorie…</a:t>
            </a:r>
          </a:p>
          <a:p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Počátky na přelomu 19. a 20. století v USA – chicagská škola (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Goffman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Strauss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); krize zejm. v 90. letech (krize legitimity)</a:t>
            </a:r>
          </a:p>
          <a:p>
            <a:r>
              <a:rPr lang="cs-CZ" sz="1800" dirty="0" err="1">
                <a:solidFill>
                  <a:srgbClr val="000000"/>
                </a:solidFill>
                <a:sym typeface="Wingdings" panose="05000000000000000000" pitchFamily="2" charset="2"/>
              </a:rPr>
              <a:t>Creswell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 / 5 základních přístupů, které se i vnitřně ještě liší: Narativní výzkum, fenomenologie, zakotvená teorie, etnografie a případová studie</a:t>
            </a:r>
            <a:endParaRPr 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1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D518B-ACFF-444D-9DB3-A7558DCE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Narativní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F9358-D48F-48D2-9CCD-348072F6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Mnoho typů narativního výzkumu napříč obory</a:t>
            </a:r>
          </a:p>
          <a:p>
            <a:r>
              <a:rPr lang="cs-CZ" dirty="0"/>
              <a:t>Narativ = vyprávění, záznam životní zkušenosti jedince</a:t>
            </a:r>
          </a:p>
          <a:p>
            <a:r>
              <a:rPr lang="cs-CZ" dirty="0"/>
              <a:t>Analýza narativů vs. Narativní analýza (biografické studie, orální historie)</a:t>
            </a:r>
          </a:p>
          <a:p>
            <a:r>
              <a:rPr lang="cs-CZ" dirty="0"/>
              <a:t>Důraz na </a:t>
            </a:r>
            <a:r>
              <a:rPr lang="cs-CZ" dirty="0" err="1"/>
              <a:t>procesualitu</a:t>
            </a:r>
            <a:r>
              <a:rPr lang="cs-CZ" dirty="0"/>
              <a:t>, životní </a:t>
            </a:r>
            <a:r>
              <a:rPr lang="cs-CZ" dirty="0" err="1"/>
              <a:t>údalosti</a:t>
            </a:r>
            <a:r>
              <a:rPr lang="cs-CZ" dirty="0"/>
              <a:t>, příběh, </a:t>
            </a:r>
            <a:r>
              <a:rPr lang="cs-CZ" dirty="0" err="1"/>
              <a:t>chronologičnost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Výběr problému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výběr 1 či více lidí, s „příběhem“  sběr dat – fotografie, deníky, poznámky, rozhovory, pozorování  sběr informací o kontextu (z výpovědi, situace respondenta)  analýza – převyprávění, popis příběhu či témat  znovuzapojení participantů</a:t>
            </a:r>
          </a:p>
          <a:p>
            <a:r>
              <a:rPr lang="cs-CZ" dirty="0"/>
              <a:t>Náročnost na sběr dat, aktivní spolupráce s účastníky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26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66339-FE76-4356-9B26-1C8F0077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Fenomenologie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A19B3-F280-42F4-A89C-60FC4750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Významy několika jedinců a jejich zkušeností – hledání toho společného – jak lidé něco prožívají, vnímají </a:t>
            </a:r>
            <a:r>
              <a:rPr lang="cs-CZ" dirty="0">
                <a:sym typeface="Wingdings" panose="05000000000000000000" pitchFamily="2" charset="2"/>
              </a:rPr>
              <a:t> redukce na fenomény (truchlení, operace srdce, svatba, jaké to je být chovatel psů)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Výběr problému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popis variant fenoménu  sběr dat od několika respondentů – rozhovory + další dodatečná data  analýza formou významových klastrů  popis zkušeností + kontextu, popis esence fenoménu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Těžké uzávorkování zkušenosti výzkumníka</a:t>
            </a:r>
          </a:p>
        </p:txBody>
      </p:sp>
    </p:spTree>
    <p:extLst>
      <p:ext uri="{BB962C8B-B14F-4D97-AF65-F5344CB8AC3E}">
        <p14:creationId xmlns:p14="http://schemas.microsoft.com/office/powerpoint/2010/main" val="82430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53F2D-C012-44C4-9F15-EC6DD199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FA604-673B-4B35-89D0-15DF4A70B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vytvoření teorie (</a:t>
            </a:r>
            <a:r>
              <a:rPr lang="cs-CZ" dirty="0" err="1"/>
              <a:t>grounded</a:t>
            </a:r>
            <a:r>
              <a:rPr lang="cs-CZ" dirty="0"/>
              <a:t> in data)</a:t>
            </a:r>
          </a:p>
          <a:p>
            <a:r>
              <a:rPr lang="cs-CZ" dirty="0"/>
              <a:t>Populární systematická metoda Strausse a </a:t>
            </a:r>
            <a:r>
              <a:rPr lang="cs-CZ" dirty="0" err="1"/>
              <a:t>Corbina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Výběr problému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sběr dat od respondentů (rozhovory) – pilotní + zaměřování  analýza dat  sběr dat  analýza dat….  formulace teorie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A23D1-EE18-416A-9CF3-DE49C3F6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Etnografie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71379-B67D-4216-93E7-A677736C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Zaměřuje se na lidi, kteří sdílejí nějaký fenomén – na jednom místě, interagují, mají společný jazyk, historii… </a:t>
            </a:r>
            <a:r>
              <a:rPr lang="cs-CZ" dirty="0">
                <a:sym typeface="Wingdings" panose="05000000000000000000" pitchFamily="2" charset="2"/>
              </a:rPr>
              <a:t> etnograf se zaměřuje na sdílené vzorce, kulturu</a:t>
            </a:r>
          </a:p>
          <a:p>
            <a:r>
              <a:rPr lang="cs-CZ" dirty="0">
                <a:sym typeface="Wingdings" panose="05000000000000000000" pitchFamily="2" charset="2"/>
              </a:rPr>
              <a:t>Zahrnuje řadu lidí v jeden čas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Výběr problému  pozice výzkumníka ke skupině – informace, informant  výběr témat  sběr dat – pozorování, rozhovory, fotky, videa a další materiály + reciprocita  analýza dat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44CC96-A571-499E-B3C2-7C344507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Kvalitativní výzkum - 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F5739-4BCE-44E2-91E0-A852C8B3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2753936"/>
            <a:ext cx="11480494" cy="4002464"/>
          </a:xfrm>
        </p:spPr>
        <p:txBody>
          <a:bodyPr>
            <a:normAutofit/>
          </a:bodyPr>
          <a:lstStyle/>
          <a:p>
            <a:r>
              <a:rPr lang="cs-CZ" sz="2000" dirty="0"/>
              <a:t>Často chápán spíše jako doplněk tradičních kvant. technik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Negativní definice: jako jakýkoliv výzkum, jehož výsledků se nedosahuje pomocí statistických metod.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„Kvalitativní výzkum je nenumerické šetření a interpretace sociální reality. Cílem tu je odkrýt význam podkládaný sdělovaným informacím.“ (</a:t>
            </a:r>
            <a:r>
              <a:rPr lang="cs-CZ" altLang="cs-CZ" sz="2000" dirty="0" err="1">
                <a:solidFill>
                  <a:srgbClr val="000000"/>
                </a:solidFill>
              </a:rPr>
              <a:t>Disman</a:t>
            </a:r>
            <a:r>
              <a:rPr lang="cs-CZ" altLang="cs-CZ" sz="2000" dirty="0">
                <a:solidFill>
                  <a:srgbClr val="000000"/>
                </a:solidFill>
              </a:rPr>
              <a:t> 2007: 285)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„Kvalitativní výzkum je proces </a:t>
            </a:r>
            <a:r>
              <a:rPr lang="cs-CZ" altLang="cs-CZ" sz="2000" b="1" dirty="0">
                <a:solidFill>
                  <a:srgbClr val="000000"/>
                </a:solidFill>
              </a:rPr>
              <a:t>hledání porozumění </a:t>
            </a:r>
            <a:r>
              <a:rPr lang="cs-CZ" altLang="cs-CZ" sz="2000" dirty="0">
                <a:solidFill>
                  <a:srgbClr val="000000"/>
                </a:solidFill>
              </a:rPr>
              <a:t>založený na </a:t>
            </a:r>
            <a:r>
              <a:rPr lang="cs-CZ" altLang="cs-CZ" sz="2000" b="1" dirty="0">
                <a:solidFill>
                  <a:srgbClr val="000000"/>
                </a:solidFill>
              </a:rPr>
              <a:t>různých metodologických tradicích </a:t>
            </a:r>
            <a:r>
              <a:rPr lang="cs-CZ" altLang="cs-CZ" sz="2000" dirty="0">
                <a:solidFill>
                  <a:srgbClr val="000000"/>
                </a:solidFill>
              </a:rPr>
              <a:t>zkoumání daného sociálního nebo lidského problému. Výzkumník vytváří kompletní </a:t>
            </a:r>
            <a:r>
              <a:rPr lang="cs-CZ" altLang="cs-CZ" sz="2000" b="1" dirty="0">
                <a:solidFill>
                  <a:srgbClr val="000000"/>
                </a:solidFill>
              </a:rPr>
              <a:t>holistický obraz</a:t>
            </a:r>
            <a:r>
              <a:rPr lang="cs-CZ" altLang="cs-CZ" sz="2000" dirty="0">
                <a:solidFill>
                  <a:srgbClr val="000000"/>
                </a:solidFill>
              </a:rPr>
              <a:t>, analyzuje různé typy textů, informuje o názorech účastníků výzkumu a provádí zkoumání </a:t>
            </a:r>
            <a:r>
              <a:rPr lang="cs-CZ" altLang="cs-CZ" sz="2000" b="1" dirty="0">
                <a:solidFill>
                  <a:srgbClr val="000000"/>
                </a:solidFill>
              </a:rPr>
              <a:t>v přirozených podmínkách</a:t>
            </a:r>
            <a:r>
              <a:rPr lang="cs-CZ" altLang="cs-CZ" sz="2000" dirty="0">
                <a:solidFill>
                  <a:srgbClr val="000000"/>
                </a:solidFill>
              </a:rPr>
              <a:t>.“ (</a:t>
            </a:r>
            <a:r>
              <a:rPr lang="cs-CZ" altLang="cs-CZ" sz="2000" dirty="0" err="1">
                <a:solidFill>
                  <a:srgbClr val="000000"/>
                </a:solidFill>
              </a:rPr>
              <a:t>Creswell</a:t>
            </a:r>
            <a:r>
              <a:rPr lang="cs-CZ" altLang="cs-CZ" sz="2000" dirty="0">
                <a:solidFill>
                  <a:srgbClr val="000000"/>
                </a:solidFill>
              </a:rPr>
              <a:t> 1998: 12)</a:t>
            </a:r>
          </a:p>
          <a:p>
            <a:pPr marL="0" indent="0">
              <a:buNone/>
            </a:pPr>
            <a:r>
              <a:rPr lang="en-GB" altLang="cs-CZ" sz="2000" dirty="0">
                <a:solidFill>
                  <a:srgbClr val="000000"/>
                </a:solidFill>
              </a:rPr>
              <a:t>„</a:t>
            </a:r>
            <a:r>
              <a:rPr lang="cs-CZ" altLang="cs-CZ" sz="2000" dirty="0">
                <a:solidFill>
                  <a:srgbClr val="000000"/>
                </a:solidFill>
              </a:rPr>
              <a:t>Kvalitativní výzkum je situovanou aktivitou, která umisťuje pozorovatele ve zkoumaném světě. Je sadou </a:t>
            </a:r>
            <a:r>
              <a:rPr lang="cs-CZ" altLang="cs-CZ" sz="2000" dirty="0" err="1">
                <a:solidFill>
                  <a:srgbClr val="000000"/>
                </a:solidFill>
              </a:rPr>
              <a:t>interpretativních</a:t>
            </a:r>
            <a:r>
              <a:rPr lang="cs-CZ" altLang="cs-CZ" sz="2000" dirty="0">
                <a:solidFill>
                  <a:srgbClr val="000000"/>
                </a:solidFill>
              </a:rPr>
              <a:t>, materiálních praktik, které svět činí viditelným/čitelným. Tyto praktiky převádějí svět do sérií reprezentací, včetně terénních poznámek, rozhovorů, diskuzí, fotografií, nahrávek. </a:t>
            </a:r>
            <a:r>
              <a:rPr lang="en-GB" altLang="en-US" sz="2000" dirty="0">
                <a:solidFill>
                  <a:srgbClr val="000000"/>
                </a:solidFill>
              </a:rPr>
              <a:t>K</a:t>
            </a:r>
            <a:r>
              <a:rPr lang="cs-CZ" altLang="en-US" sz="2000" dirty="0" err="1">
                <a:solidFill>
                  <a:srgbClr val="000000"/>
                </a:solidFill>
              </a:rPr>
              <a:t>valitativní</a:t>
            </a:r>
            <a:r>
              <a:rPr lang="cs-CZ" altLang="en-US" sz="2000" dirty="0">
                <a:solidFill>
                  <a:srgbClr val="000000"/>
                </a:solidFill>
              </a:rPr>
              <a:t> výzkum tedy předpokládá </a:t>
            </a:r>
            <a:r>
              <a:rPr lang="cs-CZ" altLang="en-US" sz="2000" dirty="0" err="1">
                <a:solidFill>
                  <a:srgbClr val="000000"/>
                </a:solidFill>
              </a:rPr>
              <a:t>interpretativní</a:t>
            </a:r>
            <a:r>
              <a:rPr lang="cs-CZ" altLang="en-US" sz="2000" dirty="0">
                <a:solidFill>
                  <a:srgbClr val="000000"/>
                </a:solidFill>
              </a:rPr>
              <a:t> a naturalistický přístup ke světu.“ (</a:t>
            </a:r>
            <a:r>
              <a:rPr lang="cs-CZ" altLang="en-US" sz="2000" dirty="0" err="1">
                <a:solidFill>
                  <a:srgbClr val="000000"/>
                </a:solidFill>
              </a:rPr>
              <a:t>Denzin</a:t>
            </a:r>
            <a:r>
              <a:rPr lang="cs-CZ" altLang="en-US" sz="2000" dirty="0">
                <a:solidFill>
                  <a:srgbClr val="000000"/>
                </a:solidFill>
              </a:rPr>
              <a:t> – Lincoln 2005: 3) 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B3F42-2E50-478A-A196-7826DD15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24E6C-C460-4459-8A08-A22F0DFC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 jako specifická ilustrace, jako komplexní provázaný systém nebo systémy</a:t>
            </a:r>
          </a:p>
          <a:p>
            <a:r>
              <a:rPr lang="cs-CZ" dirty="0"/>
              <a:t>Různé typy případových studií (ilustrativní případ vs. extrémní případ, více případů ilustrujících variabilitu)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Výběr problému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identifikace případu/ případů  sběr dat – mnoho typů dat (dokumenty, pozorování, rozhovory, audiovizuální záznamy…)  analýza – holistická nebo zaměřená, detailní popis případu, analýza témat, kontext, analýza napříč případy interpretace významu případu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1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D8C165-5B1E-4A15-898D-004A4135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Teorie, otázky a data v kvali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1EE0A5-F0AE-4C1D-BA07-7A6B93B0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200">
                <a:solidFill>
                  <a:srgbClr val="000000"/>
                </a:solidFill>
              </a:rPr>
              <a:t>I v kvali výzkumu s induktivní logikou určité předporozumění a teoretické předpoklady – na základně předchozích výzkumů/pilotní studie/rešerše literatury</a:t>
            </a:r>
          </a:p>
          <a:p>
            <a:r>
              <a:rPr lang="cs-CZ" sz="2200">
                <a:solidFill>
                  <a:srgbClr val="000000"/>
                </a:solidFill>
              </a:rPr>
              <a:t>Cílem však není testování těchto teoretických předpokladů</a:t>
            </a:r>
          </a:p>
          <a:p>
            <a:r>
              <a:rPr lang="cs-CZ" sz="2200">
                <a:solidFill>
                  <a:srgbClr val="000000"/>
                </a:solidFill>
              </a:rPr>
              <a:t>Specifika výzkumné otázky v KV – otázka spíše širší </a:t>
            </a:r>
            <a:r>
              <a:rPr lang="cs-CZ" sz="2200">
                <a:solidFill>
                  <a:srgbClr val="000000"/>
                </a:solidFill>
                <a:sym typeface="Wingdings" panose="05000000000000000000" pitchFamily="2" charset="2"/>
              </a:rPr>
              <a:t> propojení dat a teorie, metoda konstantního srovnávání  sběr a analýza dat od sebe nejsou striktně odděleny jak to je v případě kvanti výzkumu  větší flexibilita a volnost výzkumníka  metoda často rozvíjena v terénu</a:t>
            </a:r>
            <a:endParaRPr lang="cs-CZ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47C931-A6E8-4D3B-B0DA-8242FF37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Redukce dat a vzorek v kvali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EB3B6-616B-4EC9-A5DE-9B146817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 kvantitativním výzkumu redukce dat probíhá rukou výzkumníka (</a:t>
            </a:r>
            <a:r>
              <a:rPr lang="cs-CZ" sz="2000" dirty="0" err="1">
                <a:solidFill>
                  <a:srgbClr val="000000"/>
                </a:solidFill>
              </a:rPr>
              <a:t>teorie</a:t>
            </a:r>
            <a:r>
              <a:rPr lang="cs-CZ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konceptualizaceoperacionalizace</a:t>
            </a: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V kvalitativním výzkumu redukce dat vychází ze zkoumané reality (např. prostřednictvím respondentů)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Cílem konstrukce vzorku v kvantitativním výzkumu je reprezentovat populaci jedinců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Cílem konstrukce vzorku v kvalitativním výzkumu je reprezentovat populaci problému a jeho relevantních dimenzí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Teoretické vzorkování (</a:t>
            </a:r>
            <a:r>
              <a:rPr lang="cs-CZ" sz="2000" dirty="0" err="1">
                <a:solidFill>
                  <a:srgbClr val="000000"/>
                </a:solidFill>
              </a:rPr>
              <a:t>theoretical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sampling</a:t>
            </a:r>
            <a:r>
              <a:rPr lang="cs-CZ" sz="2000" dirty="0">
                <a:solidFill>
                  <a:srgbClr val="000000"/>
                </a:solidFill>
              </a:rPr>
              <a:t>) – proces analýzy kontrolován vynořující se teorií </a:t>
            </a: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 sběr a analýza dat probíhá do té doby, dokud není vzorek teoreticky nasycen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0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D7287E-C02E-4062-85BC-42367766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Návrh/projekt kvali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BDDB25-F6D3-4F29-A9FD-2CC4CA1C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altLang="en-US" sz="1300">
                <a:solidFill>
                  <a:srgbClr val="000000"/>
                </a:solidFill>
              </a:rPr>
              <a:t>úvod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definice výzkumného problému </a:t>
            </a:r>
            <a:r>
              <a:rPr lang="en-GB" altLang="en-US" sz="1300">
                <a:solidFill>
                  <a:srgbClr val="000000"/>
                </a:solidFill>
              </a:rPr>
              <a:t>(</a:t>
            </a:r>
            <a:r>
              <a:rPr lang="cs-CZ" altLang="en-US" sz="1300">
                <a:solidFill>
                  <a:srgbClr val="000000"/>
                </a:solidFill>
              </a:rPr>
              <a:t>včetně rešerše výzkumného kontextu</a:t>
            </a:r>
            <a:r>
              <a:rPr lang="en-GB" altLang="en-US" sz="130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výzkumný cíl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výzkumné otázky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vymezení a omezení (d</a:t>
            </a:r>
            <a:r>
              <a:rPr lang="en-GB" altLang="en-US" sz="1300">
                <a:solidFill>
                  <a:srgbClr val="000000"/>
                </a:solidFill>
              </a:rPr>
              <a:t>elimitations and limitations</a:t>
            </a:r>
            <a:r>
              <a:rPr lang="cs-CZ" altLang="en-US" sz="1300">
                <a:solidFill>
                  <a:srgbClr val="000000"/>
                </a:solidFill>
              </a:rPr>
              <a:t>)</a:t>
            </a:r>
            <a:endParaRPr lang="en-GB" altLang="en-US" sz="1300">
              <a:solidFill>
                <a:srgbClr val="000000"/>
              </a:solidFill>
            </a:endParaRPr>
          </a:p>
          <a:p>
            <a:r>
              <a:rPr lang="cs-CZ" altLang="en-US" sz="1300">
                <a:solidFill>
                  <a:srgbClr val="000000"/>
                </a:solidFill>
              </a:rPr>
              <a:t>postup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charakteristika kvalitativního výzkumu (</a:t>
            </a:r>
            <a:r>
              <a:rPr lang="en-GB" altLang="en-US" sz="1300">
                <a:solidFill>
                  <a:srgbClr val="000000"/>
                </a:solidFill>
              </a:rPr>
              <a:t>optional) </a:t>
            </a: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kvalitativní výzkumná strategie (Creswell: narativní, fenomenologický, etnografický výzkum, zakotvená teorie, případová studie)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role výzkumníka</a:t>
            </a: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proces sběru dat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způsob analýzy dat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strategie pro validaci zjištění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struktura narace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předpokládané etické otázky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významnost studie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předběžné pilotní zjištění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předpokládané výstupy</a:t>
            </a:r>
            <a:endParaRPr lang="en-GB" altLang="en-US" sz="1300">
              <a:solidFill>
                <a:srgbClr val="000000"/>
              </a:solidFill>
            </a:endParaRPr>
          </a:p>
          <a:p>
            <a:pPr lvl="1"/>
            <a:r>
              <a:rPr lang="cs-CZ" altLang="en-US" sz="1300">
                <a:solidFill>
                  <a:srgbClr val="000000"/>
                </a:solidFill>
              </a:rPr>
              <a:t>přílohy: otázky k rozhovorům (scénáře), formuláře k záznamu o pozorování, harmonogram, navrhovaný rozpočet</a:t>
            </a:r>
            <a:endParaRPr lang="en-GB" altLang="en-US" sz="1300">
              <a:solidFill>
                <a:srgbClr val="000000"/>
              </a:solidFill>
            </a:endParaRPr>
          </a:p>
          <a:p>
            <a:endParaRPr lang="cs-CZ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C93F19-2AA4-47F3-8159-07ED4A74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6987-2B6F-4337-9A83-97AB3709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2753937"/>
            <a:ext cx="11582400" cy="3993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Silné stránky </a:t>
            </a:r>
            <a:r>
              <a:rPr lang="cs-CZ" sz="2400" dirty="0">
                <a:solidFill>
                  <a:srgbClr val="000000"/>
                </a:solidFill>
              </a:rPr>
              <a:t>- </a:t>
            </a:r>
            <a:r>
              <a:rPr lang="cs-CZ" altLang="cs-CZ" sz="2400" dirty="0">
                <a:solidFill>
                  <a:srgbClr val="000000"/>
                </a:solidFill>
              </a:rPr>
              <a:t>mnohost, inovativnost a </a:t>
            </a:r>
            <a:r>
              <a:rPr lang="cs-CZ" altLang="cs-CZ" sz="2400" dirty="0" err="1">
                <a:solidFill>
                  <a:srgbClr val="000000"/>
                </a:solidFill>
              </a:rPr>
              <a:t>nestandardizovanost</a:t>
            </a:r>
            <a:r>
              <a:rPr lang="cs-CZ" altLang="cs-CZ" sz="2400" dirty="0">
                <a:solidFill>
                  <a:srgbClr val="000000"/>
                </a:solidFill>
              </a:rPr>
              <a:t> výzkumných nástrojů a postupů; diverzita perspektiva, zkoumá v přirozeném prostředí, umožňuje studovat procesy, reaktivní dobře slouží k exploraci, důraz na kontexty</a:t>
            </a: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Slabé stránky </a:t>
            </a:r>
            <a:r>
              <a:rPr lang="cs-CZ" sz="2400" dirty="0">
                <a:solidFill>
                  <a:srgbClr val="000000"/>
                </a:solidFill>
              </a:rPr>
              <a:t>– reliabilita, </a:t>
            </a:r>
            <a:r>
              <a:rPr lang="cs-CZ" sz="2400" dirty="0" err="1">
                <a:solidFill>
                  <a:srgbClr val="000000"/>
                </a:solidFill>
              </a:rPr>
              <a:t>reprezentativita</a:t>
            </a:r>
            <a:r>
              <a:rPr lang="cs-CZ" sz="2400" dirty="0">
                <a:solidFill>
                  <a:srgbClr val="000000"/>
                </a:solidFill>
              </a:rPr>
              <a:t>, přesvědčivost výsledků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+ vnímaná role </a:t>
            </a:r>
            <a:r>
              <a:rPr lang="cs-CZ" sz="2400" dirty="0" err="1">
                <a:solidFill>
                  <a:srgbClr val="000000"/>
                </a:solidFill>
              </a:rPr>
              <a:t>kval</a:t>
            </a:r>
            <a:r>
              <a:rPr lang="cs-CZ" sz="2400" dirty="0">
                <a:solidFill>
                  <a:srgbClr val="000000"/>
                </a:solidFill>
              </a:rPr>
              <a:t>. metod, nedá se testovat, nedá se dělat predikce, analýza a sběr je časově náročná, významná role výzkumníka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Nutný důraz na kvalitu interpretace dat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 role výzkumníka při sběru i analýze dat; sebereflexe; transparentnost; propojení interpretace a evidence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  <a:sym typeface="Wingdings" panose="05000000000000000000" pitchFamily="2" charset="2"/>
              </a:rPr>
              <a:t>Sebereflexe </a:t>
            </a:r>
            <a:r>
              <a:rPr lang="cs-CZ" altLang="cs-CZ" sz="1900" dirty="0">
                <a:solidFill>
                  <a:srgbClr val="000000"/>
                </a:solidFill>
              </a:rPr>
              <a:t>výzkumníka: popsat výzkumný proces, dílčí rozhodnutí k volbě tématu, definování výzkumných otázek, komplikací při sběru dat (znám/neznám respondenty), v analýze (konstruktivní kritika nástrojů – poučené inovování; ne: je to </a:t>
            </a:r>
            <a:r>
              <a:rPr lang="cs-CZ" altLang="cs-CZ" sz="1900" dirty="0" err="1">
                <a:solidFill>
                  <a:srgbClr val="000000"/>
                </a:solidFill>
              </a:rPr>
              <a:t>obsahovka</a:t>
            </a:r>
            <a:r>
              <a:rPr lang="cs-CZ" altLang="cs-CZ" sz="1900" dirty="0">
                <a:solidFill>
                  <a:srgbClr val="000000"/>
                </a:solidFill>
              </a:rPr>
              <a:t>, proto nemohu – je to můj první pokus, proto nemohu – je to kvalitativní, proto subjektivní…)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735C055-B4FB-4FC2-A957-6D0C479C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1694"/>
            <a:ext cx="6794088" cy="58363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BEB20F-4784-4945-B463-CC7B2F7D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73" y="2390353"/>
            <a:ext cx="6005315" cy="3980329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2EFE717-1432-4A38-8CBD-CD4A3D8D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2" y="64294"/>
            <a:ext cx="10467975" cy="1326357"/>
          </a:xfrm>
        </p:spPr>
        <p:txBody>
          <a:bodyPr/>
          <a:lstStyle/>
          <a:p>
            <a:r>
              <a:rPr lang="cs-CZ" dirty="0"/>
              <a:t>Filozofie, paradigma a interpretativní přístup</a:t>
            </a:r>
          </a:p>
        </p:txBody>
      </p:sp>
    </p:spTree>
    <p:extLst>
      <p:ext uri="{BB962C8B-B14F-4D97-AF65-F5344CB8AC3E}">
        <p14:creationId xmlns:p14="http://schemas.microsoft.com/office/powerpoint/2010/main" val="42193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E67C5-9E86-4EF3-9D86-FF995C5E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6293224"/>
          </a:xfrm>
        </p:spPr>
        <p:txBody>
          <a:bodyPr/>
          <a:lstStyle/>
          <a:p>
            <a:r>
              <a:rPr lang="cs-CZ" sz="2000" dirty="0"/>
              <a:t>Vždy do výzkumu vnášíme nějaké předpoklady, pohledy a světonázory (</a:t>
            </a:r>
            <a:r>
              <a:rPr lang="cs-CZ" sz="2000" dirty="0" err="1"/>
              <a:t>kvali</a:t>
            </a:r>
            <a:r>
              <a:rPr lang="cs-CZ" sz="2000" dirty="0"/>
              <a:t> vs. </a:t>
            </a:r>
            <a:r>
              <a:rPr lang="cs-CZ" sz="2000" dirty="0" err="1"/>
              <a:t>Kvanti</a:t>
            </a:r>
            <a:r>
              <a:rPr lang="cs-CZ" sz="2000" dirty="0"/>
              <a:t>)</a:t>
            </a:r>
          </a:p>
          <a:p>
            <a:r>
              <a:rPr lang="cs-CZ" sz="2000" dirty="0"/>
              <a:t>4 základní paradigmata kvalitativního výzkumu – </a:t>
            </a:r>
            <a:r>
              <a:rPr lang="cs-CZ" sz="2000" dirty="0" err="1"/>
              <a:t>postpozitivismus</a:t>
            </a:r>
            <a:r>
              <a:rPr lang="cs-CZ" sz="2000" dirty="0"/>
              <a:t>, konstruktivismus, </a:t>
            </a:r>
            <a:r>
              <a:rPr lang="cs-CZ" sz="2000" dirty="0" err="1"/>
              <a:t>advokační</a:t>
            </a:r>
            <a:r>
              <a:rPr lang="cs-CZ" sz="2000" dirty="0"/>
              <a:t>/participační, pragmatismus (</a:t>
            </a:r>
            <a:r>
              <a:rPr lang="cs-CZ" sz="2000" dirty="0" err="1"/>
              <a:t>Creswell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u="sng" dirty="0" err="1"/>
              <a:t>Postpozitivismus</a:t>
            </a:r>
            <a:r>
              <a:rPr lang="cs-CZ" dirty="0"/>
              <a:t> – vědecký přístup, více zaměřený, logický, redukcionistický, výzkum chápán jako série logických kroků, rigorózní metody sběru dat a analýzy – blízko kvantitativním postupům</a:t>
            </a:r>
          </a:p>
          <a:p>
            <a:pPr marL="0" indent="0">
              <a:buNone/>
            </a:pPr>
            <a:r>
              <a:rPr lang="cs-CZ" u="sng" dirty="0"/>
              <a:t>Sociální konstruktivismus </a:t>
            </a:r>
            <a:r>
              <a:rPr lang="cs-CZ" dirty="0"/>
              <a:t>– hledání subjektivních významů lidských zkušeností, důraz na komplexitu pohledů, indukce, v interakci, důraz na kontexty, pozice výzkumníka, cílem je dát smysl významům = interpretovat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kvalitativní výzkum jako interpretativní/vysvětlující </a:t>
            </a:r>
          </a:p>
          <a:p>
            <a:pPr marL="0" indent="0">
              <a:buNone/>
            </a:pPr>
            <a:r>
              <a:rPr lang="cs-CZ" u="sng" dirty="0" err="1">
                <a:sym typeface="Wingdings" panose="05000000000000000000" pitchFamily="2" charset="2"/>
              </a:rPr>
              <a:t>Advokační</a:t>
            </a:r>
            <a:r>
              <a:rPr lang="cs-CZ" u="sng" dirty="0">
                <a:sym typeface="Wingdings" panose="05000000000000000000" pitchFamily="2" charset="2"/>
              </a:rPr>
              <a:t>/participační </a:t>
            </a:r>
            <a:r>
              <a:rPr lang="cs-CZ" dirty="0">
                <a:sym typeface="Wingdings" panose="05000000000000000000" pitchFamily="2" charset="2"/>
              </a:rPr>
              <a:t>– alternativní pohledy, minority, snaha o změnu/pomoc</a:t>
            </a:r>
          </a:p>
          <a:p>
            <a:pPr marL="0" indent="0">
              <a:buNone/>
            </a:pPr>
            <a:r>
              <a:rPr lang="cs-CZ" u="sng" dirty="0">
                <a:sym typeface="Wingdings" panose="05000000000000000000" pitchFamily="2" charset="2"/>
              </a:rPr>
              <a:t>Pragmatismus</a:t>
            </a:r>
            <a:r>
              <a:rPr lang="cs-CZ" dirty="0">
                <a:sym typeface="Wingdings" panose="05000000000000000000" pitchFamily="2" charset="2"/>
              </a:rPr>
              <a:t> – flexibilita, </a:t>
            </a:r>
            <a:r>
              <a:rPr lang="cs-CZ" dirty="0" err="1">
                <a:sym typeface="Wingdings" panose="05000000000000000000" pitchFamily="2" charset="2"/>
              </a:rPr>
              <a:t>mixed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methods</a:t>
            </a:r>
            <a:r>
              <a:rPr lang="cs-CZ" dirty="0">
                <a:sym typeface="Wingdings" panose="05000000000000000000" pitchFamily="2" charset="2"/>
              </a:rPr>
              <a:t>,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58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C4AF5B6-8B39-491A-A5DC-A463701BA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77918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43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846D7-CF09-4BF8-B426-DC67845A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FFFFFF"/>
                </a:solidFill>
              </a:rPr>
              <a:t>Kvantitativní a kvalitativní metody</a:t>
            </a:r>
          </a:p>
        </p:txBody>
      </p:sp>
      <p:pic>
        <p:nvPicPr>
          <p:cNvPr id="1028" name="Picture 4" descr="Image result for quantitative research">
            <a:extLst>
              <a:ext uri="{FF2B5EF4-FFF2-40B4-BE49-F238E27FC236}">
                <a16:creationId xmlns:a16="http://schemas.microsoft.com/office/drawing/2014/main" id="{3D0E568C-5D35-4C13-A583-DAE8AC9EB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786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9014C2-81C6-48CA-8703-40264A46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</a:rPr>
              <a:t>Případ jedné </a:t>
            </a:r>
            <a:r>
              <a:rPr lang="cs-CZ" sz="2000" dirty="0" err="1">
                <a:solidFill>
                  <a:srgbClr val="FFFFFF"/>
                </a:solidFill>
              </a:rPr>
              <a:t>SOČky</a:t>
            </a:r>
            <a:r>
              <a:rPr lang="cs-CZ" sz="2000" dirty="0">
                <a:solidFill>
                  <a:srgbClr val="FFFFFF"/>
                </a:solidFill>
              </a:rPr>
              <a:t> na jednom gymnáziu...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2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38200" y="3257550"/>
            <a:ext cx="10515599" cy="1885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Logiky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Induktivní vs. deduktivní logika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75000"/>
                  </a:schemeClr>
                </a:solidFill>
              </a:rPr>
              <a:t>INDUKCE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Pozorování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 Nalezené pravidelnosti  Předběžné závěry  Teorie</a:t>
            </a:r>
            <a:endParaRPr lang="cs-CZ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DEDUKCE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: 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Teorie  Hypotézy  Pozorování  Verifikace/ falzifikace hypotéz</a:t>
            </a:r>
            <a:endParaRPr lang="cs-CZ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3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1EB6A4-127A-4DA7-BAA7-A486B4A7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br>
              <a:rPr lang="cs-CZ" sz="2800" b="1" dirty="0">
                <a:solidFill>
                  <a:srgbClr val="FFFFFF"/>
                </a:solidFill>
              </a:rPr>
            </a:br>
            <a:r>
              <a:rPr lang="cs-CZ" sz="2800" b="1" dirty="0">
                <a:solidFill>
                  <a:srgbClr val="FFFFFF"/>
                </a:solidFill>
              </a:rPr>
              <a:t>	Kvantitativní výzkum		Kvalitativní výzkum</a:t>
            </a:r>
            <a:br>
              <a:rPr lang="cs-CZ" sz="2800" b="1" dirty="0">
                <a:solidFill>
                  <a:srgbClr val="FFFFFF"/>
                </a:solidFill>
              </a:rPr>
            </a:b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321586-5524-4BAD-B79E-5138DCF9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2617694"/>
            <a:ext cx="11223810" cy="4007224"/>
          </a:xfrm>
        </p:spPr>
        <p:txBody>
          <a:bodyPr numCol="2">
            <a:normAutofit fontScale="92500"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Omezený rozsah informací o mnoha jednotkách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Silná redukce počtu pozorovaných proměnných  a silná redukce počtu sledovaných vztahů mezi nimi</a:t>
            </a:r>
          </a:p>
          <a:p>
            <a:r>
              <a:rPr lang="cs-CZ" sz="2000" dirty="0">
                <a:solidFill>
                  <a:srgbClr val="000000"/>
                </a:solidFill>
              </a:rPr>
              <a:t>Generalizace na populaci     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Dobrá </a:t>
            </a:r>
            <a:r>
              <a:rPr lang="cs-CZ" sz="2000" dirty="0" err="1">
                <a:solidFill>
                  <a:srgbClr val="000000"/>
                </a:solidFill>
              </a:rPr>
              <a:t>replikovatelnost</a:t>
            </a:r>
            <a:r>
              <a:rPr lang="cs-CZ" sz="2000" dirty="0">
                <a:solidFill>
                  <a:srgbClr val="000000"/>
                </a:solidFill>
              </a:rPr>
              <a:t>             					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umožňuje pozorovat sociální fenomény a procesy v jejich přirozeném prostředí.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umožňuje hluboké pochopení sociálního života, neboť umožňuje zjistit významy, které aktéři sociálního života těmto fenoménům a procesům připisují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Snaží se porozumět a nabízet vysvětlení</a:t>
            </a:r>
          </a:p>
          <a:p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Hodně informací a sledovaných proměnných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Silná redukce počtu sledovaných jednotek</a:t>
            </a:r>
          </a:p>
          <a:p>
            <a:r>
              <a:rPr lang="cs-CZ" sz="2000" dirty="0">
                <a:solidFill>
                  <a:srgbClr val="000000"/>
                </a:solidFill>
              </a:rPr>
              <a:t>Generalizace problematická (</a:t>
            </a:r>
            <a:r>
              <a:rPr lang="cs-CZ" sz="2000" dirty="0" err="1">
                <a:solidFill>
                  <a:srgbClr val="000000"/>
                </a:solidFill>
              </a:rPr>
              <a:t>Disman</a:t>
            </a:r>
            <a:r>
              <a:rPr lang="cs-CZ" sz="2000" dirty="0">
                <a:solidFill>
                  <a:srgbClr val="000000"/>
                </a:solidFill>
              </a:rPr>
              <a:t> 2007: 286)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0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lourful flower wallpaper">
            <a:extLst>
              <a:ext uri="{FF2B5EF4-FFF2-40B4-BE49-F238E27FC236}">
                <a16:creationId xmlns:a16="http://schemas.microsoft.com/office/drawing/2014/main" id="{6D4A927F-29D2-4978-A2B7-C2318AB63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r="9091" b="83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48E93-5952-4296-AD35-C24E2875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477672"/>
            <a:ext cx="4062642" cy="40507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Analytický vs. Systemický přístup </a:t>
            </a:r>
            <a:r>
              <a:rPr lang="cs-CZ" sz="1800" dirty="0"/>
              <a:t>(</a:t>
            </a:r>
            <a:r>
              <a:rPr lang="cs-CZ" sz="1800" dirty="0" err="1"/>
              <a:t>Salomon</a:t>
            </a:r>
            <a:r>
              <a:rPr lang="cs-CZ" sz="1800" dirty="0"/>
              <a:t> 1991)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Analytický přístup: snaha porozumět několika málo proměnným</a:t>
            </a:r>
          </a:p>
          <a:p>
            <a:pPr marL="0" indent="0">
              <a:buNone/>
            </a:pPr>
            <a:r>
              <a:rPr lang="cs-CZ" sz="1800" dirty="0"/>
              <a:t>Systemický přístup: snaha zachytit všechny proměnné v jejich interakci v komplexním prostředí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Hledání konkrétního vs. hledání struktur, pravidelností, vzorců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31722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1677</Words>
  <Application>Microsoft Office PowerPoint</Application>
  <PresentationFormat>Širokoúhlá obrazovka</PresentationFormat>
  <Paragraphs>157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Kvalitativní výzkum</vt:lpstr>
      <vt:lpstr>Kvalitativní výzkum - definice</vt:lpstr>
      <vt:lpstr>Filozofie, paradigma a interpretativní přístup</vt:lpstr>
      <vt:lpstr>Prezentace aplikace PowerPoint</vt:lpstr>
      <vt:lpstr>Prezentace aplikace PowerPoint</vt:lpstr>
      <vt:lpstr>Kvantitativní a kvalitativní metody</vt:lpstr>
      <vt:lpstr>Logiky výzkumu</vt:lpstr>
      <vt:lpstr>  Kvantitativní výzkum  Kvalitativní výzkum </vt:lpstr>
      <vt:lpstr>Prezentace aplikace PowerPoint</vt:lpstr>
      <vt:lpstr>Prezentace aplikace PowerPoint</vt:lpstr>
      <vt:lpstr>Prezentace aplikace PowerPoint</vt:lpstr>
      <vt:lpstr>Kdy tedy dělat ten který výzkum?</vt:lpstr>
      <vt:lpstr>Smíšené výzkumy a triangulace metod</vt:lpstr>
      <vt:lpstr>Volba základního paradigmatu má své důsledky ohledně dalších kroků ve výzkumu a v samotném designu, např.:</vt:lpstr>
      <vt:lpstr>Kvalitativní výzkum – mnohost a tradice </vt:lpstr>
      <vt:lpstr>Narativní výzkum</vt:lpstr>
      <vt:lpstr>Fenomenologie</vt:lpstr>
      <vt:lpstr>Zakotvená teorie</vt:lpstr>
      <vt:lpstr>Etnografie</vt:lpstr>
      <vt:lpstr>Případová studie</vt:lpstr>
      <vt:lpstr>Teorie, otázky a data v kvali výzkumu</vt:lpstr>
      <vt:lpstr>Redukce dat a vzorek v kvali výzkumu</vt:lpstr>
      <vt:lpstr>Návrh/projekt kvali výzkumu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</dc:title>
  <dc:creator>Alena Macková</dc:creator>
  <cp:lastModifiedBy>Alena Macková</cp:lastModifiedBy>
  <cp:revision>1</cp:revision>
  <dcterms:created xsi:type="dcterms:W3CDTF">2019-11-11T11:29:53Z</dcterms:created>
  <dcterms:modified xsi:type="dcterms:W3CDTF">2019-11-13T12:38:01Z</dcterms:modified>
</cp:coreProperties>
</file>