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4C6D9D-1CC2-431B-922C-0E604A841E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38BC60E-99D1-479F-94C7-E78CF21A12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10A78B9-2925-46E3-842B-69AC6B38C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10A3D-5654-4AD9-BB11-7A71D930ADFD}" type="datetimeFigureOut">
              <a:rPr lang="cs-CZ" smtClean="0"/>
              <a:t>12.12.2019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6277043-0942-4504-808D-9B57097A9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F2A8135-2A90-4396-BF39-22465104D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DF64-A334-4E0C-BF98-65D3BB5D7B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6398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B91488-1408-4211-AF12-DF60F8917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2CA9942-081B-43CD-BC0E-07897D82F4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EE7826-E239-4C16-B49F-68E3D370D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10A3D-5654-4AD9-BB11-7A71D930ADFD}" type="datetimeFigureOut">
              <a:rPr lang="cs-CZ" smtClean="0"/>
              <a:t>12.12.2019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A8C6E7A-BE7C-4C49-9FE6-AA3F8E6F4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ABE63E4-9DB0-488D-B846-7E024AD85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DF64-A334-4E0C-BF98-65D3BB5D7B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634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0FED901-9818-4B1F-9920-4293607C0C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221E2D0-EAC3-4CF2-B83F-A34B27B287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C0307A-92C4-4304-9F02-83197BD3A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10A3D-5654-4AD9-BB11-7A71D930ADFD}" type="datetimeFigureOut">
              <a:rPr lang="cs-CZ" smtClean="0"/>
              <a:t>12.12.2019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F7295DA-A17C-4075-A4C2-86A5D8002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E3EDF6B-33F6-446C-8195-569123B14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DF64-A334-4E0C-BF98-65D3BB5D7B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9737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8B0677-7A4A-4A48-A528-58F687AEA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4F2C2D-D4F5-4288-A27E-BAD399902A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D11DF4-2B8A-445C-A9D4-B539BDBB6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10A3D-5654-4AD9-BB11-7A71D930ADFD}" type="datetimeFigureOut">
              <a:rPr lang="cs-CZ" smtClean="0"/>
              <a:t>12.12.2019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76B521-DB65-42F0-834F-FA051FE4C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38AFF2-9736-4059-B270-A3BBE8930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DF64-A334-4E0C-BF98-65D3BB5D7B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4547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BF4873-BADA-44B2-AD95-0923DCE44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61BC777-87C0-4F37-8F5E-11D19E7C4A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31E1C1A-B072-496E-9BFF-7AD27A8C3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10A3D-5654-4AD9-BB11-7A71D930ADFD}" type="datetimeFigureOut">
              <a:rPr lang="cs-CZ" smtClean="0"/>
              <a:t>12.12.2019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1E594D-D9DE-4837-A41E-0E5ED12FA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C358E6B-C4B6-4F13-A53C-736BEECD0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DF64-A334-4E0C-BF98-65D3BB5D7B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1400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816F08-F53D-483C-A0E8-A10A124BB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481ACA-C489-4D4F-AC38-04623C9103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2F54115-210D-4CB8-BA5B-C2632B5122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08F0A94-F075-4C31-98CC-45437676B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10A3D-5654-4AD9-BB11-7A71D930ADFD}" type="datetimeFigureOut">
              <a:rPr lang="cs-CZ" smtClean="0"/>
              <a:t>12.12.2019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095783C-EAD0-420D-9211-E65D30D4D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0C8065F-59FD-4D95-B870-C04948FE8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DF64-A334-4E0C-BF98-65D3BB5D7B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2301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9C124F-970D-48F5-B0D1-569AF81C4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9627155-6371-4315-94FD-775691E5D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537B127-57EC-453B-A926-8021B7D0BD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D6FD9F8-2CB7-409D-A8F8-192A331B71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0B6B977-98AD-4D23-B360-73B1CA2B1F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4B99FD7-23EE-4F9E-A6AA-F92A49947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10A3D-5654-4AD9-BB11-7A71D930ADFD}" type="datetimeFigureOut">
              <a:rPr lang="cs-CZ" smtClean="0"/>
              <a:t>12.12.2019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DA8F199-6DED-4EAE-8D05-FB623A074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68A1B27-3778-4F48-ADF7-FB96EE4B1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DF64-A334-4E0C-BF98-65D3BB5D7B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1040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86C58F-1E0F-4BEC-A6A9-50A66255F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6DD4857-9151-4B3E-B1AC-6F4FB945A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10A3D-5654-4AD9-BB11-7A71D930ADFD}" type="datetimeFigureOut">
              <a:rPr lang="cs-CZ" smtClean="0"/>
              <a:t>12.12.2019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77C3A34-ED57-4358-BEB5-B7E810293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ED47E18-403E-401C-BABD-E2EF9505F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DF64-A334-4E0C-BF98-65D3BB5D7B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2900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2491BD8-AE14-4274-A4D6-9C9E38168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10A3D-5654-4AD9-BB11-7A71D930ADFD}" type="datetimeFigureOut">
              <a:rPr lang="cs-CZ" smtClean="0"/>
              <a:t>12.12.2019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1A66A3E-65CC-458B-BDC4-EAFA17A86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BC369A9-FFBE-4275-B3D6-FFAEEF52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DF64-A334-4E0C-BF98-65D3BB5D7B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8139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FC59CC-2FE5-42AC-AF1F-343B0DBAC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94E43C-2D18-45FC-BBE0-682942A5A5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605E1F3-00DB-41FD-B344-A72CE1E64D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F2D7E86-FD9A-4B43-A722-219B837EE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10A3D-5654-4AD9-BB11-7A71D930ADFD}" type="datetimeFigureOut">
              <a:rPr lang="cs-CZ" smtClean="0"/>
              <a:t>12.12.2019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35FA434-C686-46E3-A8AF-F898874F7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A49B7DC-1A10-4FF9-964B-445F461E4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DF64-A334-4E0C-BF98-65D3BB5D7B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9410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C4BBF9-813B-4FB5-9392-37427E9F3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E9D91DB-D60B-4C71-BBBB-0E0B7CCF35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BBD46B8-AEA3-4C67-80E9-65EB7B55BB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4BF6677-C573-4348-AE49-430B4CEF4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10A3D-5654-4AD9-BB11-7A71D930ADFD}" type="datetimeFigureOut">
              <a:rPr lang="cs-CZ" smtClean="0"/>
              <a:t>12.12.2019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9418D67-49E6-463A-8A24-A0CA4ABC9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005BD24-E2B3-46E6-90DA-D6AF9FE1E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DF64-A334-4E0C-BF98-65D3BB5D7B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0848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D5A45DE-9226-44B2-B3DD-5C17BEEB3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697A658-3A56-4A75-AD8A-0C298B398B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8533A6-EB53-4A62-8497-F2F8238E9A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10A3D-5654-4AD9-BB11-7A71D930ADFD}" type="datetimeFigureOut">
              <a:rPr lang="cs-CZ" smtClean="0"/>
              <a:t>12.12.2019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8505A47-ECED-41EC-BB61-7DAD7C7A9B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6A6D47-B82F-4319-8B4A-75FD430A62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ADF64-A334-4E0C-BF98-65D3BB5D7B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175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4DE51A-2070-4422-A125-54010B7F937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Formy a nástroje komunikace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6CD4C7B-644F-426F-985A-B06EB9EB81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Hana Podhorná, Jan Středa, Jolanta Svobodová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5795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smtClean="0"/>
              <a:t>Překlad otázek </a:t>
            </a:r>
            <a:endParaRPr lang="cs-CZ" b="1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What keeps you awake at night?</a:t>
            </a:r>
            <a:endParaRPr lang="cs-CZ" b="1" smtClean="0"/>
          </a:p>
          <a:p>
            <a:r>
              <a:rPr lang="en-US" smtClean="0"/>
              <a:t> </a:t>
            </a:r>
            <a:r>
              <a:rPr lang="cs-CZ" smtClean="0"/>
              <a:t>Co vám nedá v noci spát? </a:t>
            </a:r>
          </a:p>
          <a:p>
            <a:r>
              <a:rPr lang="en-US" b="1" smtClean="0"/>
              <a:t>What makes you happy? </a:t>
            </a:r>
            <a:endParaRPr lang="cs-CZ" b="1" smtClean="0"/>
          </a:p>
          <a:p>
            <a:r>
              <a:rPr lang="cs-CZ" smtClean="0"/>
              <a:t>Co vás v Brně rozveselí? </a:t>
            </a:r>
          </a:p>
          <a:p>
            <a:r>
              <a:rPr lang="en-US" b="1" smtClean="0"/>
              <a:t>What says Brno about you?</a:t>
            </a:r>
            <a:endParaRPr lang="cs-CZ" b="1" smtClean="0"/>
          </a:p>
          <a:p>
            <a:r>
              <a:rPr lang="cs-CZ" smtClean="0"/>
              <a:t>Co vás napadne jako první, když se řekne Brno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100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423517" y="0"/>
            <a:ext cx="5201736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smtClean="0"/>
              <a:t>Hlavní sdělení </a:t>
            </a:r>
            <a:endParaRPr lang="cs-CZ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3933472" y="2656140"/>
            <a:ext cx="4551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/>
              <a:t>Nemůžeme prohrát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50819" y="1831400"/>
            <a:ext cx="3973644" cy="7346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/>
              <a:t>„Bez vás to nezvládneme“</a:t>
            </a:r>
            <a:endParaRPr lang="cs-CZ" sz="28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211453" y="2813244"/>
            <a:ext cx="31038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„Kultura není jen divadlo a koncerty“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67764" y="4165512"/>
            <a:ext cx="4551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„Na vašem názoru záleží“</a:t>
            </a:r>
            <a:endParaRPr lang="cs-CZ" sz="28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262397" y="4633048"/>
            <a:ext cx="45516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„Chceme, aby bylo Brno hlavním městem kultury“</a:t>
            </a:r>
            <a:endParaRPr lang="cs-CZ" sz="28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8485152" y="4014254"/>
            <a:ext cx="4551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„DNA Brna jste vy“</a:t>
            </a:r>
            <a:endParaRPr lang="cs-CZ" sz="28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8625253" y="1611988"/>
            <a:ext cx="30856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„Nespočet výhod pro Brno a pro vás“</a:t>
            </a:r>
            <a:endParaRPr lang="cs-CZ" sz="28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8008944" y="2756295"/>
            <a:ext cx="32334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„Pomoci nám v tom můžete i vy“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276955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"/>
          <p:cNvSpPr txBox="1">
            <a:spLocks/>
          </p:cNvSpPr>
          <p:nvPr/>
        </p:nvSpPr>
        <p:spPr>
          <a:xfrm>
            <a:off x="3070078" y="315423"/>
            <a:ext cx="68834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smtClean="0"/>
              <a:t>Evropské Brno/Světové Brno </a:t>
            </a:r>
            <a:endParaRPr lang="cs-CZ" b="1" dirty="0"/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838200" y="1825625"/>
            <a:ext cx="3286760" cy="6737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mtClean="0"/>
              <a:t>#Brnobudoucnosti</a:t>
            </a:r>
          </a:p>
          <a:p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8398998" y="1778488"/>
            <a:ext cx="3108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#</a:t>
            </a:r>
            <a:r>
              <a:rPr lang="cs-CZ" sz="2800" dirty="0" err="1" smtClean="0"/>
              <a:t>nemuzemeprohrat</a:t>
            </a:r>
            <a:endParaRPr lang="cs-CZ" sz="2800" dirty="0"/>
          </a:p>
        </p:txBody>
      </p:sp>
      <p:pic>
        <p:nvPicPr>
          <p:cNvPr id="18" name="Picture 4" descr="https://lh4.googleusercontent.com/FsFfEpUAcBqFhtFvwo2qtWNbZlH_R-cCFWqrS-9cZTWTwLlhGP_Hfsl9RCETchpBhGjNXF_R1QrOfQ6SJENcNZ0BVnBVDtX6b1HPvSWKPYrRS_FSfjRuKLGXSjnFvRFXOc1V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2030" y="1421614"/>
            <a:ext cx="4199608" cy="5436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1666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 smtClean="0"/>
              <a:t>Nástroje komunikace</a:t>
            </a:r>
            <a:endParaRPr lang="cs-CZ" b="1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 smtClean="0"/>
              <a:t>Vlastní web www.nemuzemeprohrat.cz </a:t>
            </a:r>
          </a:p>
          <a:p>
            <a:pPr algn="l"/>
            <a:r>
              <a:rPr lang="cs-CZ" dirty="0" smtClean="0"/>
              <a:t>– informace o tom, co pro Brno znamená status kulturního města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 smtClean="0"/>
              <a:t>Reklamy a videa v MHD</a:t>
            </a:r>
          </a:p>
          <a:p>
            <a:pPr algn="l">
              <a:buFontTx/>
              <a:buChar char="-"/>
            </a:pPr>
            <a:r>
              <a:rPr lang="cs-CZ" dirty="0" smtClean="0"/>
              <a:t> Letáčky + obrazovka v MHD (spoty o Brně – kouřící značky, mužské přirození, noční rozjezdy, vánoční trhy,…. – &gt; I TOHLE JE KULTURA V BRNĚ)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 smtClean="0"/>
              <a:t>Vlastní komiks („hrdina“- brněnský krokodýl ve stylu Pat a Mat- snažil by se zlepšovat život ve městě, ale ve výsledku by vše pokazil ještě víc) – zakončení každého komiksu: Zvládl bys to líp? Napiš nám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32356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864577" y="20686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smtClean="0"/>
              <a:t>Komunikace na sociálních sítích </a:t>
            </a:r>
            <a:endParaRPr lang="cs-CZ" b="1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 fontAlgn="base">
              <a:buFont typeface="Arial" panose="020B0604020202020204" pitchFamily="34" charset="0"/>
              <a:buChar char="•"/>
            </a:pPr>
            <a:r>
              <a:rPr lang="cs-CZ" dirty="0" smtClean="0"/>
              <a:t>reakce na aktuální dění v Brně - dělání si srandy </a:t>
            </a:r>
            <a:r>
              <a:rPr lang="cs-CZ" i="1" dirty="0" smtClean="0"/>
              <a:t>sami ze sebe</a:t>
            </a:r>
            <a:endParaRPr lang="cs-CZ" dirty="0" smtClean="0"/>
          </a:p>
          <a:p>
            <a:pPr marL="342900" indent="-342900" algn="l" fontAlgn="base">
              <a:buFont typeface="Arial" panose="020B0604020202020204" pitchFamily="34" charset="0"/>
              <a:buChar char="•"/>
            </a:pPr>
            <a:r>
              <a:rPr lang="cs-CZ" dirty="0" smtClean="0"/>
              <a:t>ankety - Co Vás v Brně trápí?, komunikovat s lidmi </a:t>
            </a:r>
          </a:p>
          <a:p>
            <a:pPr marL="342900" indent="-342900" algn="l" fontAlgn="base">
              <a:buFont typeface="Arial" panose="020B0604020202020204" pitchFamily="34" charset="0"/>
              <a:buChar char="•"/>
            </a:pPr>
            <a:r>
              <a:rPr lang="cs-CZ" dirty="0" smtClean="0"/>
              <a:t>informace o tom, co to znamená pro obyvatele Brna stát se kulturním městem</a:t>
            </a:r>
          </a:p>
          <a:p>
            <a:pPr marL="342900" indent="-342900" algn="l" fontAlgn="base">
              <a:buFont typeface="Arial" panose="020B0604020202020204" pitchFamily="34" charset="0"/>
              <a:buChar char="•"/>
            </a:pPr>
            <a:r>
              <a:rPr lang="cs-CZ" dirty="0" smtClean="0"/>
              <a:t>používání aktuálních trendů - </a:t>
            </a:r>
            <a:r>
              <a:rPr lang="cs-CZ" dirty="0" err="1" smtClean="0"/>
              <a:t>memes</a:t>
            </a:r>
            <a:r>
              <a:rPr lang="cs-CZ" dirty="0" smtClean="0"/>
              <a:t> apod. </a:t>
            </a:r>
          </a:p>
          <a:p>
            <a:pPr marL="342900" indent="-342900" algn="l" fontAlgn="base">
              <a:buFont typeface="Arial" panose="020B0604020202020204" pitchFamily="34" charset="0"/>
              <a:buChar char="•"/>
            </a:pPr>
            <a:r>
              <a:rPr lang="cs-CZ" dirty="0" err="1" smtClean="0"/>
              <a:t>insta</a:t>
            </a:r>
            <a:r>
              <a:rPr lang="cs-CZ" dirty="0" smtClean="0"/>
              <a:t> + </a:t>
            </a:r>
            <a:r>
              <a:rPr lang="cs-CZ" dirty="0" err="1" smtClean="0"/>
              <a:t>fb</a:t>
            </a:r>
            <a:r>
              <a:rPr lang="cs-CZ" dirty="0" smtClean="0"/>
              <a:t> - krátké videa ze života “obyčejných lidí” v Brně - denní rutiny (jak vypadá den v Brně z pohledu obyvatele)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537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838200" y="19807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smtClean="0"/>
              <a:t>Komunikace na sociálních sítích </a:t>
            </a:r>
            <a:endParaRPr lang="cs-CZ" b="1" dirty="0"/>
          </a:p>
        </p:txBody>
      </p:sp>
      <p:pic>
        <p:nvPicPr>
          <p:cNvPr id="7" name="Picture 2" descr="https://lh5.googleusercontent.com/-y6HbT46i0Zc9w15DK-hIr0nn9Pd4bmXj_ud-7S7obAbNu1ky4lS8jluGcHwRhrGKy5bn4v7DCajXTLNbnAcbCmXs2xbqP2AeBc-m8AUhmF6us26sfUFGsjVfZ-PQekBBBa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575" y="1605848"/>
            <a:ext cx="3730933" cy="3723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s://lh4.googleusercontent.com/nRQR2dEcOsxOAdGyuCdrWYCVu_eM0GF49-poLJohaO1iUAmHmSxtgi9ff7xJwZQwzptV6hPmyEmMVaMFfDSn4wGKPL0N9k9HUgh4iGg4U4r32svqoP3pG2kFyGA3sWsn0Xd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074" y="1560176"/>
            <a:ext cx="3997941" cy="3814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2988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838200" y="365125"/>
            <a:ext cx="11124414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 smtClean="0"/>
              <a:t>Komunikace v tištěných a rozhlasových médiích</a:t>
            </a:r>
            <a:endParaRPr lang="cs-CZ" b="1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1415562" y="2071810"/>
            <a:ext cx="9815146" cy="33354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 fontAlgn="base">
              <a:buFont typeface="Arial" panose="020B0604020202020204" pitchFamily="34" charset="0"/>
              <a:buChar char="•"/>
            </a:pPr>
            <a:r>
              <a:rPr lang="cs-CZ" dirty="0" smtClean="0"/>
              <a:t>cílené na starší generace </a:t>
            </a:r>
          </a:p>
          <a:p>
            <a:pPr marL="342900" indent="-342900" algn="l" fontAlgn="base">
              <a:buFont typeface="Arial" panose="020B0604020202020204" pitchFamily="34" charset="0"/>
              <a:buChar char="•"/>
            </a:pPr>
            <a:r>
              <a:rPr lang="cs-CZ" dirty="0" smtClean="0"/>
              <a:t>reklama a články (proč kulturní město? jaké jsou výhody? co nám to přinese?)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 smtClean="0"/>
              <a:t>"Praha je možná hlavním městem zábavy, Brno ale může být hlavním městem kultury! I Váš názor pomůže vyhrát! Více informací na www.nemuzeprohrat.cz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968517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258</Words>
  <Application>Microsoft Office PowerPoint</Application>
  <PresentationFormat>Širokoúhlá obrazovka</PresentationFormat>
  <Paragraphs>38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Formy a nástroje komunikace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Veronika Gardášová</dc:creator>
  <cp:lastModifiedBy>student</cp:lastModifiedBy>
  <cp:revision>8</cp:revision>
  <dcterms:created xsi:type="dcterms:W3CDTF">2019-03-26T08:14:47Z</dcterms:created>
  <dcterms:modified xsi:type="dcterms:W3CDTF">2019-12-12T17:12:58Z</dcterms:modified>
</cp:coreProperties>
</file>