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C6D9D-1CC2-431B-922C-0E604A841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8BC60E-99D1-479F-94C7-E78CF21A1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0A78B9-2925-46E3-842B-69AC6B38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277043-0942-4504-808D-9B57097A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A8135-2A90-4396-BF39-22465104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39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91488-1408-4211-AF12-DF60F8917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CA9942-081B-43CD-BC0E-07897D82F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EE7826-E239-4C16-B49F-68E3D370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8C6E7A-BE7C-4C49-9FE6-AA3F8E6F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BE63E4-9DB0-488D-B846-7E024AD85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3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FED901-9818-4B1F-9920-4293607C0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21E2D0-EAC3-4CF2-B83F-A34B27B28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0307A-92C4-4304-9F02-83197BD3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7295DA-A17C-4075-A4C2-86A5D8002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3EDF6B-33F6-446C-8195-569123B1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73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B0677-7A4A-4A48-A528-58F687AEA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F2C2D-D4F5-4288-A27E-BAD399902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11DF4-2B8A-445C-A9D4-B539BDBB6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76B521-DB65-42F0-834F-FA051FE4C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8AFF2-9736-4059-B270-A3BBE893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54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F4873-BADA-44B2-AD95-0923DCE44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1BC777-87C0-4F37-8F5E-11D19E7C4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1E1C1A-B072-496E-9BFF-7AD27A8C3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1E594D-D9DE-4837-A41E-0E5ED12FA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358E6B-C4B6-4F13-A53C-736BEECD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40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16F08-F53D-483C-A0E8-A10A124B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481ACA-C489-4D4F-AC38-04623C910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F54115-210D-4CB8-BA5B-C2632B512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8F0A94-F075-4C31-98CC-45437676B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95783C-EAD0-420D-9211-E65D30D4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C8065F-59FD-4D95-B870-C04948FE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30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C124F-970D-48F5-B0D1-569AF81C4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627155-6371-4315-94FD-775691E5D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537B127-57EC-453B-A926-8021B7D0B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6FD9F8-2CB7-409D-A8F8-192A331B7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B6B977-98AD-4D23-B360-73B1CA2B1F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B99FD7-23EE-4F9E-A6AA-F92A4994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A8F199-6DED-4EAE-8D05-FB623A07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68A1B27-3778-4F48-ADF7-FB96EE4B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4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6C58F-1E0F-4BEC-A6A9-50A66255F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DD4857-9151-4B3E-B1AC-6F4FB945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C3A34-ED57-4358-BEB5-B7E810293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D47E18-403E-401C-BABD-E2EF9505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90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491BD8-AE14-4274-A4D6-9C9E3816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A66A3E-65CC-458B-BDC4-EAFA17A86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C369A9-FFBE-4275-B3D6-FFAEEF52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13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C59CC-2FE5-42AC-AF1F-343B0DBAC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4E43C-2D18-45FC-BBE0-682942A5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05E1F3-00DB-41FD-B344-A72CE1E64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2D7E86-FD9A-4B43-A722-219B837E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5FA434-C686-46E3-A8AF-F898874F7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49B7DC-1A10-4FF9-964B-445F461E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41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4BBF9-813B-4FB5-9392-37427E9F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9D91DB-D60B-4C71-BBBB-0E0B7CCF3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BD46B8-AEA3-4C67-80E9-65EB7B55B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BF6677-C573-4348-AE49-430B4CEF4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418D67-49E6-463A-8A24-A0CA4ABC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05BD24-E2B3-46E6-90DA-D6AF9FE1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4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D5A45DE-9226-44B2-B3DD-5C17BEEB3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97A658-3A56-4A75-AD8A-0C298B398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8533A6-EB53-4A62-8497-F2F8238E9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10A3D-5654-4AD9-BB11-7A71D930ADFD}" type="datetimeFigureOut">
              <a:rPr lang="cs-CZ" smtClean="0"/>
              <a:t>12.12.2019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505A47-ECED-41EC-BB61-7DAD7C7A9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A6D47-B82F-4319-8B4A-75FD430A6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ADF64-A334-4E0C-BF98-65D3BB5D7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7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Výsledek obrázku pro oslovení">
            <a:extLst>
              <a:ext uri="{FF2B5EF4-FFF2-40B4-BE49-F238E27FC236}">
                <a16:creationId xmlns:a16="http://schemas.microsoft.com/office/drawing/2014/main" id="{25293C01-70AA-4EDD-A161-1BBD442B36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8" b="11537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Formy oslovení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CD4C7B-644F-426F-985A-B06EB9EB8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Lundová, </a:t>
            </a:r>
            <a:r>
              <a:rPr lang="cs-CZ" dirty="0" err="1">
                <a:solidFill>
                  <a:srgbClr val="FFFFFF"/>
                </a:solidFill>
              </a:rPr>
              <a:t>Tomalová</a:t>
            </a:r>
            <a:r>
              <a:rPr lang="cs-CZ" dirty="0">
                <a:solidFill>
                  <a:srgbClr val="FFFFFF"/>
                </a:solidFill>
              </a:rPr>
              <a:t>, Vízner</a:t>
            </a:r>
          </a:p>
        </p:txBody>
      </p:sp>
    </p:spTree>
    <p:extLst>
      <p:ext uri="{BB962C8B-B14F-4D97-AF65-F5344CB8AC3E}">
        <p14:creationId xmlns:p14="http://schemas.microsoft.com/office/powerpoint/2010/main" val="1975795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brněnský orloj">
            <a:extLst>
              <a:ext uri="{FF2B5EF4-FFF2-40B4-BE49-F238E27FC236}">
                <a16:creationId xmlns:a16="http://schemas.microsoft.com/office/drawing/2014/main" id="{84947B9B-BAA3-4610-9EC1-97462DF3C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5703F-56D6-44BA-B819-D035DFC53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5746" y="146603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>
                <a:solidFill>
                  <a:schemeClr val="accent4">
                    <a:lumMod val="60000"/>
                    <a:lumOff val="40000"/>
                  </a:schemeClr>
                </a:solidFill>
              </a:rPr>
              <a:t>Děkujeme </a:t>
            </a:r>
            <a:r>
              <a:rPr lang="cs-CZ" sz="4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za pozornost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94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8000" b="1" dirty="0">
                <a:latin typeface="+mn-lt"/>
              </a:rPr>
              <a:t>Otázky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5703F-56D6-44BA-B819-D035DFC53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Co byste v Brně změnili?</a:t>
            </a:r>
          </a:p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Co se vám v Brně líbí?</a:t>
            </a:r>
          </a:p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Co vás dělá Brňákem?</a:t>
            </a:r>
          </a:p>
        </p:txBody>
      </p:sp>
    </p:spTree>
    <p:extLst>
      <p:ext uri="{BB962C8B-B14F-4D97-AF65-F5344CB8AC3E}">
        <p14:creationId xmlns:p14="http://schemas.microsoft.com/office/powerpoint/2010/main" val="1930756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885" y="365125"/>
            <a:ext cx="10870915" cy="1325563"/>
          </a:xfrm>
        </p:spPr>
        <p:txBody>
          <a:bodyPr>
            <a:normAutofit/>
          </a:bodyPr>
          <a:lstStyle/>
          <a:p>
            <a:r>
              <a:rPr lang="cs-CZ" sz="5400" b="1" dirty="0" err="1">
                <a:latin typeface="+mn-lt"/>
              </a:rPr>
              <a:t>Předkampaň</a:t>
            </a:r>
            <a:endParaRPr lang="cs-CZ" sz="5400" b="1" dirty="0">
              <a:latin typeface="+mn-lt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5703F-56D6-44BA-B819-D035DFC53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825625"/>
            <a:ext cx="11517330" cy="4351338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sběrem dat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Nutné, aby se lidi dozvěděli, že se Brno bude soutěže účastnit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 byli připraveni na to, že se něco bude dít</a:t>
            </a:r>
          </a:p>
        </p:txBody>
      </p:sp>
    </p:spTree>
    <p:extLst>
      <p:ext uri="{BB962C8B-B14F-4D97-AF65-F5344CB8AC3E}">
        <p14:creationId xmlns:p14="http://schemas.microsoft.com/office/powerpoint/2010/main" val="55231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+mn-lt"/>
              </a:rPr>
              <a:t>Konkrétně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5703F-56D6-44BA-B819-D035DFC53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8788"/>
            <a:ext cx="10515600" cy="509817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Hashtagy na sociálních sítích Brna, případně plakátech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BrnkámproBrno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oBrňsetrpělivostí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BrnímproBrno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Hudební klip – Brno spojuje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Upoutávka na YouTube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Socha Jošta s českou vlajkou a nápisem Osedlejme si Evropu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73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+mn-lt"/>
              </a:rPr>
              <a:t>Kampaň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5703F-56D6-44BA-B819-D035DFC53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Zahájen sběr dat- odpovědí na 3 otázky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Videomapping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významné budovy v Brně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Putovní akce KK „Kafé a koláčky“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tím spojené vystoupení dětí ze ZUŠ – přitáhne rodiče a seniory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Rychloinstalace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brněnských umělců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Oslovování lidí v zoo, pobočkách Lužánek, knihovny, zápas Komety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28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368"/>
            <a:ext cx="10515600" cy="1325563"/>
          </a:xfrm>
        </p:spPr>
        <p:txBody>
          <a:bodyPr>
            <a:normAutofit/>
          </a:bodyPr>
          <a:lstStyle/>
          <a:p>
            <a:r>
              <a:rPr lang="cs-CZ" sz="4800" b="1" dirty="0">
                <a:latin typeface="+mn-lt"/>
              </a:rPr>
              <a:t>Zaujmout něčím neobvyklým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5703F-56D6-44BA-B819-D035DFC53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7863"/>
            <a:ext cx="10515600" cy="4582274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animace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Brněnský orloj x liberecký Ještěd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Slogan: „I s malým kašpárkem se dá dělat velké divadlo“, „Na velikosti nezáleží“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Svatý Václav x Jošt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Slogan: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Štatl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jde do boje“, „Kdo s koho“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Cedule na brněnském orloji – „Vyplň mě!“- u toho člověk, která bude zaznamenávat odpovědi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toho hráč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didgedildoo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693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+mn-lt"/>
              </a:rPr>
              <a:t>Nahodilé nápady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5703F-56D6-44BA-B819-D035DFC53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se sestříhanými záběry, jak lidé odpovídají na otázky – mini seriál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Vyhlášení výtvarné soutěže pro základní školy, která se bude týkat odpovědí na třetí otázku – výzva pro děti, zároveň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rodiče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vyplnit dotazník na vybraných místech – knihovna, kavárny, doma – poté následně vhodit do určených schránek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97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+mn-lt"/>
              </a:rPr>
              <a:t>Zazdíme Brno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5703F-56D6-44BA-B819-D035DFC53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Brněnská zeď nářků  – zájemci budou vkládat lístečky s odpovědí na 1. otázku do mezer mezi cihlami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Brněnská stěna slávy – odpovědi na druhou otázku se bude přichytávat na stěnu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Plocha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brněnství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lidé namalují to, co je dělá Brňany </a:t>
            </a:r>
          </a:p>
        </p:txBody>
      </p:sp>
    </p:spTree>
    <p:extLst>
      <p:ext uri="{BB962C8B-B14F-4D97-AF65-F5344CB8AC3E}">
        <p14:creationId xmlns:p14="http://schemas.microsoft.com/office/powerpoint/2010/main" val="2632795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DE51A-2070-4422-A125-54010B7F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+mn-lt"/>
              </a:rPr>
              <a:t>Online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5703F-56D6-44BA-B819-D035DFC53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204"/>
            <a:ext cx="10515600" cy="4707759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Nápisy na šalinách s jednotlivými otázkami – součástí odkaz na web, kde bude možnost dotazník vyplnit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MHD připojení k internetu zdarma = během cesty možnost vyplnit dotazník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také na zadních stranách sedadel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Horních lištách v šalinách – lidé čtou za jízdy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Plakáty odkazující na web </a:t>
            </a:r>
          </a:p>
        </p:txBody>
      </p:sp>
    </p:spTree>
    <p:extLst>
      <p:ext uri="{BB962C8B-B14F-4D97-AF65-F5344CB8AC3E}">
        <p14:creationId xmlns:p14="http://schemas.microsoft.com/office/powerpoint/2010/main" val="13627327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363</Words>
  <Application>Microsoft Office PowerPoint</Application>
  <PresentationFormat>Širokoúhlá obrazovka</PresentationFormat>
  <Paragraphs>49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Motiv Office</vt:lpstr>
      <vt:lpstr>Formy oslovení</vt:lpstr>
      <vt:lpstr>Otázky</vt:lpstr>
      <vt:lpstr>Předkampaň</vt:lpstr>
      <vt:lpstr>Konkrétně</vt:lpstr>
      <vt:lpstr>Kampaň</vt:lpstr>
      <vt:lpstr>Zaujmout něčím neobvyklým </vt:lpstr>
      <vt:lpstr>Nahodilé nápady</vt:lpstr>
      <vt:lpstr>Zazdíme Brno </vt:lpstr>
      <vt:lpstr>Online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oslovení</dc:title>
  <dc:creator>Karolína Lundová</dc:creator>
  <cp:lastModifiedBy>Karolína Lundová</cp:lastModifiedBy>
  <cp:revision>5</cp:revision>
  <dcterms:created xsi:type="dcterms:W3CDTF">2019-12-11T17:01:24Z</dcterms:created>
  <dcterms:modified xsi:type="dcterms:W3CDTF">2019-12-12T12:59:23Z</dcterms:modified>
</cp:coreProperties>
</file>