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 Slab"/>
      <p:regular r:id="rId11"/>
      <p:bold r:id="rId12"/>
    </p:embeddedFon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Slab-regular.fntdata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font" Target="fonts/RobotoSlab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6bf9b761b4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6bf9b761b4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bf9b761b4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bf9b761b4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bf9b761b4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bf9b761b4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75ce0c62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75ce0c62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Cílové skupiny a místa oslovení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Jan Středa a Lukáš Bastl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/>
              <a:t>Cílové skupiny podle věku</a:t>
            </a:r>
            <a:endParaRPr sz="3600"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Populace Brna (Statistický úřad k 31. 12. 2018) – 380 681 lidí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Středoškoláci (15-19) – 14 507 (3,81 %)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Vysokoškoláci/Mladí (20-29) – 40 886 (10,74 %)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Pracující/Středního věku (30-49) – 119 831 (31,47 %)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Starší generace/důchodci (50-69) – 90 869 (23,87 %)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/>
              <a:t>Studenti vysokých škol</a:t>
            </a:r>
            <a:endParaRPr sz="3600"/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Masarykova univerzita - 44 467 studentů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Vysoké učení technické - 13 646 studentů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Mendelova univerzita - 10 654 studentů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cs" sz="2400"/>
              <a:t>Dohromady - 68 767 studentů (18,06 %)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600"/>
              <a:t>Ostatní skupiny</a:t>
            </a:r>
            <a:endParaRPr sz="3600"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Pacienti FN Brno - přes 1 000 000 ambulantních vyšetření ročně (výroční zpráva FN Brno 2018)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Zákazníci nákupních center - Vaňkovka okolo 40 000 zákazníků denně (Olomoucký deník 2015)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Chodci - Masarykovou ulicí projde v odpoledních hodinách 6000 lidí za hodinu (Idnes.cz 2015)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Řidiči - 464 osobních automobilů na 1000 obyvatel (Brno-autem.cz 2016)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Cestující DPMB - 361 milionů ročně (Data.brno.cz 2018)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Rodiče - 1,71 dítěte na jednu ženu; 68 000 (17%) rodičů dětí do 15ti let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Návštěvníci parků - Lužánky, Špilberg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Lokace 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Česká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náměstí Svobody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Technické muzeum v Brně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FN Bohunice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Olympie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Vaňkovka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některé tramvajové linky (1, 3, 8, 12)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MotoGP (7. - 9. 8. 2020)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Majáles (1. 5. 2020)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Dies Maximus (14. 5. 2020)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