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57" r:id="rId4"/>
    <p:sldId id="265" r:id="rId5"/>
    <p:sldId id="259" r:id="rId6"/>
    <p:sldId id="263" r:id="rId7"/>
    <p:sldId id="261" r:id="rId8"/>
    <p:sldId id="264" r:id="rId9"/>
    <p:sldId id="262" r:id="rId10"/>
    <p:sldId id="26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3427A8-8228-824F-8EEA-2BC2C52F81DC}" v="18" dt="2019-09-22T12:42:28.3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7"/>
    <p:restoredTop sz="94697"/>
  </p:normalViewPr>
  <p:slideViewPr>
    <p:cSldViewPr snapToGrid="0" snapToObjects="1">
      <p:cViewPr varScale="1">
        <p:scale>
          <a:sx n="86" d="100"/>
          <a:sy n="86" d="100"/>
        </p:scale>
        <p:origin x="224" y="1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e-Sik Kim" userId="4f995fb6-a796-4040-bc73-2c0e5c38a58f" providerId="ADAL" clId="{043427A8-8228-824F-8EEA-2BC2C52F81DC}"/>
    <pc:docChg chg="undo custSel mod addSld modSld sldOrd">
      <pc:chgData name="Tae-Sik Kim" userId="4f995fb6-a796-4040-bc73-2c0e5c38a58f" providerId="ADAL" clId="{043427A8-8228-824F-8EEA-2BC2C52F81DC}" dt="2019-09-22T12:42:35.005" v="1344" actId="26606"/>
      <pc:docMkLst>
        <pc:docMk/>
      </pc:docMkLst>
      <pc:sldChg chg="addSp delSp modSp mod setBg">
        <pc:chgData name="Tae-Sik Kim" userId="4f995fb6-a796-4040-bc73-2c0e5c38a58f" providerId="ADAL" clId="{043427A8-8228-824F-8EEA-2BC2C52F81DC}" dt="2019-09-22T07:54:23.114" v="4" actId="26606"/>
        <pc:sldMkLst>
          <pc:docMk/>
          <pc:sldMk cId="321536179" sldId="257"/>
        </pc:sldMkLst>
        <pc:spChg chg="mod">
          <ac:chgData name="Tae-Sik Kim" userId="4f995fb6-a796-4040-bc73-2c0e5c38a58f" providerId="ADAL" clId="{043427A8-8228-824F-8EEA-2BC2C52F81DC}" dt="2019-09-22T07:54:23.114" v="4" actId="26606"/>
          <ac:spMkLst>
            <pc:docMk/>
            <pc:sldMk cId="321536179" sldId="257"/>
            <ac:spMk id="2" creationId="{00000000-0000-0000-0000-000000000000}"/>
          </ac:spMkLst>
        </pc:spChg>
        <pc:spChg chg="mod ord">
          <ac:chgData name="Tae-Sik Kim" userId="4f995fb6-a796-4040-bc73-2c0e5c38a58f" providerId="ADAL" clId="{043427A8-8228-824F-8EEA-2BC2C52F81DC}" dt="2019-09-22T07:54:23.114" v="4" actId="26606"/>
          <ac:spMkLst>
            <pc:docMk/>
            <pc:sldMk cId="321536179" sldId="257"/>
            <ac:spMk id="3" creationId="{00000000-0000-0000-0000-000000000000}"/>
          </ac:spMkLst>
        </pc:spChg>
        <pc:spChg chg="del">
          <ac:chgData name="Tae-Sik Kim" userId="4f995fb6-a796-4040-bc73-2c0e5c38a58f" providerId="ADAL" clId="{043427A8-8228-824F-8EEA-2BC2C52F81DC}" dt="2019-09-22T07:54:23.114" v="4" actId="26606"/>
          <ac:spMkLst>
            <pc:docMk/>
            <pc:sldMk cId="321536179" sldId="257"/>
            <ac:spMk id="8" creationId="{8CE06232-69FD-453D-8EB2-706087A9021A}"/>
          </ac:spMkLst>
        </pc:spChg>
        <pc:spChg chg="add">
          <ac:chgData name="Tae-Sik Kim" userId="4f995fb6-a796-4040-bc73-2c0e5c38a58f" providerId="ADAL" clId="{043427A8-8228-824F-8EEA-2BC2C52F81DC}" dt="2019-09-22T07:54:23.114" v="4" actId="26606"/>
          <ac:spMkLst>
            <pc:docMk/>
            <pc:sldMk cId="321536179" sldId="257"/>
            <ac:spMk id="13" creationId="{4038CB10-1F5C-4D54-9DF7-12586DE5B007}"/>
          </ac:spMkLst>
        </pc:spChg>
        <pc:spChg chg="add">
          <ac:chgData name="Tae-Sik Kim" userId="4f995fb6-a796-4040-bc73-2c0e5c38a58f" providerId="ADAL" clId="{043427A8-8228-824F-8EEA-2BC2C52F81DC}" dt="2019-09-22T07:54:23.114" v="4" actId="26606"/>
          <ac:spMkLst>
            <pc:docMk/>
            <pc:sldMk cId="321536179" sldId="257"/>
            <ac:spMk id="15" creationId="{73ED6512-6858-4552-B699-9A97FE9A4EA2}"/>
          </ac:spMkLst>
        </pc:spChg>
        <pc:picChg chg="add del">
          <ac:chgData name="Tae-Sik Kim" userId="4f995fb6-a796-4040-bc73-2c0e5c38a58f" providerId="ADAL" clId="{043427A8-8228-824F-8EEA-2BC2C52F81DC}" dt="2019-09-22T07:53:41.462" v="2"/>
          <ac:picMkLst>
            <pc:docMk/>
            <pc:sldMk cId="321536179" sldId="257"/>
            <ac:picMk id="4" creationId="{95A1D529-DCE0-8C48-BC44-28BF5B085B21}"/>
          </ac:picMkLst>
        </pc:picChg>
        <pc:picChg chg="add mod">
          <ac:chgData name="Tae-Sik Kim" userId="4f995fb6-a796-4040-bc73-2c0e5c38a58f" providerId="ADAL" clId="{043427A8-8228-824F-8EEA-2BC2C52F81DC}" dt="2019-09-22T07:54:23.114" v="4" actId="26606"/>
          <ac:picMkLst>
            <pc:docMk/>
            <pc:sldMk cId="321536179" sldId="257"/>
            <ac:picMk id="5" creationId="{255C2C2F-012C-104A-BFA4-70B26619C3D2}"/>
          </ac:picMkLst>
        </pc:picChg>
      </pc:sldChg>
      <pc:sldChg chg="addSp delSp modSp mod setBg setClrOvrMap">
        <pc:chgData name="Tae-Sik Kim" userId="4f995fb6-a796-4040-bc73-2c0e5c38a58f" providerId="ADAL" clId="{043427A8-8228-824F-8EEA-2BC2C52F81DC}" dt="2019-09-22T08:18:06.613" v="364" actId="26606"/>
        <pc:sldMkLst>
          <pc:docMk/>
          <pc:sldMk cId="1891399398" sldId="259"/>
        </pc:sldMkLst>
        <pc:spChg chg="mod">
          <ac:chgData name="Tae-Sik Kim" userId="4f995fb6-a796-4040-bc73-2c0e5c38a58f" providerId="ADAL" clId="{043427A8-8228-824F-8EEA-2BC2C52F81DC}" dt="2019-09-22T08:18:06.613" v="364" actId="26606"/>
          <ac:spMkLst>
            <pc:docMk/>
            <pc:sldMk cId="1891399398" sldId="259"/>
            <ac:spMk id="2" creationId="{00000000-0000-0000-0000-000000000000}"/>
          </ac:spMkLst>
        </pc:spChg>
        <pc:spChg chg="mod">
          <ac:chgData name="Tae-Sik Kim" userId="4f995fb6-a796-4040-bc73-2c0e5c38a58f" providerId="ADAL" clId="{043427A8-8228-824F-8EEA-2BC2C52F81DC}" dt="2019-09-22T08:18:06.613" v="364" actId="26606"/>
          <ac:spMkLst>
            <pc:docMk/>
            <pc:sldMk cId="1891399398" sldId="259"/>
            <ac:spMk id="3" creationId="{00000000-0000-0000-0000-000000000000}"/>
          </ac:spMkLst>
        </pc:spChg>
        <pc:spChg chg="add del">
          <ac:chgData name="Tae-Sik Kim" userId="4f995fb6-a796-4040-bc73-2c0e5c38a58f" providerId="ADAL" clId="{043427A8-8228-824F-8EEA-2BC2C52F81DC}" dt="2019-09-22T08:18:06.613" v="364" actId="26606"/>
          <ac:spMkLst>
            <pc:docMk/>
            <pc:sldMk cId="1891399398" sldId="259"/>
            <ac:spMk id="8" creationId="{8D70B121-56F4-4848-B38B-182089D909FA}"/>
          </ac:spMkLst>
        </pc:spChg>
        <pc:spChg chg="add del">
          <ac:chgData name="Tae-Sik Kim" userId="4f995fb6-a796-4040-bc73-2c0e5c38a58f" providerId="ADAL" clId="{043427A8-8228-824F-8EEA-2BC2C52F81DC}" dt="2019-09-22T08:18:06.603" v="363" actId="26606"/>
          <ac:spMkLst>
            <pc:docMk/>
            <pc:sldMk cId="1891399398" sldId="259"/>
            <ac:spMk id="15" creationId="{C5E6CFF1-2F42-4E10-9A97-F116F46F53FE}"/>
          </ac:spMkLst>
        </pc:spChg>
        <pc:spChg chg="add">
          <ac:chgData name="Tae-Sik Kim" userId="4f995fb6-a796-4040-bc73-2c0e5c38a58f" providerId="ADAL" clId="{043427A8-8228-824F-8EEA-2BC2C52F81DC}" dt="2019-09-22T08:18:06.613" v="364" actId="26606"/>
          <ac:spMkLst>
            <pc:docMk/>
            <pc:sldMk cId="1891399398" sldId="259"/>
            <ac:spMk id="19" creationId="{867D4867-5BA7-4462-B2F6-A23F4A622AA7}"/>
          </ac:spMkLst>
        </pc:spChg>
        <pc:picChg chg="add mod ord">
          <ac:chgData name="Tae-Sik Kim" userId="4f995fb6-a796-4040-bc73-2c0e5c38a58f" providerId="ADAL" clId="{043427A8-8228-824F-8EEA-2BC2C52F81DC}" dt="2019-09-22T08:18:06.613" v="364" actId="26606"/>
          <ac:picMkLst>
            <pc:docMk/>
            <pc:sldMk cId="1891399398" sldId="259"/>
            <ac:picMk id="4" creationId="{9B50D028-F65A-A940-8A28-E2ED2E8997D9}"/>
          </ac:picMkLst>
        </pc:picChg>
        <pc:cxnChg chg="add del">
          <ac:chgData name="Tae-Sik Kim" userId="4f995fb6-a796-4040-bc73-2c0e5c38a58f" providerId="ADAL" clId="{043427A8-8228-824F-8EEA-2BC2C52F81DC}" dt="2019-09-22T08:18:06.613" v="364" actId="26606"/>
          <ac:cxnSpMkLst>
            <pc:docMk/>
            <pc:sldMk cId="1891399398" sldId="259"/>
            <ac:cxnSpMk id="10" creationId="{2D72A2C9-F3CA-4216-8BAD-FA4C970C3C4E}"/>
          </ac:cxnSpMkLst>
        </pc:cxnChg>
        <pc:cxnChg chg="add del">
          <ac:chgData name="Tae-Sik Kim" userId="4f995fb6-a796-4040-bc73-2c0e5c38a58f" providerId="ADAL" clId="{043427A8-8228-824F-8EEA-2BC2C52F81DC}" dt="2019-09-22T08:18:06.603" v="363" actId="26606"/>
          <ac:cxnSpMkLst>
            <pc:docMk/>
            <pc:sldMk cId="1891399398" sldId="259"/>
            <ac:cxnSpMk id="17" creationId="{67182200-4859-4C8D-BCBB-55B245C28BA3}"/>
          </ac:cxnSpMkLst>
        </pc:cxnChg>
      </pc:sldChg>
      <pc:sldChg chg="addSp delSp modSp mod ord setBg setClrOvrMap">
        <pc:chgData name="Tae-Sik Kim" userId="4f995fb6-a796-4040-bc73-2c0e5c38a58f" providerId="ADAL" clId="{043427A8-8228-824F-8EEA-2BC2C52F81DC}" dt="2019-09-22T10:25:47.963" v="369"/>
        <pc:sldMkLst>
          <pc:docMk/>
          <pc:sldMk cId="450309694" sldId="260"/>
        </pc:sldMkLst>
        <pc:spChg chg="mod">
          <ac:chgData name="Tae-Sik Kim" userId="4f995fb6-a796-4040-bc73-2c0e5c38a58f" providerId="ADAL" clId="{043427A8-8228-824F-8EEA-2BC2C52F81DC}" dt="2019-09-22T08:35:06.300" v="368" actId="26606"/>
          <ac:spMkLst>
            <pc:docMk/>
            <pc:sldMk cId="450309694" sldId="260"/>
            <ac:spMk id="2" creationId="{00000000-0000-0000-0000-000000000000}"/>
          </ac:spMkLst>
        </pc:spChg>
        <pc:spChg chg="mod">
          <ac:chgData name="Tae-Sik Kim" userId="4f995fb6-a796-4040-bc73-2c0e5c38a58f" providerId="ADAL" clId="{043427A8-8228-824F-8EEA-2BC2C52F81DC}" dt="2019-09-22T08:35:06.300" v="368" actId="26606"/>
          <ac:spMkLst>
            <pc:docMk/>
            <pc:sldMk cId="450309694" sldId="260"/>
            <ac:spMk id="3" creationId="{00000000-0000-0000-0000-000000000000}"/>
          </ac:spMkLst>
        </pc:spChg>
        <pc:spChg chg="add del">
          <ac:chgData name="Tae-Sik Kim" userId="4f995fb6-a796-4040-bc73-2c0e5c38a58f" providerId="ADAL" clId="{043427A8-8228-824F-8EEA-2BC2C52F81DC}" dt="2019-09-22T08:35:06.300" v="368" actId="26606"/>
          <ac:spMkLst>
            <pc:docMk/>
            <pc:sldMk cId="450309694" sldId="260"/>
            <ac:spMk id="8" creationId="{8CE06232-69FD-453D-8EB2-706087A9021A}"/>
          </ac:spMkLst>
        </pc:spChg>
        <pc:spChg chg="add del">
          <ac:chgData name="Tae-Sik Kim" userId="4f995fb6-a796-4040-bc73-2c0e5c38a58f" providerId="ADAL" clId="{043427A8-8228-824F-8EEA-2BC2C52F81DC}" dt="2019-09-22T08:35:06.288" v="367" actId="26606"/>
          <ac:spMkLst>
            <pc:docMk/>
            <pc:sldMk cId="450309694" sldId="260"/>
            <ac:spMk id="13" creationId="{E862BE82-D00D-42C1-BF16-93AA37870C32}"/>
          </ac:spMkLst>
        </pc:spChg>
        <pc:spChg chg="add del">
          <ac:chgData name="Tae-Sik Kim" userId="4f995fb6-a796-4040-bc73-2c0e5c38a58f" providerId="ADAL" clId="{043427A8-8228-824F-8EEA-2BC2C52F81DC}" dt="2019-09-22T08:35:06.288" v="367" actId="26606"/>
          <ac:spMkLst>
            <pc:docMk/>
            <pc:sldMk cId="450309694" sldId="260"/>
            <ac:spMk id="15" creationId="{F6D92C2D-1D3D-4974-918C-06579FB354A9}"/>
          </ac:spMkLst>
        </pc:spChg>
        <pc:spChg chg="add">
          <ac:chgData name="Tae-Sik Kim" userId="4f995fb6-a796-4040-bc73-2c0e5c38a58f" providerId="ADAL" clId="{043427A8-8228-824F-8EEA-2BC2C52F81DC}" dt="2019-09-22T08:35:06.300" v="368" actId="26606"/>
          <ac:spMkLst>
            <pc:docMk/>
            <pc:sldMk cId="450309694" sldId="260"/>
            <ac:spMk id="17" creationId="{4F74D28C-3268-4E35-8EE1-D92CB4A85A7D}"/>
          </ac:spMkLst>
        </pc:spChg>
        <pc:picChg chg="add mod">
          <ac:chgData name="Tae-Sik Kim" userId="4f995fb6-a796-4040-bc73-2c0e5c38a58f" providerId="ADAL" clId="{043427A8-8228-824F-8EEA-2BC2C52F81DC}" dt="2019-09-22T08:35:06.300" v="368" actId="26606"/>
          <ac:picMkLst>
            <pc:docMk/>
            <pc:sldMk cId="450309694" sldId="260"/>
            <ac:picMk id="4" creationId="{4A7F1E58-52CB-704D-B3FD-6AB9B8D44940}"/>
          </ac:picMkLst>
        </pc:picChg>
      </pc:sldChg>
      <pc:sldChg chg="addSp delSp modSp add mod setBg">
        <pc:chgData name="Tae-Sik Kim" userId="4f995fb6-a796-4040-bc73-2c0e5c38a58f" providerId="ADAL" clId="{043427A8-8228-824F-8EEA-2BC2C52F81DC}" dt="2019-09-22T10:52:38.952" v="964" actId="26606"/>
        <pc:sldMkLst>
          <pc:docMk/>
          <pc:sldMk cId="2393094912" sldId="261"/>
        </pc:sldMkLst>
        <pc:spChg chg="mod">
          <ac:chgData name="Tae-Sik Kim" userId="4f995fb6-a796-4040-bc73-2c0e5c38a58f" providerId="ADAL" clId="{043427A8-8228-824F-8EEA-2BC2C52F81DC}" dt="2019-09-22T10:52:38.952" v="964" actId="26606"/>
          <ac:spMkLst>
            <pc:docMk/>
            <pc:sldMk cId="2393094912" sldId="261"/>
            <ac:spMk id="2" creationId="{00000000-0000-0000-0000-000000000000}"/>
          </ac:spMkLst>
        </pc:spChg>
        <pc:spChg chg="mod ord">
          <ac:chgData name="Tae-Sik Kim" userId="4f995fb6-a796-4040-bc73-2c0e5c38a58f" providerId="ADAL" clId="{043427A8-8228-824F-8EEA-2BC2C52F81DC}" dt="2019-09-22T10:52:38.952" v="964" actId="26606"/>
          <ac:spMkLst>
            <pc:docMk/>
            <pc:sldMk cId="2393094912" sldId="261"/>
            <ac:spMk id="3" creationId="{00000000-0000-0000-0000-000000000000}"/>
          </ac:spMkLst>
        </pc:spChg>
        <pc:spChg chg="del">
          <ac:chgData name="Tae-Sik Kim" userId="4f995fb6-a796-4040-bc73-2c0e5c38a58f" providerId="ADAL" clId="{043427A8-8228-824F-8EEA-2BC2C52F81DC}" dt="2019-09-22T10:52:38.952" v="964" actId="26606"/>
          <ac:spMkLst>
            <pc:docMk/>
            <pc:sldMk cId="2393094912" sldId="261"/>
            <ac:spMk id="8" creationId="{8D70B121-56F4-4848-B38B-182089D909FA}"/>
          </ac:spMkLst>
        </pc:spChg>
        <pc:spChg chg="add">
          <ac:chgData name="Tae-Sik Kim" userId="4f995fb6-a796-4040-bc73-2c0e5c38a58f" providerId="ADAL" clId="{043427A8-8228-824F-8EEA-2BC2C52F81DC}" dt="2019-09-22T10:52:38.952" v="964" actId="26606"/>
          <ac:spMkLst>
            <pc:docMk/>
            <pc:sldMk cId="2393094912" sldId="261"/>
            <ac:spMk id="15" creationId="{4038CB10-1F5C-4D54-9DF7-12586DE5B007}"/>
          </ac:spMkLst>
        </pc:spChg>
        <pc:spChg chg="add">
          <ac:chgData name="Tae-Sik Kim" userId="4f995fb6-a796-4040-bc73-2c0e5c38a58f" providerId="ADAL" clId="{043427A8-8228-824F-8EEA-2BC2C52F81DC}" dt="2019-09-22T10:52:38.952" v="964" actId="26606"/>
          <ac:spMkLst>
            <pc:docMk/>
            <pc:sldMk cId="2393094912" sldId="261"/>
            <ac:spMk id="17" creationId="{73ED6512-6858-4552-B699-9A97FE9A4EA2}"/>
          </ac:spMkLst>
        </pc:spChg>
        <pc:picChg chg="add mod">
          <ac:chgData name="Tae-Sik Kim" userId="4f995fb6-a796-4040-bc73-2c0e5c38a58f" providerId="ADAL" clId="{043427A8-8228-824F-8EEA-2BC2C52F81DC}" dt="2019-09-22T10:52:38.952" v="964" actId="26606"/>
          <ac:picMkLst>
            <pc:docMk/>
            <pc:sldMk cId="2393094912" sldId="261"/>
            <ac:picMk id="4" creationId="{EEE526A4-B1AE-BF46-A610-5A7D4D3B8D7C}"/>
          </ac:picMkLst>
        </pc:picChg>
        <pc:cxnChg chg="del">
          <ac:chgData name="Tae-Sik Kim" userId="4f995fb6-a796-4040-bc73-2c0e5c38a58f" providerId="ADAL" clId="{043427A8-8228-824F-8EEA-2BC2C52F81DC}" dt="2019-09-22T10:52:38.952" v="964" actId="26606"/>
          <ac:cxnSpMkLst>
            <pc:docMk/>
            <pc:sldMk cId="2393094912" sldId="261"/>
            <ac:cxnSpMk id="10" creationId="{2D72A2C9-F3CA-4216-8BAD-FA4C970C3C4E}"/>
          </ac:cxnSpMkLst>
        </pc:cxnChg>
      </pc:sldChg>
      <pc:sldChg chg="addSp delSp modSp add mod setBg">
        <pc:chgData name="Tae-Sik Kim" userId="4f995fb6-a796-4040-bc73-2c0e5c38a58f" providerId="ADAL" clId="{043427A8-8228-824F-8EEA-2BC2C52F81DC}" dt="2019-09-22T12:42:35.005" v="1344" actId="26606"/>
        <pc:sldMkLst>
          <pc:docMk/>
          <pc:sldMk cId="3791602952" sldId="262"/>
        </pc:sldMkLst>
        <pc:spChg chg="mod">
          <ac:chgData name="Tae-Sik Kim" userId="4f995fb6-a796-4040-bc73-2c0e5c38a58f" providerId="ADAL" clId="{043427A8-8228-824F-8EEA-2BC2C52F81DC}" dt="2019-09-22T12:42:35.005" v="1344" actId="26606"/>
          <ac:spMkLst>
            <pc:docMk/>
            <pc:sldMk cId="3791602952" sldId="262"/>
            <ac:spMk id="2" creationId="{00000000-0000-0000-0000-000000000000}"/>
          </ac:spMkLst>
        </pc:spChg>
        <pc:spChg chg="mod ord">
          <ac:chgData name="Tae-Sik Kim" userId="4f995fb6-a796-4040-bc73-2c0e5c38a58f" providerId="ADAL" clId="{043427A8-8228-824F-8EEA-2BC2C52F81DC}" dt="2019-09-22T12:42:35.005" v="1344" actId="26606"/>
          <ac:spMkLst>
            <pc:docMk/>
            <pc:sldMk cId="3791602952" sldId="262"/>
            <ac:spMk id="3" creationId="{00000000-0000-0000-0000-000000000000}"/>
          </ac:spMkLst>
        </pc:spChg>
        <pc:spChg chg="del">
          <ac:chgData name="Tae-Sik Kim" userId="4f995fb6-a796-4040-bc73-2c0e5c38a58f" providerId="ADAL" clId="{043427A8-8228-824F-8EEA-2BC2C52F81DC}" dt="2019-09-22T12:42:35.005" v="1344" actId="26606"/>
          <ac:spMkLst>
            <pc:docMk/>
            <pc:sldMk cId="3791602952" sldId="262"/>
            <ac:spMk id="8" creationId="{8D70B121-56F4-4848-B38B-182089D909FA}"/>
          </ac:spMkLst>
        </pc:spChg>
        <pc:spChg chg="add">
          <ac:chgData name="Tae-Sik Kim" userId="4f995fb6-a796-4040-bc73-2c0e5c38a58f" providerId="ADAL" clId="{043427A8-8228-824F-8EEA-2BC2C52F81DC}" dt="2019-09-22T12:42:35.005" v="1344" actId="26606"/>
          <ac:spMkLst>
            <pc:docMk/>
            <pc:sldMk cId="3791602952" sldId="262"/>
            <ac:spMk id="15" creationId="{4038CB10-1F5C-4D54-9DF7-12586DE5B007}"/>
          </ac:spMkLst>
        </pc:spChg>
        <pc:spChg chg="add">
          <ac:chgData name="Tae-Sik Kim" userId="4f995fb6-a796-4040-bc73-2c0e5c38a58f" providerId="ADAL" clId="{043427A8-8228-824F-8EEA-2BC2C52F81DC}" dt="2019-09-22T12:42:35.005" v="1344" actId="26606"/>
          <ac:spMkLst>
            <pc:docMk/>
            <pc:sldMk cId="3791602952" sldId="262"/>
            <ac:spMk id="17" creationId="{73ED6512-6858-4552-B699-9A97FE9A4EA2}"/>
          </ac:spMkLst>
        </pc:spChg>
        <pc:picChg chg="add mod">
          <ac:chgData name="Tae-Sik Kim" userId="4f995fb6-a796-4040-bc73-2c0e5c38a58f" providerId="ADAL" clId="{043427A8-8228-824F-8EEA-2BC2C52F81DC}" dt="2019-09-22T12:42:35.005" v="1344" actId="26606"/>
          <ac:picMkLst>
            <pc:docMk/>
            <pc:sldMk cId="3791602952" sldId="262"/>
            <ac:picMk id="4" creationId="{73B6D2EA-F308-A542-9437-4299A4B5182C}"/>
          </ac:picMkLst>
        </pc:picChg>
        <pc:cxnChg chg="del">
          <ac:chgData name="Tae-Sik Kim" userId="4f995fb6-a796-4040-bc73-2c0e5c38a58f" providerId="ADAL" clId="{043427A8-8228-824F-8EEA-2BC2C52F81DC}" dt="2019-09-22T12:42:35.005" v="1344" actId="26606"/>
          <ac:cxnSpMkLst>
            <pc:docMk/>
            <pc:sldMk cId="3791602952" sldId="262"/>
            <ac:cxnSpMk id="10" creationId="{2D72A2C9-F3CA-4216-8BAD-FA4C970C3C4E}"/>
          </ac:cxnSpMkLst>
        </pc:cxnChg>
      </pc:sldChg>
      <pc:sldChg chg="addSp delSp modSp add mod setBg setClrOvrMap">
        <pc:chgData name="Tae-Sik Kim" userId="4f995fb6-a796-4040-bc73-2c0e5c38a58f" providerId="ADAL" clId="{043427A8-8228-824F-8EEA-2BC2C52F81DC}" dt="2019-09-22T10:41:29.525" v="658" actId="20577"/>
        <pc:sldMkLst>
          <pc:docMk/>
          <pc:sldMk cId="1464825570" sldId="263"/>
        </pc:sldMkLst>
        <pc:spChg chg="mod">
          <ac:chgData name="Tae-Sik Kim" userId="4f995fb6-a796-4040-bc73-2c0e5c38a58f" providerId="ADAL" clId="{043427A8-8228-824F-8EEA-2BC2C52F81DC}" dt="2019-09-22T10:32:10.397" v="374" actId="26606"/>
          <ac:spMkLst>
            <pc:docMk/>
            <pc:sldMk cId="1464825570" sldId="263"/>
            <ac:spMk id="2" creationId="{00000000-0000-0000-0000-000000000000}"/>
          </ac:spMkLst>
        </pc:spChg>
        <pc:spChg chg="mod ord">
          <ac:chgData name="Tae-Sik Kim" userId="4f995fb6-a796-4040-bc73-2c0e5c38a58f" providerId="ADAL" clId="{043427A8-8228-824F-8EEA-2BC2C52F81DC}" dt="2019-09-22T10:41:29.525" v="658" actId="20577"/>
          <ac:spMkLst>
            <pc:docMk/>
            <pc:sldMk cId="1464825570" sldId="263"/>
            <ac:spMk id="3" creationId="{00000000-0000-0000-0000-000000000000}"/>
          </ac:spMkLst>
        </pc:spChg>
        <pc:spChg chg="del">
          <ac:chgData name="Tae-Sik Kim" userId="4f995fb6-a796-4040-bc73-2c0e5c38a58f" providerId="ADAL" clId="{043427A8-8228-824F-8EEA-2BC2C52F81DC}" dt="2019-09-22T10:32:02.119" v="371" actId="26606"/>
          <ac:spMkLst>
            <pc:docMk/>
            <pc:sldMk cId="1464825570" sldId="263"/>
            <ac:spMk id="8" creationId="{8CE06232-69FD-453D-8EB2-706087A9021A}"/>
          </ac:spMkLst>
        </pc:spChg>
        <pc:spChg chg="add del">
          <ac:chgData name="Tae-Sik Kim" userId="4f995fb6-a796-4040-bc73-2c0e5c38a58f" providerId="ADAL" clId="{043427A8-8228-824F-8EEA-2BC2C52F81DC}" dt="2019-09-22T10:32:10.397" v="374" actId="26606"/>
          <ac:spMkLst>
            <pc:docMk/>
            <pc:sldMk cId="1464825570" sldId="263"/>
            <ac:spMk id="13" creationId="{4038CB10-1F5C-4D54-9DF7-12586DE5B007}"/>
          </ac:spMkLst>
        </pc:spChg>
        <pc:spChg chg="add del">
          <ac:chgData name="Tae-Sik Kim" userId="4f995fb6-a796-4040-bc73-2c0e5c38a58f" providerId="ADAL" clId="{043427A8-8228-824F-8EEA-2BC2C52F81DC}" dt="2019-09-22T10:32:10.397" v="374" actId="26606"/>
          <ac:spMkLst>
            <pc:docMk/>
            <pc:sldMk cId="1464825570" sldId="263"/>
            <ac:spMk id="15" creationId="{73ED6512-6858-4552-B699-9A97FE9A4EA2}"/>
          </ac:spMkLst>
        </pc:spChg>
        <pc:spChg chg="add">
          <ac:chgData name="Tae-Sik Kim" userId="4f995fb6-a796-4040-bc73-2c0e5c38a58f" providerId="ADAL" clId="{043427A8-8228-824F-8EEA-2BC2C52F81DC}" dt="2019-09-22T10:32:10.397" v="374" actId="26606"/>
          <ac:spMkLst>
            <pc:docMk/>
            <pc:sldMk cId="1464825570" sldId="263"/>
            <ac:spMk id="20" creationId="{CF62D2A7-8207-488C-9F46-316BA81A16C8}"/>
          </ac:spMkLst>
        </pc:spChg>
        <pc:picChg chg="add mod ord">
          <ac:chgData name="Tae-Sik Kim" userId="4f995fb6-a796-4040-bc73-2c0e5c38a58f" providerId="ADAL" clId="{043427A8-8228-824F-8EEA-2BC2C52F81DC}" dt="2019-09-22T10:32:10.397" v="374" actId="26606"/>
          <ac:picMkLst>
            <pc:docMk/>
            <pc:sldMk cId="1464825570" sldId="263"/>
            <ac:picMk id="4" creationId="{0863AF30-8A04-6142-946B-2947C1A224FC}"/>
          </ac:picMkLst>
        </pc:picChg>
      </pc:sldChg>
      <pc:sldChg chg="addSp delSp modSp add mod setBg setClrOvrMap">
        <pc:chgData name="Tae-Sik Kim" userId="4f995fb6-a796-4040-bc73-2c0e5c38a58f" providerId="ADAL" clId="{043427A8-8228-824F-8EEA-2BC2C52F81DC}" dt="2019-09-22T12:41:10.417" v="1342" actId="26606"/>
        <pc:sldMkLst>
          <pc:docMk/>
          <pc:sldMk cId="4041148609" sldId="264"/>
        </pc:sldMkLst>
        <pc:spChg chg="mod">
          <ac:chgData name="Tae-Sik Kim" userId="4f995fb6-a796-4040-bc73-2c0e5c38a58f" providerId="ADAL" clId="{043427A8-8228-824F-8EEA-2BC2C52F81DC}" dt="2019-09-22T12:41:10.417" v="1342" actId="26606"/>
          <ac:spMkLst>
            <pc:docMk/>
            <pc:sldMk cId="4041148609" sldId="264"/>
            <ac:spMk id="2" creationId="{00000000-0000-0000-0000-000000000000}"/>
          </ac:spMkLst>
        </pc:spChg>
        <pc:spChg chg="del mod">
          <ac:chgData name="Tae-Sik Kim" userId="4f995fb6-a796-4040-bc73-2c0e5c38a58f" providerId="ADAL" clId="{043427A8-8228-824F-8EEA-2BC2C52F81DC}" dt="2019-09-22T12:41:10.417" v="1342" actId="26606"/>
          <ac:spMkLst>
            <pc:docMk/>
            <pc:sldMk cId="4041148609" sldId="264"/>
            <ac:spMk id="3" creationId="{00000000-0000-0000-0000-000000000000}"/>
          </ac:spMkLst>
        </pc:spChg>
        <pc:spChg chg="del">
          <ac:chgData name="Tae-Sik Kim" userId="4f995fb6-a796-4040-bc73-2c0e5c38a58f" providerId="ADAL" clId="{043427A8-8228-824F-8EEA-2BC2C52F81DC}" dt="2019-09-22T12:41:10.417" v="1342" actId="26606"/>
          <ac:spMkLst>
            <pc:docMk/>
            <pc:sldMk cId="4041148609" sldId="264"/>
            <ac:spMk id="8" creationId="{8CE06232-69FD-453D-8EB2-706087A9021A}"/>
          </ac:spMkLst>
        </pc:spChg>
        <pc:graphicFrameChg chg="add">
          <ac:chgData name="Tae-Sik Kim" userId="4f995fb6-a796-4040-bc73-2c0e5c38a58f" providerId="ADAL" clId="{043427A8-8228-824F-8EEA-2BC2C52F81DC}" dt="2019-09-22T12:41:10.417" v="1342" actId="26606"/>
          <ac:graphicFrameMkLst>
            <pc:docMk/>
            <pc:sldMk cId="4041148609" sldId="264"/>
            <ac:graphicFrameMk id="10" creationId="{098AD9D4-4B2B-4410-A286-8DAB387AC97C}"/>
          </ac:graphicFrameMkLst>
        </pc:graphicFrameChg>
      </pc:sldChg>
      <pc:sldChg chg="addSp modSp add mod setBg setClrOvrMap">
        <pc:chgData name="Tae-Sik Kim" userId="4f995fb6-a796-4040-bc73-2c0e5c38a58f" providerId="ADAL" clId="{043427A8-8228-824F-8EEA-2BC2C52F81DC}" dt="2019-09-22T08:15:50.041" v="360" actId="5793"/>
        <pc:sldMkLst>
          <pc:docMk/>
          <pc:sldMk cId="3281221554" sldId="265"/>
        </pc:sldMkLst>
        <pc:spChg chg="mod">
          <ac:chgData name="Tae-Sik Kim" userId="4f995fb6-a796-4040-bc73-2c0e5c38a58f" providerId="ADAL" clId="{043427A8-8228-824F-8EEA-2BC2C52F81DC}" dt="2019-09-22T08:01:36.380" v="73" actId="26606"/>
          <ac:spMkLst>
            <pc:docMk/>
            <pc:sldMk cId="3281221554" sldId="265"/>
            <ac:spMk id="2" creationId="{4C11A045-2BFC-4B43-B2A7-01C9A57D485A}"/>
          </ac:spMkLst>
        </pc:spChg>
        <pc:spChg chg="mod">
          <ac:chgData name="Tae-Sik Kim" userId="4f995fb6-a796-4040-bc73-2c0e5c38a58f" providerId="ADAL" clId="{043427A8-8228-824F-8EEA-2BC2C52F81DC}" dt="2019-09-22T08:15:50.041" v="360" actId="5793"/>
          <ac:spMkLst>
            <pc:docMk/>
            <pc:sldMk cId="3281221554" sldId="265"/>
            <ac:spMk id="3" creationId="{8A5D2C26-1EAD-4F43-995B-E3481BD39898}"/>
          </ac:spMkLst>
        </pc:spChg>
        <pc:spChg chg="add">
          <ac:chgData name="Tae-Sik Kim" userId="4f995fb6-a796-4040-bc73-2c0e5c38a58f" providerId="ADAL" clId="{043427A8-8228-824F-8EEA-2BC2C52F81DC}" dt="2019-09-22T08:01:36.380" v="73" actId="26606"/>
          <ac:spMkLst>
            <pc:docMk/>
            <pc:sldMk cId="3281221554" sldId="265"/>
            <ac:spMk id="9" creationId="{CF62D2A7-8207-488C-9F46-316BA81A16C8}"/>
          </ac:spMkLst>
        </pc:spChg>
        <pc:picChg chg="add mod">
          <ac:chgData name="Tae-Sik Kim" userId="4f995fb6-a796-4040-bc73-2c0e5c38a58f" providerId="ADAL" clId="{043427A8-8228-824F-8EEA-2BC2C52F81DC}" dt="2019-09-22T08:01:36.380" v="73" actId="26606"/>
          <ac:picMkLst>
            <pc:docMk/>
            <pc:sldMk cId="3281221554" sldId="265"/>
            <ac:picMk id="4" creationId="{8D520B9E-CF8C-9043-BFCE-00B86CFE2DAA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18.svg"/><Relationship Id="rId2" Type="http://schemas.openxmlformats.org/officeDocument/2006/relationships/image" Target="../media/image8.svg"/><Relationship Id="rId1" Type="http://schemas.openxmlformats.org/officeDocument/2006/relationships/image" Target="../media/image19.png"/><Relationship Id="rId6" Type="http://schemas.openxmlformats.org/officeDocument/2006/relationships/image" Target="../media/image12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D2AEC4-1B9D-4620-94DC-81D5DF6653BC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905D57E-07A5-4098-A7C3-AF50769FECA6}">
      <dgm:prSet/>
      <dgm:spPr/>
      <dgm:t>
        <a:bodyPr/>
        <a:lstStyle/>
        <a:p>
          <a:pPr>
            <a:defRPr cap="all"/>
          </a:pPr>
          <a:r>
            <a:rPr lang="en-US"/>
            <a:t>Technological Integration</a:t>
          </a:r>
        </a:p>
      </dgm:t>
    </dgm:pt>
    <dgm:pt modelId="{177330F4-9304-4874-A302-DF7E3BFE9BB4}" type="parTrans" cxnId="{AB1F390A-1706-4F90-8322-04CF0B8CA962}">
      <dgm:prSet/>
      <dgm:spPr/>
      <dgm:t>
        <a:bodyPr/>
        <a:lstStyle/>
        <a:p>
          <a:endParaRPr lang="en-US"/>
        </a:p>
      </dgm:t>
    </dgm:pt>
    <dgm:pt modelId="{35C2A96B-BA19-4A93-A5AA-F0DF57B44360}" type="sibTrans" cxnId="{AB1F390A-1706-4F90-8322-04CF0B8CA962}">
      <dgm:prSet/>
      <dgm:spPr/>
      <dgm:t>
        <a:bodyPr/>
        <a:lstStyle/>
        <a:p>
          <a:endParaRPr lang="en-US"/>
        </a:p>
      </dgm:t>
    </dgm:pt>
    <dgm:pt modelId="{B25080ED-DFF0-4F6C-A7FF-D8F61C8AB9AD}">
      <dgm:prSet/>
      <dgm:spPr/>
      <dgm:t>
        <a:bodyPr/>
        <a:lstStyle/>
        <a:p>
          <a:pPr>
            <a:defRPr cap="all"/>
          </a:pPr>
          <a:r>
            <a:rPr lang="en-US"/>
            <a:t>Vertical-Horizontal Monopoly: I distribute what I produce. You consume. </a:t>
          </a:r>
        </a:p>
      </dgm:t>
    </dgm:pt>
    <dgm:pt modelId="{E4B4F745-DC80-4E29-AAAD-527DEC9CC853}" type="parTrans" cxnId="{7125CC3B-155B-49D7-9C95-EBD1B98F6778}">
      <dgm:prSet/>
      <dgm:spPr/>
      <dgm:t>
        <a:bodyPr/>
        <a:lstStyle/>
        <a:p>
          <a:endParaRPr lang="en-US"/>
        </a:p>
      </dgm:t>
    </dgm:pt>
    <dgm:pt modelId="{4896E87D-E6E9-40EF-8ACA-6F065CC257CD}" type="sibTrans" cxnId="{7125CC3B-155B-49D7-9C95-EBD1B98F6778}">
      <dgm:prSet/>
      <dgm:spPr/>
      <dgm:t>
        <a:bodyPr/>
        <a:lstStyle/>
        <a:p>
          <a:endParaRPr lang="en-US"/>
        </a:p>
      </dgm:t>
    </dgm:pt>
    <dgm:pt modelId="{49202E77-46C1-420C-9AD4-693EAE927D40}">
      <dgm:prSet/>
      <dgm:spPr/>
      <dgm:t>
        <a:bodyPr/>
        <a:lstStyle/>
        <a:p>
          <a:pPr>
            <a:defRPr cap="all"/>
          </a:pPr>
          <a:r>
            <a:rPr lang="en-US"/>
            <a:t>From Multiplex to Netflix  -&gt; Disney vs Apple vs Google </a:t>
          </a:r>
        </a:p>
      </dgm:t>
    </dgm:pt>
    <dgm:pt modelId="{2CA403B2-476B-4B89-8A51-0609BAC8BEFC}" type="parTrans" cxnId="{589FE9C6-FD30-441B-9228-57F9D8467886}">
      <dgm:prSet/>
      <dgm:spPr/>
      <dgm:t>
        <a:bodyPr/>
        <a:lstStyle/>
        <a:p>
          <a:endParaRPr lang="en-US"/>
        </a:p>
      </dgm:t>
    </dgm:pt>
    <dgm:pt modelId="{8DB1AEBE-E119-45E8-A235-4B200237B5F5}" type="sibTrans" cxnId="{589FE9C6-FD30-441B-9228-57F9D8467886}">
      <dgm:prSet/>
      <dgm:spPr/>
      <dgm:t>
        <a:bodyPr/>
        <a:lstStyle/>
        <a:p>
          <a:endParaRPr lang="en-US"/>
        </a:p>
      </dgm:t>
    </dgm:pt>
    <dgm:pt modelId="{C061365E-FF6C-4DAC-A8C8-E4143799F833}">
      <dgm:prSet/>
      <dgm:spPr/>
      <dgm:t>
        <a:bodyPr/>
        <a:lstStyle/>
        <a:p>
          <a:pPr>
            <a:defRPr cap="all"/>
          </a:pPr>
          <a:r>
            <a:rPr lang="en-US"/>
            <a:t>Amazon: Buy and Watch </a:t>
          </a:r>
        </a:p>
      </dgm:t>
    </dgm:pt>
    <dgm:pt modelId="{0669AB05-32CA-4473-936E-D120C98E3B5F}" type="parTrans" cxnId="{C993868C-8660-4864-B4CC-C94F6303D144}">
      <dgm:prSet/>
      <dgm:spPr/>
      <dgm:t>
        <a:bodyPr/>
        <a:lstStyle/>
        <a:p>
          <a:endParaRPr lang="en-US"/>
        </a:p>
      </dgm:t>
    </dgm:pt>
    <dgm:pt modelId="{AB85AA27-4C43-45AB-8740-BC5C7AC40BD5}" type="sibTrans" cxnId="{C993868C-8660-4864-B4CC-C94F6303D144}">
      <dgm:prSet/>
      <dgm:spPr/>
      <dgm:t>
        <a:bodyPr/>
        <a:lstStyle/>
        <a:p>
          <a:endParaRPr lang="en-US"/>
        </a:p>
      </dgm:t>
    </dgm:pt>
    <dgm:pt modelId="{7530F30D-D3CB-4CF4-A4AD-34B726A5331C}">
      <dgm:prSet/>
      <dgm:spPr/>
      <dgm:t>
        <a:bodyPr/>
        <a:lstStyle/>
        <a:p>
          <a:pPr>
            <a:defRPr cap="all"/>
          </a:pPr>
          <a:r>
            <a:rPr lang="en-US"/>
            <a:t>Public TV in the age of Internet: BBC online for free? Battle over VPN</a:t>
          </a:r>
        </a:p>
      </dgm:t>
    </dgm:pt>
    <dgm:pt modelId="{5C4BC35D-5310-432E-BE97-AD67ECA3F30D}" type="parTrans" cxnId="{C070AB83-425D-49BF-B4A1-F1AC72ACFCEF}">
      <dgm:prSet/>
      <dgm:spPr/>
      <dgm:t>
        <a:bodyPr/>
        <a:lstStyle/>
        <a:p>
          <a:endParaRPr lang="en-US"/>
        </a:p>
      </dgm:t>
    </dgm:pt>
    <dgm:pt modelId="{30B937CA-B91A-43D2-A636-6EE98162CE93}" type="sibTrans" cxnId="{C070AB83-425D-49BF-B4A1-F1AC72ACFCEF}">
      <dgm:prSet/>
      <dgm:spPr/>
      <dgm:t>
        <a:bodyPr/>
        <a:lstStyle/>
        <a:p>
          <a:endParaRPr lang="en-US"/>
        </a:p>
      </dgm:t>
    </dgm:pt>
    <dgm:pt modelId="{2035D069-8529-43F1-924B-71561B848BA8}">
      <dgm:prSet/>
      <dgm:spPr/>
      <dgm:t>
        <a:bodyPr/>
        <a:lstStyle/>
        <a:p>
          <a:pPr>
            <a:defRPr cap="all"/>
          </a:pPr>
          <a:r>
            <a:rPr lang="en-US"/>
            <a:t>News Curation: Who sets the agenda? </a:t>
          </a:r>
        </a:p>
      </dgm:t>
    </dgm:pt>
    <dgm:pt modelId="{92267606-991C-4744-A53C-D21FFB26B87F}" type="parTrans" cxnId="{E589194C-D577-467B-BD94-4E88291A88AA}">
      <dgm:prSet/>
      <dgm:spPr/>
      <dgm:t>
        <a:bodyPr/>
        <a:lstStyle/>
        <a:p>
          <a:endParaRPr lang="en-US"/>
        </a:p>
      </dgm:t>
    </dgm:pt>
    <dgm:pt modelId="{DA3D7DD4-3854-4B09-9B05-C101662E89DA}" type="sibTrans" cxnId="{E589194C-D577-467B-BD94-4E88291A88AA}">
      <dgm:prSet/>
      <dgm:spPr/>
      <dgm:t>
        <a:bodyPr/>
        <a:lstStyle/>
        <a:p>
          <a:endParaRPr lang="en-US"/>
        </a:p>
      </dgm:t>
    </dgm:pt>
    <dgm:pt modelId="{F80580AB-69A3-4A5E-BE0D-E821F441CF4D}" type="pres">
      <dgm:prSet presAssocID="{B7D2AEC4-1B9D-4620-94DC-81D5DF6653BC}" presName="root" presStyleCnt="0">
        <dgm:presLayoutVars>
          <dgm:dir/>
          <dgm:resizeHandles val="exact"/>
        </dgm:presLayoutVars>
      </dgm:prSet>
      <dgm:spPr/>
    </dgm:pt>
    <dgm:pt modelId="{2813CB09-7CA9-4816-AF04-797EB2F25AD5}" type="pres">
      <dgm:prSet presAssocID="{3905D57E-07A5-4098-A7C3-AF50769FECA6}" presName="compNode" presStyleCnt="0"/>
      <dgm:spPr/>
    </dgm:pt>
    <dgm:pt modelId="{32BA7A5B-FE01-47E5-976A-5479B5727976}" type="pres">
      <dgm:prSet presAssocID="{3905D57E-07A5-4098-A7C3-AF50769FECA6}" presName="iconBgRect" presStyleLbl="bgShp" presStyleIdx="0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49245299-5018-4023-85D4-0E7F96E810F2}" type="pres">
      <dgm:prSet presAssocID="{3905D57E-07A5-4098-A7C3-AF50769FECA6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9E082F70-BB87-4D71-AA2B-7E51B65D0745}" type="pres">
      <dgm:prSet presAssocID="{3905D57E-07A5-4098-A7C3-AF50769FECA6}" presName="spaceRect" presStyleCnt="0"/>
      <dgm:spPr/>
    </dgm:pt>
    <dgm:pt modelId="{8BF869A2-5BF4-4239-9071-78C24E6D8604}" type="pres">
      <dgm:prSet presAssocID="{3905D57E-07A5-4098-A7C3-AF50769FECA6}" presName="textRect" presStyleLbl="revTx" presStyleIdx="0" presStyleCnt="6">
        <dgm:presLayoutVars>
          <dgm:chMax val="1"/>
          <dgm:chPref val="1"/>
        </dgm:presLayoutVars>
      </dgm:prSet>
      <dgm:spPr/>
    </dgm:pt>
    <dgm:pt modelId="{252B8A37-DAA7-43C6-8C94-291F8E833F8B}" type="pres">
      <dgm:prSet presAssocID="{35C2A96B-BA19-4A93-A5AA-F0DF57B44360}" presName="sibTrans" presStyleCnt="0"/>
      <dgm:spPr/>
    </dgm:pt>
    <dgm:pt modelId="{C9AE477F-523A-47D1-97F9-E092A17867A2}" type="pres">
      <dgm:prSet presAssocID="{B25080ED-DFF0-4F6C-A7FF-D8F61C8AB9AD}" presName="compNode" presStyleCnt="0"/>
      <dgm:spPr/>
    </dgm:pt>
    <dgm:pt modelId="{F02E23E4-7909-4A1A-8661-2263A368C29C}" type="pres">
      <dgm:prSet presAssocID="{B25080ED-DFF0-4F6C-A7FF-D8F61C8AB9AD}" presName="iconBgRect" presStyleLbl="bgShp" presStyleIdx="1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FEBC1E07-5457-4078-B01F-71FF8CEA0D08}" type="pres">
      <dgm:prSet presAssocID="{B25080ED-DFF0-4F6C-A7FF-D8F61C8AB9AD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5081D2E9-159D-4F14-BDE6-799D6E83E70A}" type="pres">
      <dgm:prSet presAssocID="{B25080ED-DFF0-4F6C-A7FF-D8F61C8AB9AD}" presName="spaceRect" presStyleCnt="0"/>
      <dgm:spPr/>
    </dgm:pt>
    <dgm:pt modelId="{6C63E869-E8EB-43E3-8203-DE12E381CBEA}" type="pres">
      <dgm:prSet presAssocID="{B25080ED-DFF0-4F6C-A7FF-D8F61C8AB9AD}" presName="textRect" presStyleLbl="revTx" presStyleIdx="1" presStyleCnt="6">
        <dgm:presLayoutVars>
          <dgm:chMax val="1"/>
          <dgm:chPref val="1"/>
        </dgm:presLayoutVars>
      </dgm:prSet>
      <dgm:spPr/>
    </dgm:pt>
    <dgm:pt modelId="{63D8E1E1-20A4-44FF-AE27-CADB3E629EBB}" type="pres">
      <dgm:prSet presAssocID="{4896E87D-E6E9-40EF-8ACA-6F065CC257CD}" presName="sibTrans" presStyleCnt="0"/>
      <dgm:spPr/>
    </dgm:pt>
    <dgm:pt modelId="{FD162880-DBC8-49DD-9C53-6B3FB9BD80CD}" type="pres">
      <dgm:prSet presAssocID="{49202E77-46C1-420C-9AD4-693EAE927D40}" presName="compNode" presStyleCnt="0"/>
      <dgm:spPr/>
    </dgm:pt>
    <dgm:pt modelId="{783C7CA1-843A-4AE7-9215-9E867EAA4AE1}" type="pres">
      <dgm:prSet presAssocID="{49202E77-46C1-420C-9AD4-693EAE927D40}" presName="iconBgRect" presStyleLbl="bgShp" presStyleIdx="2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AC66E583-CBFE-42C5-8BAB-A7B3CBD132BC}" type="pres">
      <dgm:prSet presAssocID="{49202E77-46C1-420C-9AD4-693EAE927D40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levision"/>
        </a:ext>
      </dgm:extLst>
    </dgm:pt>
    <dgm:pt modelId="{6B7B6A72-99F2-429D-8760-0DBBC978DC87}" type="pres">
      <dgm:prSet presAssocID="{49202E77-46C1-420C-9AD4-693EAE927D40}" presName="spaceRect" presStyleCnt="0"/>
      <dgm:spPr/>
    </dgm:pt>
    <dgm:pt modelId="{E3685D5A-C0D0-4D35-B10A-B250E4C537D9}" type="pres">
      <dgm:prSet presAssocID="{49202E77-46C1-420C-9AD4-693EAE927D40}" presName="textRect" presStyleLbl="revTx" presStyleIdx="2" presStyleCnt="6">
        <dgm:presLayoutVars>
          <dgm:chMax val="1"/>
          <dgm:chPref val="1"/>
        </dgm:presLayoutVars>
      </dgm:prSet>
      <dgm:spPr/>
    </dgm:pt>
    <dgm:pt modelId="{AF54D7D7-7676-4961-B238-04C64924E80D}" type="pres">
      <dgm:prSet presAssocID="{8DB1AEBE-E119-45E8-A235-4B200237B5F5}" presName="sibTrans" presStyleCnt="0"/>
      <dgm:spPr/>
    </dgm:pt>
    <dgm:pt modelId="{482480DC-991E-43C5-A182-978DD1415CCC}" type="pres">
      <dgm:prSet presAssocID="{C061365E-FF6C-4DAC-A8C8-E4143799F833}" presName="compNode" presStyleCnt="0"/>
      <dgm:spPr/>
    </dgm:pt>
    <dgm:pt modelId="{2BA47B41-3DBB-4AC8-9D55-48B386BF8EDE}" type="pres">
      <dgm:prSet presAssocID="{C061365E-FF6C-4DAC-A8C8-E4143799F833}" presName="iconBgRect" presStyleLbl="bgShp" presStyleIdx="3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DFF8B9D4-93A7-433F-9E94-EE456F266619}" type="pres">
      <dgm:prSet presAssocID="{C061365E-FF6C-4DAC-A8C8-E4143799F833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opping cart"/>
        </a:ext>
      </dgm:extLst>
    </dgm:pt>
    <dgm:pt modelId="{2C79B58F-EC1C-4EEF-B305-BBA123639C5B}" type="pres">
      <dgm:prSet presAssocID="{C061365E-FF6C-4DAC-A8C8-E4143799F833}" presName="spaceRect" presStyleCnt="0"/>
      <dgm:spPr/>
    </dgm:pt>
    <dgm:pt modelId="{D7EB799C-B8B5-43F8-83B7-D28E96909C96}" type="pres">
      <dgm:prSet presAssocID="{C061365E-FF6C-4DAC-A8C8-E4143799F833}" presName="textRect" presStyleLbl="revTx" presStyleIdx="3" presStyleCnt="6">
        <dgm:presLayoutVars>
          <dgm:chMax val="1"/>
          <dgm:chPref val="1"/>
        </dgm:presLayoutVars>
      </dgm:prSet>
      <dgm:spPr/>
    </dgm:pt>
    <dgm:pt modelId="{07617A21-276A-4E67-B72D-4FB7C1ADBD44}" type="pres">
      <dgm:prSet presAssocID="{AB85AA27-4C43-45AB-8740-BC5C7AC40BD5}" presName="sibTrans" presStyleCnt="0"/>
      <dgm:spPr/>
    </dgm:pt>
    <dgm:pt modelId="{62453465-DE47-4915-B2BA-7953E79EB527}" type="pres">
      <dgm:prSet presAssocID="{7530F30D-D3CB-4CF4-A4AD-34B726A5331C}" presName="compNode" presStyleCnt="0"/>
      <dgm:spPr/>
    </dgm:pt>
    <dgm:pt modelId="{9E780EBF-933E-4C50-91B7-97B95E144A75}" type="pres">
      <dgm:prSet presAssocID="{7530F30D-D3CB-4CF4-A4AD-34B726A5331C}" presName="iconBgRect" presStyleLbl="bgShp" presStyleIdx="4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ED2A2331-43CD-48A3-9E1A-8FD0A155FC1F}" type="pres">
      <dgm:prSet presAssocID="{7530F30D-D3CB-4CF4-A4AD-34B726A5331C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reless router"/>
        </a:ext>
      </dgm:extLst>
    </dgm:pt>
    <dgm:pt modelId="{DCB029E6-64C1-45C4-ABF8-565F245C5E62}" type="pres">
      <dgm:prSet presAssocID="{7530F30D-D3CB-4CF4-A4AD-34B726A5331C}" presName="spaceRect" presStyleCnt="0"/>
      <dgm:spPr/>
    </dgm:pt>
    <dgm:pt modelId="{76BA238F-E399-4CF7-BC83-C42D75905476}" type="pres">
      <dgm:prSet presAssocID="{7530F30D-D3CB-4CF4-A4AD-34B726A5331C}" presName="textRect" presStyleLbl="revTx" presStyleIdx="4" presStyleCnt="6">
        <dgm:presLayoutVars>
          <dgm:chMax val="1"/>
          <dgm:chPref val="1"/>
        </dgm:presLayoutVars>
      </dgm:prSet>
      <dgm:spPr/>
    </dgm:pt>
    <dgm:pt modelId="{987B3748-CB29-4810-AB7B-B8A6EA706610}" type="pres">
      <dgm:prSet presAssocID="{30B937CA-B91A-43D2-A636-6EE98162CE93}" presName="sibTrans" presStyleCnt="0"/>
      <dgm:spPr/>
    </dgm:pt>
    <dgm:pt modelId="{901F2F46-DCB5-4198-8C37-2CD42E0A5DE6}" type="pres">
      <dgm:prSet presAssocID="{2035D069-8529-43F1-924B-71561B848BA8}" presName="compNode" presStyleCnt="0"/>
      <dgm:spPr/>
    </dgm:pt>
    <dgm:pt modelId="{85B99234-AE66-4212-9211-E8A8887AEE98}" type="pres">
      <dgm:prSet presAssocID="{2035D069-8529-43F1-924B-71561B848BA8}" presName="iconBgRect" presStyleLbl="bgShp" presStyleIdx="5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A5722EA3-999A-4D3F-B2E7-62231ACF9FFB}" type="pres">
      <dgm:prSet presAssocID="{2035D069-8529-43F1-924B-71561B848BA8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7B3CA8A0-B173-42D8-82F7-8F116A4644C1}" type="pres">
      <dgm:prSet presAssocID="{2035D069-8529-43F1-924B-71561B848BA8}" presName="spaceRect" presStyleCnt="0"/>
      <dgm:spPr/>
    </dgm:pt>
    <dgm:pt modelId="{CFB5B7F0-CC4E-4C49-A249-A7FE8771397E}" type="pres">
      <dgm:prSet presAssocID="{2035D069-8529-43F1-924B-71561B848BA8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AB1F390A-1706-4F90-8322-04CF0B8CA962}" srcId="{B7D2AEC4-1B9D-4620-94DC-81D5DF6653BC}" destId="{3905D57E-07A5-4098-A7C3-AF50769FECA6}" srcOrd="0" destOrd="0" parTransId="{177330F4-9304-4874-A302-DF7E3BFE9BB4}" sibTransId="{35C2A96B-BA19-4A93-A5AA-F0DF57B44360}"/>
    <dgm:cxn modelId="{623B7622-EBC8-4F15-980E-BB90D83AA2DE}" type="presOf" srcId="{3905D57E-07A5-4098-A7C3-AF50769FECA6}" destId="{8BF869A2-5BF4-4239-9071-78C24E6D8604}" srcOrd="0" destOrd="0" presId="urn:microsoft.com/office/officeart/2018/5/layout/IconLeafLabelList"/>
    <dgm:cxn modelId="{756FE627-E011-4D1E-B76E-6ECCD94A1E34}" type="presOf" srcId="{C061365E-FF6C-4DAC-A8C8-E4143799F833}" destId="{D7EB799C-B8B5-43F8-83B7-D28E96909C96}" srcOrd="0" destOrd="0" presId="urn:microsoft.com/office/officeart/2018/5/layout/IconLeafLabelList"/>
    <dgm:cxn modelId="{44A6F22F-2E81-4DAF-B874-77C224F93600}" type="presOf" srcId="{B25080ED-DFF0-4F6C-A7FF-D8F61C8AB9AD}" destId="{6C63E869-E8EB-43E3-8203-DE12E381CBEA}" srcOrd="0" destOrd="0" presId="urn:microsoft.com/office/officeart/2018/5/layout/IconLeafLabelList"/>
    <dgm:cxn modelId="{7125CC3B-155B-49D7-9C95-EBD1B98F6778}" srcId="{B7D2AEC4-1B9D-4620-94DC-81D5DF6653BC}" destId="{B25080ED-DFF0-4F6C-A7FF-D8F61C8AB9AD}" srcOrd="1" destOrd="0" parTransId="{E4B4F745-DC80-4E29-AAAD-527DEC9CC853}" sibTransId="{4896E87D-E6E9-40EF-8ACA-6F065CC257CD}"/>
    <dgm:cxn modelId="{E589194C-D577-467B-BD94-4E88291A88AA}" srcId="{B7D2AEC4-1B9D-4620-94DC-81D5DF6653BC}" destId="{2035D069-8529-43F1-924B-71561B848BA8}" srcOrd="5" destOrd="0" parTransId="{92267606-991C-4744-A53C-D21FFB26B87F}" sibTransId="{DA3D7DD4-3854-4B09-9B05-C101662E89DA}"/>
    <dgm:cxn modelId="{C070AB83-425D-49BF-B4A1-F1AC72ACFCEF}" srcId="{B7D2AEC4-1B9D-4620-94DC-81D5DF6653BC}" destId="{7530F30D-D3CB-4CF4-A4AD-34B726A5331C}" srcOrd="4" destOrd="0" parTransId="{5C4BC35D-5310-432E-BE97-AD67ECA3F30D}" sibTransId="{30B937CA-B91A-43D2-A636-6EE98162CE93}"/>
    <dgm:cxn modelId="{5C75F789-B2FC-4930-9706-50B51767A7D1}" type="presOf" srcId="{2035D069-8529-43F1-924B-71561B848BA8}" destId="{CFB5B7F0-CC4E-4C49-A249-A7FE8771397E}" srcOrd="0" destOrd="0" presId="urn:microsoft.com/office/officeart/2018/5/layout/IconLeafLabelList"/>
    <dgm:cxn modelId="{0D88248C-8913-429F-ADCA-E311838418E9}" type="presOf" srcId="{7530F30D-D3CB-4CF4-A4AD-34B726A5331C}" destId="{76BA238F-E399-4CF7-BC83-C42D75905476}" srcOrd="0" destOrd="0" presId="urn:microsoft.com/office/officeart/2018/5/layout/IconLeafLabelList"/>
    <dgm:cxn modelId="{C993868C-8660-4864-B4CC-C94F6303D144}" srcId="{B7D2AEC4-1B9D-4620-94DC-81D5DF6653BC}" destId="{C061365E-FF6C-4DAC-A8C8-E4143799F833}" srcOrd="3" destOrd="0" parTransId="{0669AB05-32CA-4473-936E-D120C98E3B5F}" sibTransId="{AB85AA27-4C43-45AB-8740-BC5C7AC40BD5}"/>
    <dgm:cxn modelId="{FF1ABCA7-9AEF-42BA-9E84-58F7F1B7AB33}" type="presOf" srcId="{49202E77-46C1-420C-9AD4-693EAE927D40}" destId="{E3685D5A-C0D0-4D35-B10A-B250E4C537D9}" srcOrd="0" destOrd="0" presId="urn:microsoft.com/office/officeart/2018/5/layout/IconLeafLabelList"/>
    <dgm:cxn modelId="{589FE9C6-FD30-441B-9228-57F9D8467886}" srcId="{B7D2AEC4-1B9D-4620-94DC-81D5DF6653BC}" destId="{49202E77-46C1-420C-9AD4-693EAE927D40}" srcOrd="2" destOrd="0" parTransId="{2CA403B2-476B-4B89-8A51-0609BAC8BEFC}" sibTransId="{8DB1AEBE-E119-45E8-A235-4B200237B5F5}"/>
    <dgm:cxn modelId="{AC287CFE-FB46-4D0D-A1F8-8BC45E35CFE5}" type="presOf" srcId="{B7D2AEC4-1B9D-4620-94DC-81D5DF6653BC}" destId="{F80580AB-69A3-4A5E-BE0D-E821F441CF4D}" srcOrd="0" destOrd="0" presId="urn:microsoft.com/office/officeart/2018/5/layout/IconLeafLabelList"/>
    <dgm:cxn modelId="{4ED35530-A717-4A7E-A8E0-7B9BCF134043}" type="presParOf" srcId="{F80580AB-69A3-4A5E-BE0D-E821F441CF4D}" destId="{2813CB09-7CA9-4816-AF04-797EB2F25AD5}" srcOrd="0" destOrd="0" presId="urn:microsoft.com/office/officeart/2018/5/layout/IconLeafLabelList"/>
    <dgm:cxn modelId="{C66911E4-B933-4FA0-9B96-D88899B91F29}" type="presParOf" srcId="{2813CB09-7CA9-4816-AF04-797EB2F25AD5}" destId="{32BA7A5B-FE01-47E5-976A-5479B5727976}" srcOrd="0" destOrd="0" presId="urn:microsoft.com/office/officeart/2018/5/layout/IconLeafLabelList"/>
    <dgm:cxn modelId="{B21C42B3-F7A8-4923-8D36-12C250D1FDBA}" type="presParOf" srcId="{2813CB09-7CA9-4816-AF04-797EB2F25AD5}" destId="{49245299-5018-4023-85D4-0E7F96E810F2}" srcOrd="1" destOrd="0" presId="urn:microsoft.com/office/officeart/2018/5/layout/IconLeafLabelList"/>
    <dgm:cxn modelId="{8A288046-B5BE-43CE-9D14-95380CEB32D7}" type="presParOf" srcId="{2813CB09-7CA9-4816-AF04-797EB2F25AD5}" destId="{9E082F70-BB87-4D71-AA2B-7E51B65D0745}" srcOrd="2" destOrd="0" presId="urn:microsoft.com/office/officeart/2018/5/layout/IconLeafLabelList"/>
    <dgm:cxn modelId="{AA0BACEF-8AFF-4E63-ACBC-C4225A4EDE57}" type="presParOf" srcId="{2813CB09-7CA9-4816-AF04-797EB2F25AD5}" destId="{8BF869A2-5BF4-4239-9071-78C24E6D8604}" srcOrd="3" destOrd="0" presId="urn:microsoft.com/office/officeart/2018/5/layout/IconLeafLabelList"/>
    <dgm:cxn modelId="{54D33290-9657-405C-B3EF-EF78EF12C24D}" type="presParOf" srcId="{F80580AB-69A3-4A5E-BE0D-E821F441CF4D}" destId="{252B8A37-DAA7-43C6-8C94-291F8E833F8B}" srcOrd="1" destOrd="0" presId="urn:microsoft.com/office/officeart/2018/5/layout/IconLeafLabelList"/>
    <dgm:cxn modelId="{802812C8-1452-4B39-8580-C11645446FDA}" type="presParOf" srcId="{F80580AB-69A3-4A5E-BE0D-E821F441CF4D}" destId="{C9AE477F-523A-47D1-97F9-E092A17867A2}" srcOrd="2" destOrd="0" presId="urn:microsoft.com/office/officeart/2018/5/layout/IconLeafLabelList"/>
    <dgm:cxn modelId="{1075E2ED-CEFC-41E8-9E71-62F349004143}" type="presParOf" srcId="{C9AE477F-523A-47D1-97F9-E092A17867A2}" destId="{F02E23E4-7909-4A1A-8661-2263A368C29C}" srcOrd="0" destOrd="0" presId="urn:microsoft.com/office/officeart/2018/5/layout/IconLeafLabelList"/>
    <dgm:cxn modelId="{F7911D35-97E1-499B-B9F6-45F27FC5D38C}" type="presParOf" srcId="{C9AE477F-523A-47D1-97F9-E092A17867A2}" destId="{FEBC1E07-5457-4078-B01F-71FF8CEA0D08}" srcOrd="1" destOrd="0" presId="urn:microsoft.com/office/officeart/2018/5/layout/IconLeafLabelList"/>
    <dgm:cxn modelId="{7C0EC29B-52A9-46B8-8B69-F488E173A0B1}" type="presParOf" srcId="{C9AE477F-523A-47D1-97F9-E092A17867A2}" destId="{5081D2E9-159D-4F14-BDE6-799D6E83E70A}" srcOrd="2" destOrd="0" presId="urn:microsoft.com/office/officeart/2018/5/layout/IconLeafLabelList"/>
    <dgm:cxn modelId="{198F33C6-81BF-469F-9ECB-1322DAA2D895}" type="presParOf" srcId="{C9AE477F-523A-47D1-97F9-E092A17867A2}" destId="{6C63E869-E8EB-43E3-8203-DE12E381CBEA}" srcOrd="3" destOrd="0" presId="urn:microsoft.com/office/officeart/2018/5/layout/IconLeafLabelList"/>
    <dgm:cxn modelId="{E9F6CA2C-BAAE-4128-8ED5-8AA635DADDF4}" type="presParOf" srcId="{F80580AB-69A3-4A5E-BE0D-E821F441CF4D}" destId="{63D8E1E1-20A4-44FF-AE27-CADB3E629EBB}" srcOrd="3" destOrd="0" presId="urn:microsoft.com/office/officeart/2018/5/layout/IconLeafLabelList"/>
    <dgm:cxn modelId="{64DDA7FA-6146-41E2-9552-23502140F70A}" type="presParOf" srcId="{F80580AB-69A3-4A5E-BE0D-E821F441CF4D}" destId="{FD162880-DBC8-49DD-9C53-6B3FB9BD80CD}" srcOrd="4" destOrd="0" presId="urn:microsoft.com/office/officeart/2018/5/layout/IconLeafLabelList"/>
    <dgm:cxn modelId="{F3828315-64B9-4C3F-BCE7-57AAB1F2C3F1}" type="presParOf" srcId="{FD162880-DBC8-49DD-9C53-6B3FB9BD80CD}" destId="{783C7CA1-843A-4AE7-9215-9E867EAA4AE1}" srcOrd="0" destOrd="0" presId="urn:microsoft.com/office/officeart/2018/5/layout/IconLeafLabelList"/>
    <dgm:cxn modelId="{EA78BB98-40E4-496E-9F44-6C653F3A0BD6}" type="presParOf" srcId="{FD162880-DBC8-49DD-9C53-6B3FB9BD80CD}" destId="{AC66E583-CBFE-42C5-8BAB-A7B3CBD132BC}" srcOrd="1" destOrd="0" presId="urn:microsoft.com/office/officeart/2018/5/layout/IconLeafLabelList"/>
    <dgm:cxn modelId="{B55C0793-6E1A-4EF3-86D1-D1D5830CF974}" type="presParOf" srcId="{FD162880-DBC8-49DD-9C53-6B3FB9BD80CD}" destId="{6B7B6A72-99F2-429D-8760-0DBBC978DC87}" srcOrd="2" destOrd="0" presId="urn:microsoft.com/office/officeart/2018/5/layout/IconLeafLabelList"/>
    <dgm:cxn modelId="{35EA09B4-70AE-442C-8A84-97BB249E6119}" type="presParOf" srcId="{FD162880-DBC8-49DD-9C53-6B3FB9BD80CD}" destId="{E3685D5A-C0D0-4D35-B10A-B250E4C537D9}" srcOrd="3" destOrd="0" presId="urn:microsoft.com/office/officeart/2018/5/layout/IconLeafLabelList"/>
    <dgm:cxn modelId="{924F48F8-A164-4FBB-ABC2-E7FDE2C66AA3}" type="presParOf" srcId="{F80580AB-69A3-4A5E-BE0D-E821F441CF4D}" destId="{AF54D7D7-7676-4961-B238-04C64924E80D}" srcOrd="5" destOrd="0" presId="urn:microsoft.com/office/officeart/2018/5/layout/IconLeafLabelList"/>
    <dgm:cxn modelId="{E8C19E53-5D63-4150-8C08-C28AFC98521A}" type="presParOf" srcId="{F80580AB-69A3-4A5E-BE0D-E821F441CF4D}" destId="{482480DC-991E-43C5-A182-978DD1415CCC}" srcOrd="6" destOrd="0" presId="urn:microsoft.com/office/officeart/2018/5/layout/IconLeafLabelList"/>
    <dgm:cxn modelId="{717D78DC-108D-458D-8F30-F187BA8714CC}" type="presParOf" srcId="{482480DC-991E-43C5-A182-978DD1415CCC}" destId="{2BA47B41-3DBB-4AC8-9D55-48B386BF8EDE}" srcOrd="0" destOrd="0" presId="urn:microsoft.com/office/officeart/2018/5/layout/IconLeafLabelList"/>
    <dgm:cxn modelId="{5C419BEA-D297-42F2-9659-8C2604F37876}" type="presParOf" srcId="{482480DC-991E-43C5-A182-978DD1415CCC}" destId="{DFF8B9D4-93A7-433F-9E94-EE456F266619}" srcOrd="1" destOrd="0" presId="urn:microsoft.com/office/officeart/2018/5/layout/IconLeafLabelList"/>
    <dgm:cxn modelId="{754F0C88-D2CE-40E7-9242-B1371C5D2D6E}" type="presParOf" srcId="{482480DC-991E-43C5-A182-978DD1415CCC}" destId="{2C79B58F-EC1C-4EEF-B305-BBA123639C5B}" srcOrd="2" destOrd="0" presId="urn:microsoft.com/office/officeart/2018/5/layout/IconLeafLabelList"/>
    <dgm:cxn modelId="{FEC2EB79-770F-411B-9096-0E524C2ED7E1}" type="presParOf" srcId="{482480DC-991E-43C5-A182-978DD1415CCC}" destId="{D7EB799C-B8B5-43F8-83B7-D28E96909C96}" srcOrd="3" destOrd="0" presId="urn:microsoft.com/office/officeart/2018/5/layout/IconLeafLabelList"/>
    <dgm:cxn modelId="{FFD93363-67A3-4255-88EC-220D7E95A318}" type="presParOf" srcId="{F80580AB-69A3-4A5E-BE0D-E821F441CF4D}" destId="{07617A21-276A-4E67-B72D-4FB7C1ADBD44}" srcOrd="7" destOrd="0" presId="urn:microsoft.com/office/officeart/2018/5/layout/IconLeafLabelList"/>
    <dgm:cxn modelId="{C999FD2C-F36C-427A-9279-9A3609160837}" type="presParOf" srcId="{F80580AB-69A3-4A5E-BE0D-E821F441CF4D}" destId="{62453465-DE47-4915-B2BA-7953E79EB527}" srcOrd="8" destOrd="0" presId="urn:microsoft.com/office/officeart/2018/5/layout/IconLeafLabelList"/>
    <dgm:cxn modelId="{572F5BA0-312C-41D2-865B-2548FAC2609F}" type="presParOf" srcId="{62453465-DE47-4915-B2BA-7953E79EB527}" destId="{9E780EBF-933E-4C50-91B7-97B95E144A75}" srcOrd="0" destOrd="0" presId="urn:microsoft.com/office/officeart/2018/5/layout/IconLeafLabelList"/>
    <dgm:cxn modelId="{20652845-1936-49F0-9F4B-3EB8C6EB054D}" type="presParOf" srcId="{62453465-DE47-4915-B2BA-7953E79EB527}" destId="{ED2A2331-43CD-48A3-9E1A-8FD0A155FC1F}" srcOrd="1" destOrd="0" presId="urn:microsoft.com/office/officeart/2018/5/layout/IconLeafLabelList"/>
    <dgm:cxn modelId="{8638A430-9578-4F95-B2AB-A4B105649D7B}" type="presParOf" srcId="{62453465-DE47-4915-B2BA-7953E79EB527}" destId="{DCB029E6-64C1-45C4-ABF8-565F245C5E62}" srcOrd="2" destOrd="0" presId="urn:microsoft.com/office/officeart/2018/5/layout/IconLeafLabelList"/>
    <dgm:cxn modelId="{E9E9D65E-A05B-4054-AEE1-02A6BD8645D8}" type="presParOf" srcId="{62453465-DE47-4915-B2BA-7953E79EB527}" destId="{76BA238F-E399-4CF7-BC83-C42D75905476}" srcOrd="3" destOrd="0" presId="urn:microsoft.com/office/officeart/2018/5/layout/IconLeafLabelList"/>
    <dgm:cxn modelId="{DD356EFF-4754-4669-B9DA-BEA6B8B35D5B}" type="presParOf" srcId="{F80580AB-69A3-4A5E-BE0D-E821F441CF4D}" destId="{987B3748-CB29-4810-AB7B-B8A6EA706610}" srcOrd="9" destOrd="0" presId="urn:microsoft.com/office/officeart/2018/5/layout/IconLeafLabelList"/>
    <dgm:cxn modelId="{CB19929C-C5F8-4F77-824A-E79A510E3754}" type="presParOf" srcId="{F80580AB-69A3-4A5E-BE0D-E821F441CF4D}" destId="{901F2F46-DCB5-4198-8C37-2CD42E0A5DE6}" srcOrd="10" destOrd="0" presId="urn:microsoft.com/office/officeart/2018/5/layout/IconLeafLabelList"/>
    <dgm:cxn modelId="{2501ECB7-AFE0-4EFC-85EF-EB500CED17A0}" type="presParOf" srcId="{901F2F46-DCB5-4198-8C37-2CD42E0A5DE6}" destId="{85B99234-AE66-4212-9211-E8A8887AEE98}" srcOrd="0" destOrd="0" presId="urn:microsoft.com/office/officeart/2018/5/layout/IconLeafLabelList"/>
    <dgm:cxn modelId="{72C65F5F-1359-4D38-B410-8362C679A09A}" type="presParOf" srcId="{901F2F46-DCB5-4198-8C37-2CD42E0A5DE6}" destId="{A5722EA3-999A-4D3F-B2E7-62231ACF9FFB}" srcOrd="1" destOrd="0" presId="urn:microsoft.com/office/officeart/2018/5/layout/IconLeafLabelList"/>
    <dgm:cxn modelId="{7242483F-15D8-4BDF-87E2-7CC2981A5893}" type="presParOf" srcId="{901F2F46-DCB5-4198-8C37-2CD42E0A5DE6}" destId="{7B3CA8A0-B173-42D8-82F7-8F116A4644C1}" srcOrd="2" destOrd="0" presId="urn:microsoft.com/office/officeart/2018/5/layout/IconLeafLabelList"/>
    <dgm:cxn modelId="{365C294A-6D7A-4901-917B-D9E22A205D81}" type="presParOf" srcId="{901F2F46-DCB5-4198-8C37-2CD42E0A5DE6}" destId="{CFB5B7F0-CC4E-4C49-A249-A7FE8771397E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BA7A5B-FE01-47E5-976A-5479B5727976}">
      <dsp:nvSpPr>
        <dsp:cNvPr id="0" name=""/>
        <dsp:cNvSpPr/>
      </dsp:nvSpPr>
      <dsp:spPr>
        <a:xfrm>
          <a:off x="898829" y="288"/>
          <a:ext cx="1001496" cy="1001496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245299-5018-4023-85D4-0E7F96E810F2}">
      <dsp:nvSpPr>
        <dsp:cNvPr id="0" name=""/>
        <dsp:cNvSpPr/>
      </dsp:nvSpPr>
      <dsp:spPr>
        <a:xfrm>
          <a:off x="1112262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F869A2-5BF4-4239-9071-78C24E6D8604}">
      <dsp:nvSpPr>
        <dsp:cNvPr id="0" name=""/>
        <dsp:cNvSpPr/>
      </dsp:nvSpPr>
      <dsp:spPr>
        <a:xfrm>
          <a:off x="578678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Technological Integration</a:t>
          </a:r>
        </a:p>
      </dsp:txBody>
      <dsp:txXfrm>
        <a:off x="578678" y="1313725"/>
        <a:ext cx="1641796" cy="656718"/>
      </dsp:txXfrm>
    </dsp:sp>
    <dsp:sp modelId="{F02E23E4-7909-4A1A-8661-2263A368C29C}">
      <dsp:nvSpPr>
        <dsp:cNvPr id="0" name=""/>
        <dsp:cNvSpPr/>
      </dsp:nvSpPr>
      <dsp:spPr>
        <a:xfrm>
          <a:off x="2827940" y="288"/>
          <a:ext cx="1001496" cy="1001496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BC1E07-5457-4078-B01F-71FF8CEA0D08}">
      <dsp:nvSpPr>
        <dsp:cNvPr id="0" name=""/>
        <dsp:cNvSpPr/>
      </dsp:nvSpPr>
      <dsp:spPr>
        <a:xfrm>
          <a:off x="3041374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63E869-E8EB-43E3-8203-DE12E381CBEA}">
      <dsp:nvSpPr>
        <dsp:cNvPr id="0" name=""/>
        <dsp:cNvSpPr/>
      </dsp:nvSpPr>
      <dsp:spPr>
        <a:xfrm>
          <a:off x="2507790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Vertical-Horizontal Monopoly: I distribute what I produce. You consume. </a:t>
          </a:r>
        </a:p>
      </dsp:txBody>
      <dsp:txXfrm>
        <a:off x="2507790" y="1313725"/>
        <a:ext cx="1641796" cy="656718"/>
      </dsp:txXfrm>
    </dsp:sp>
    <dsp:sp modelId="{783C7CA1-843A-4AE7-9215-9E867EAA4AE1}">
      <dsp:nvSpPr>
        <dsp:cNvPr id="0" name=""/>
        <dsp:cNvSpPr/>
      </dsp:nvSpPr>
      <dsp:spPr>
        <a:xfrm>
          <a:off x="4757051" y="288"/>
          <a:ext cx="1001496" cy="1001496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66E583-CBFE-42C5-8BAB-A7B3CBD132BC}">
      <dsp:nvSpPr>
        <dsp:cNvPr id="0" name=""/>
        <dsp:cNvSpPr/>
      </dsp:nvSpPr>
      <dsp:spPr>
        <a:xfrm>
          <a:off x="4970485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685D5A-C0D0-4D35-B10A-B250E4C537D9}">
      <dsp:nvSpPr>
        <dsp:cNvPr id="0" name=""/>
        <dsp:cNvSpPr/>
      </dsp:nvSpPr>
      <dsp:spPr>
        <a:xfrm>
          <a:off x="4436901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From Multiplex to Netflix  -&gt; Disney vs Apple vs Google </a:t>
          </a:r>
        </a:p>
      </dsp:txBody>
      <dsp:txXfrm>
        <a:off x="4436901" y="1313725"/>
        <a:ext cx="1641796" cy="656718"/>
      </dsp:txXfrm>
    </dsp:sp>
    <dsp:sp modelId="{2BA47B41-3DBB-4AC8-9D55-48B386BF8EDE}">
      <dsp:nvSpPr>
        <dsp:cNvPr id="0" name=""/>
        <dsp:cNvSpPr/>
      </dsp:nvSpPr>
      <dsp:spPr>
        <a:xfrm>
          <a:off x="6686163" y="288"/>
          <a:ext cx="1001496" cy="1001496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F8B9D4-93A7-433F-9E94-EE456F266619}">
      <dsp:nvSpPr>
        <dsp:cNvPr id="0" name=""/>
        <dsp:cNvSpPr/>
      </dsp:nvSpPr>
      <dsp:spPr>
        <a:xfrm>
          <a:off x="6899596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EB799C-B8B5-43F8-83B7-D28E96909C96}">
      <dsp:nvSpPr>
        <dsp:cNvPr id="0" name=""/>
        <dsp:cNvSpPr/>
      </dsp:nvSpPr>
      <dsp:spPr>
        <a:xfrm>
          <a:off x="6366012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Amazon: Buy and Watch </a:t>
          </a:r>
        </a:p>
      </dsp:txBody>
      <dsp:txXfrm>
        <a:off x="6366012" y="1313725"/>
        <a:ext cx="1641796" cy="656718"/>
      </dsp:txXfrm>
    </dsp:sp>
    <dsp:sp modelId="{9E780EBF-933E-4C50-91B7-97B95E144A75}">
      <dsp:nvSpPr>
        <dsp:cNvPr id="0" name=""/>
        <dsp:cNvSpPr/>
      </dsp:nvSpPr>
      <dsp:spPr>
        <a:xfrm>
          <a:off x="8615274" y="288"/>
          <a:ext cx="1001496" cy="1001496"/>
        </a:xfrm>
        <a:prstGeom prst="round2DiagRect">
          <a:avLst>
            <a:gd name="adj1" fmla="val 29727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2A2331-43CD-48A3-9E1A-8FD0A155FC1F}">
      <dsp:nvSpPr>
        <dsp:cNvPr id="0" name=""/>
        <dsp:cNvSpPr/>
      </dsp:nvSpPr>
      <dsp:spPr>
        <a:xfrm>
          <a:off x="8828708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A238F-E399-4CF7-BC83-C42D75905476}">
      <dsp:nvSpPr>
        <dsp:cNvPr id="0" name=""/>
        <dsp:cNvSpPr/>
      </dsp:nvSpPr>
      <dsp:spPr>
        <a:xfrm>
          <a:off x="8295124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Public TV in the age of Internet: BBC online for free? Battle over VPN</a:t>
          </a:r>
        </a:p>
      </dsp:txBody>
      <dsp:txXfrm>
        <a:off x="8295124" y="1313725"/>
        <a:ext cx="1641796" cy="656718"/>
      </dsp:txXfrm>
    </dsp:sp>
    <dsp:sp modelId="{85B99234-AE66-4212-9211-E8A8887AEE98}">
      <dsp:nvSpPr>
        <dsp:cNvPr id="0" name=""/>
        <dsp:cNvSpPr/>
      </dsp:nvSpPr>
      <dsp:spPr>
        <a:xfrm>
          <a:off x="4757051" y="2380893"/>
          <a:ext cx="1001496" cy="1001496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722EA3-999A-4D3F-B2E7-62231ACF9FFB}">
      <dsp:nvSpPr>
        <dsp:cNvPr id="0" name=""/>
        <dsp:cNvSpPr/>
      </dsp:nvSpPr>
      <dsp:spPr>
        <a:xfrm>
          <a:off x="4970485" y="2594327"/>
          <a:ext cx="574628" cy="57462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B5B7F0-CC4E-4C49-A249-A7FE8771397E}">
      <dsp:nvSpPr>
        <dsp:cNvPr id="0" name=""/>
        <dsp:cNvSpPr/>
      </dsp:nvSpPr>
      <dsp:spPr>
        <a:xfrm>
          <a:off x="4436901" y="3694331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News Curation: Who sets the agenda? </a:t>
          </a:r>
        </a:p>
      </dsp:txBody>
      <dsp:txXfrm>
        <a:off x="4436901" y="3694331"/>
        <a:ext cx="1641796" cy="6567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8BAFBE-D2C8-8E4D-A380-B47C1F1F201C}" type="datetimeFigureOut">
              <a:rPr lang="en-US" smtClean="0"/>
              <a:t>9/22/19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97E04-58ED-1F4D-B4D2-54DA07F1B6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891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A0BAC-6737-374A-88A2-4F94ACADD5AA}" type="datetimeFigureOut">
              <a:rPr lang="en-US" smtClean="0"/>
              <a:t>9/22/19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98EE0-00A1-AD4D-A89D-B3C6EE09C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58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A0BAC-6737-374A-88A2-4F94ACADD5AA}" type="datetimeFigureOut">
              <a:rPr lang="en-US" smtClean="0"/>
              <a:t>9/22/19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98EE0-00A1-AD4D-A89D-B3C6EE09C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51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A0BAC-6737-374A-88A2-4F94ACADD5AA}" type="datetimeFigureOut">
              <a:rPr lang="en-US" smtClean="0"/>
              <a:t>9/22/19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98EE0-00A1-AD4D-A89D-B3C6EE09C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7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A0BAC-6737-374A-88A2-4F94ACADD5AA}" type="datetimeFigureOut">
              <a:rPr lang="en-US" smtClean="0"/>
              <a:t>9/22/19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98EE0-00A1-AD4D-A89D-B3C6EE09C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75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A0BAC-6737-374A-88A2-4F94ACADD5AA}" type="datetimeFigureOut">
              <a:rPr lang="en-US" smtClean="0"/>
              <a:t>9/22/19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98EE0-00A1-AD4D-A89D-B3C6EE09C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581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A0BAC-6737-374A-88A2-4F94ACADD5AA}" type="datetimeFigureOut">
              <a:rPr lang="en-US" smtClean="0"/>
              <a:t>9/22/19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98EE0-00A1-AD4D-A89D-B3C6EE09C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42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A0BAC-6737-374A-88A2-4F94ACADD5AA}" type="datetimeFigureOut">
              <a:rPr lang="en-US" smtClean="0"/>
              <a:t>9/22/19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98EE0-00A1-AD4D-A89D-B3C6EE09C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32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A0BAC-6737-374A-88A2-4F94ACADD5AA}" type="datetimeFigureOut">
              <a:rPr lang="en-US" smtClean="0"/>
              <a:t>9/22/19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98EE0-00A1-AD4D-A89D-B3C6EE09C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36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A0BAC-6737-374A-88A2-4F94ACADD5AA}" type="datetimeFigureOut">
              <a:rPr lang="en-US" smtClean="0"/>
              <a:t>9/22/19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98EE0-00A1-AD4D-A89D-B3C6EE09C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69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A0BAC-6737-374A-88A2-4F94ACADD5AA}" type="datetimeFigureOut">
              <a:rPr lang="en-US" smtClean="0"/>
              <a:t>9/22/19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98EE0-00A1-AD4D-A89D-B3C6EE09C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296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A0BAC-6737-374A-88A2-4F94ACADD5AA}" type="datetimeFigureOut">
              <a:rPr lang="en-US" smtClean="0"/>
              <a:t>9/22/19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98EE0-00A1-AD4D-A89D-B3C6EE09C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60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A0BAC-6737-374A-88A2-4F94ACADD5AA}" type="datetimeFigureOut">
              <a:rPr lang="en-US" smtClean="0"/>
              <a:t>9/22/19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98EE0-00A1-AD4D-A89D-B3C6EE09C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67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3i4IWfuxw-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8">
            <a:extLst>
              <a:ext uri="{FF2B5EF4-FFF2-40B4-BE49-F238E27FC236}">
                <a16:creationId xmlns:a16="http://schemas.microsoft.com/office/drawing/2014/main" id="{C15229F3-7A2E-4558-98FE-7A5F69409DC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683319"/>
            <a:ext cx="6516874" cy="2174681"/>
          </a:xfrm>
          <a:custGeom>
            <a:avLst/>
            <a:gdLst>
              <a:gd name="connsiteX0" fmla="*/ 0 w 6516874"/>
              <a:gd name="connsiteY0" fmla="*/ 0 h 2174681"/>
              <a:gd name="connsiteX1" fmla="*/ 819150 w 6516874"/>
              <a:gd name="connsiteY1" fmla="*/ 0 h 2174681"/>
              <a:gd name="connsiteX2" fmla="*/ 1038225 w 6516874"/>
              <a:gd name="connsiteY2" fmla="*/ 0 h 2174681"/>
              <a:gd name="connsiteX3" fmla="*/ 6516874 w 6516874"/>
              <a:gd name="connsiteY3" fmla="*/ 0 h 2174681"/>
              <a:gd name="connsiteX4" fmla="*/ 5509712 w 6516874"/>
              <a:gd name="connsiteY4" fmla="*/ 2174681 h 2174681"/>
              <a:gd name="connsiteX5" fmla="*/ 1038225 w 6516874"/>
              <a:gd name="connsiteY5" fmla="*/ 2174681 h 2174681"/>
              <a:gd name="connsiteX6" fmla="*/ 947987 w 6516874"/>
              <a:gd name="connsiteY6" fmla="*/ 2174681 h 2174681"/>
              <a:gd name="connsiteX7" fmla="*/ 819150 w 6516874"/>
              <a:gd name="connsiteY7" fmla="*/ 2174681 h 2174681"/>
              <a:gd name="connsiteX8" fmla="*/ 0 w 6516874"/>
              <a:gd name="connsiteY8" fmla="*/ 2174681 h 217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16874" h="2174681">
                <a:moveTo>
                  <a:pt x="0" y="0"/>
                </a:moveTo>
                <a:lnTo>
                  <a:pt x="819150" y="0"/>
                </a:lnTo>
                <a:lnTo>
                  <a:pt x="1038225" y="0"/>
                </a:lnTo>
                <a:lnTo>
                  <a:pt x="6516874" y="0"/>
                </a:lnTo>
                <a:lnTo>
                  <a:pt x="5509712" y="2174681"/>
                </a:lnTo>
                <a:lnTo>
                  <a:pt x="1038225" y="2174681"/>
                </a:lnTo>
                <a:lnTo>
                  <a:pt x="947987" y="2174681"/>
                </a:lnTo>
                <a:lnTo>
                  <a:pt x="819150" y="2174681"/>
                </a:lnTo>
                <a:lnTo>
                  <a:pt x="0" y="217468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41F18803-BE79-4916-AE6B-5DE238B367F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663110" cy="2130951"/>
          </a:xfrm>
          <a:custGeom>
            <a:avLst/>
            <a:gdLst>
              <a:gd name="connsiteX0" fmla="*/ 0 w 8663110"/>
              <a:gd name="connsiteY0" fmla="*/ 0 h 2130951"/>
              <a:gd name="connsiteX1" fmla="*/ 819150 w 8663110"/>
              <a:gd name="connsiteY1" fmla="*/ 0 h 2130951"/>
              <a:gd name="connsiteX2" fmla="*/ 1028700 w 8663110"/>
              <a:gd name="connsiteY2" fmla="*/ 0 h 2130951"/>
              <a:gd name="connsiteX3" fmla="*/ 4187970 w 8663110"/>
              <a:gd name="connsiteY3" fmla="*/ 0 h 2130951"/>
              <a:gd name="connsiteX4" fmla="*/ 4400550 w 8663110"/>
              <a:gd name="connsiteY4" fmla="*/ 0 h 2130951"/>
              <a:gd name="connsiteX5" fmla="*/ 5262791 w 8663110"/>
              <a:gd name="connsiteY5" fmla="*/ 0 h 2130951"/>
              <a:gd name="connsiteX6" fmla="*/ 5262791 w 8663110"/>
              <a:gd name="connsiteY6" fmla="*/ 478 h 2130951"/>
              <a:gd name="connsiteX7" fmla="*/ 8663110 w 8663110"/>
              <a:gd name="connsiteY7" fmla="*/ 478 h 2130951"/>
              <a:gd name="connsiteX8" fmla="*/ 7676422 w 8663110"/>
              <a:gd name="connsiteY8" fmla="*/ 2130951 h 2130951"/>
              <a:gd name="connsiteX9" fmla="*/ 4400550 w 8663110"/>
              <a:gd name="connsiteY9" fmla="*/ 2130951 h 2130951"/>
              <a:gd name="connsiteX10" fmla="*/ 4187970 w 8663110"/>
              <a:gd name="connsiteY10" fmla="*/ 2130951 h 2130951"/>
              <a:gd name="connsiteX11" fmla="*/ 1028700 w 8663110"/>
              <a:gd name="connsiteY11" fmla="*/ 2130951 h 2130951"/>
              <a:gd name="connsiteX12" fmla="*/ 819150 w 8663110"/>
              <a:gd name="connsiteY12" fmla="*/ 2130951 h 2130951"/>
              <a:gd name="connsiteX13" fmla="*/ 0 w 8663110"/>
              <a:gd name="connsiteY13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63110" h="2130951">
                <a:moveTo>
                  <a:pt x="0" y="0"/>
                </a:moveTo>
                <a:lnTo>
                  <a:pt x="819150" y="0"/>
                </a:lnTo>
                <a:lnTo>
                  <a:pt x="1028700" y="0"/>
                </a:lnTo>
                <a:lnTo>
                  <a:pt x="4187970" y="0"/>
                </a:lnTo>
                <a:lnTo>
                  <a:pt x="4400550" y="0"/>
                </a:lnTo>
                <a:lnTo>
                  <a:pt x="5262791" y="0"/>
                </a:lnTo>
                <a:lnTo>
                  <a:pt x="5262791" y="478"/>
                </a:lnTo>
                <a:lnTo>
                  <a:pt x="8663110" y="478"/>
                </a:lnTo>
                <a:lnTo>
                  <a:pt x="7676422" y="2130951"/>
                </a:lnTo>
                <a:lnTo>
                  <a:pt x="4400550" y="2130951"/>
                </a:lnTo>
                <a:lnTo>
                  <a:pt x="4187970" y="2130951"/>
                </a:lnTo>
                <a:lnTo>
                  <a:pt x="1028700" y="2130951"/>
                </a:lnTo>
                <a:lnTo>
                  <a:pt x="819150" y="2130951"/>
                </a:lnTo>
                <a:lnTo>
                  <a:pt x="0" y="213095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3110" y="2209773"/>
            <a:ext cx="3207156" cy="10583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549" y="4236803"/>
            <a:ext cx="4040717" cy="13334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45810"/>
            <a:ext cx="6413500" cy="1355750"/>
          </a:xfrm>
        </p:spPr>
        <p:txBody>
          <a:bodyPr>
            <a:normAutofit fontScale="90000"/>
          </a:bodyPr>
          <a:lstStyle/>
          <a:p>
            <a:pPr algn="l"/>
            <a:r>
              <a:rPr lang="en-US" sz="5400" dirty="0"/>
              <a:t>Global Media Industries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8516"/>
            <a:ext cx="5930900" cy="911117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Week 2</a:t>
            </a:r>
          </a:p>
        </p:txBody>
      </p:sp>
    </p:spTree>
    <p:extLst>
      <p:ext uri="{BB962C8B-B14F-4D97-AF65-F5344CB8AC3E}">
        <p14:creationId xmlns:p14="http://schemas.microsoft.com/office/powerpoint/2010/main" val="1770539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099" y="1396289"/>
            <a:ext cx="5006336" cy="1325563"/>
          </a:xfrm>
        </p:spPr>
        <p:txBody>
          <a:bodyPr>
            <a:normAutofit/>
          </a:bodyPr>
          <a:lstStyle/>
          <a:p>
            <a:r>
              <a:rPr lang="en-US"/>
              <a:t>MEDIA INDUSTRIES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5543" y="2871982"/>
            <a:ext cx="5006336" cy="3181684"/>
          </a:xfrm>
        </p:spPr>
        <p:txBody>
          <a:bodyPr anchor="t">
            <a:normAutofit/>
          </a:bodyPr>
          <a:lstStyle/>
          <a:p>
            <a:pPr lvl="0"/>
            <a:r>
              <a:rPr lang="en-US" sz="1400"/>
              <a:t>Media Conglomeration: Horizontal – Vertical Integration </a:t>
            </a:r>
          </a:p>
          <a:p>
            <a:pPr lvl="0"/>
            <a:r>
              <a:rPr lang="en-US" sz="1400"/>
              <a:t>Corporate Voice </a:t>
            </a:r>
          </a:p>
          <a:p>
            <a:pPr lvl="1"/>
            <a:r>
              <a:rPr lang="en-US" altLang="en-US" sz="1400"/>
              <a:t>Avoid “Serious” Controversies </a:t>
            </a:r>
          </a:p>
          <a:p>
            <a:pPr lvl="1"/>
            <a:r>
              <a:rPr lang="en-US" altLang="en-US" sz="1400"/>
              <a:t>Promote “Soft” Controversies </a:t>
            </a:r>
          </a:p>
          <a:p>
            <a:pPr lvl="1"/>
            <a:r>
              <a:rPr lang="en-US" altLang="en-US" sz="1400"/>
              <a:t>(In)Direct Voice</a:t>
            </a:r>
          </a:p>
          <a:p>
            <a:r>
              <a:rPr lang="en-US" sz="1400"/>
              <a:t>Public Sphere &amp; Information Capital </a:t>
            </a:r>
          </a:p>
          <a:p>
            <a:pPr lvl="1"/>
            <a:r>
              <a:rPr lang="en-US" sz="1400"/>
              <a:t>Public Decision &amp; Necessary Information &amp; Information Dependence </a:t>
            </a:r>
          </a:p>
          <a:p>
            <a:r>
              <a:rPr lang="en-US" sz="1400"/>
              <a:t>New Media: Utopia vs Dystopia </a:t>
            </a:r>
          </a:p>
          <a:p>
            <a:r>
              <a:rPr lang="en-US" sz="1400"/>
              <a:t>Public vs Private</a:t>
            </a:r>
          </a:p>
          <a:p>
            <a:r>
              <a:rPr lang="en-US" sz="1400"/>
              <a:t>Free Press vs Regulation </a:t>
            </a:r>
          </a:p>
        </p:txBody>
      </p:sp>
      <p:sp>
        <p:nvSpPr>
          <p:cNvPr id="17" name="Freeform: Shape 12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7F1E58-52CB-704D-B3FD-6AB9B8D449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2" r="21398"/>
          <a:stretch/>
        </p:blipFill>
        <p:spPr>
          <a:xfrm>
            <a:off x="6167846" y="10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503096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Globalization &amp; Media Industries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2400" dirty="0">
                <a:hlinkClick r:id="rId2"/>
              </a:rPr>
              <a:t>https://www.youtube.com/watch?v=3i4IWfuxw-U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31102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INDUSTRIES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5C2C2F-012C-104A-BFA4-70B26619C3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16" r="1" b="1553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 lvl="0"/>
            <a:r>
              <a:rPr lang="en-US" sz="2000">
                <a:solidFill>
                  <a:srgbClr val="FFFFFF"/>
                </a:solidFill>
              </a:rPr>
              <a:t>Modern Western Civilization</a:t>
            </a:r>
          </a:p>
          <a:p>
            <a:pPr lvl="0"/>
            <a:r>
              <a:rPr lang="en-US" sz="2000">
                <a:solidFill>
                  <a:srgbClr val="FFFFFF"/>
                </a:solidFill>
              </a:rPr>
              <a:t>Science. Massification. Quantification</a:t>
            </a:r>
          </a:p>
          <a:p>
            <a:pPr lvl="0"/>
            <a:r>
              <a:rPr lang="en-US" sz="2000">
                <a:solidFill>
                  <a:srgbClr val="FFFFFF"/>
                </a:solidFill>
              </a:rPr>
              <a:t>Industrial Revolution</a:t>
            </a:r>
          </a:p>
          <a:p>
            <a:pPr lvl="0"/>
            <a:r>
              <a:rPr lang="en-US" sz="2000">
                <a:solidFill>
                  <a:srgbClr val="FFFFFF"/>
                </a:solidFill>
              </a:rPr>
              <a:t>Technologies &amp; Mass Production </a:t>
            </a:r>
          </a:p>
          <a:p>
            <a:pPr lvl="0"/>
            <a:r>
              <a:rPr lang="en-US" sz="2000">
                <a:solidFill>
                  <a:srgbClr val="FFFFFF"/>
                </a:solidFill>
              </a:rPr>
              <a:t>Mass Consumption: Standardization </a:t>
            </a:r>
          </a:p>
          <a:p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36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1A045-2BFC-4B43-B2A7-01C9A57D4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 err="1"/>
              <a:t>Globalized</a:t>
            </a:r>
            <a:r>
              <a:rPr lang="cs-CZ" dirty="0"/>
              <a:t> Western </a:t>
            </a:r>
            <a:r>
              <a:rPr lang="cs-CZ" dirty="0" err="1"/>
              <a:t>Civilization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2C26-1EAD-4F43-995B-E3481BD39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4208868"/>
          </a:xfrm>
        </p:spPr>
        <p:txBody>
          <a:bodyPr anchor="t">
            <a:normAutofit/>
          </a:bodyPr>
          <a:lstStyle/>
          <a:p>
            <a:r>
              <a:rPr lang="cs-CZ" sz="1800" dirty="0"/>
              <a:t>Rapid </a:t>
            </a:r>
            <a:r>
              <a:rPr lang="cs-CZ" sz="1800" dirty="0" err="1"/>
              <a:t>economic</a:t>
            </a:r>
            <a:r>
              <a:rPr lang="cs-CZ" sz="1800" dirty="0"/>
              <a:t> </a:t>
            </a:r>
            <a:r>
              <a:rPr lang="cs-CZ" sz="1800" dirty="0" err="1"/>
              <a:t>development</a:t>
            </a:r>
            <a:r>
              <a:rPr lang="cs-CZ" sz="1800" dirty="0"/>
              <a:t> in </a:t>
            </a:r>
            <a:r>
              <a:rPr lang="cs-CZ" sz="1800" dirty="0" err="1"/>
              <a:t>Europe</a:t>
            </a:r>
            <a:r>
              <a:rPr lang="cs-CZ" sz="1800" dirty="0"/>
              <a:t> and </a:t>
            </a:r>
            <a:r>
              <a:rPr lang="cs-CZ" sz="1800" dirty="0" err="1"/>
              <a:t>the</a:t>
            </a:r>
            <a:r>
              <a:rPr lang="cs-CZ" sz="1800" dirty="0"/>
              <a:t> US</a:t>
            </a:r>
          </a:p>
          <a:p>
            <a:pPr lvl="1"/>
            <a:r>
              <a:rPr lang="cs-CZ" sz="1800" dirty="0" err="1"/>
              <a:t>They</a:t>
            </a:r>
            <a:r>
              <a:rPr lang="cs-CZ" sz="1800" dirty="0"/>
              <a:t> </a:t>
            </a:r>
            <a:r>
              <a:rPr lang="cs-CZ" sz="1800" dirty="0" err="1"/>
              <a:t>began</a:t>
            </a:r>
            <a:r>
              <a:rPr lang="cs-CZ" sz="1800" dirty="0"/>
              <a:t> to </a:t>
            </a:r>
            <a:r>
              <a:rPr lang="cs-CZ" sz="1800" dirty="0" err="1"/>
              <a:t>see</a:t>
            </a:r>
            <a:r>
              <a:rPr lang="cs-CZ" sz="1800" dirty="0"/>
              <a:t> </a:t>
            </a:r>
            <a:r>
              <a:rPr lang="cs-CZ" sz="1800" dirty="0" err="1"/>
              <a:t>colonies</a:t>
            </a:r>
            <a:r>
              <a:rPr lang="cs-CZ" sz="1800" dirty="0"/>
              <a:t> as:</a:t>
            </a:r>
          </a:p>
          <a:p>
            <a:pPr lvl="2"/>
            <a:r>
              <a:rPr lang="cs-CZ" sz="1800" dirty="0" err="1"/>
              <a:t>Markets</a:t>
            </a:r>
            <a:r>
              <a:rPr lang="cs-CZ" sz="1800" dirty="0"/>
              <a:t> </a:t>
            </a:r>
            <a:r>
              <a:rPr lang="cs-CZ" sz="1800" dirty="0" err="1"/>
              <a:t>for</a:t>
            </a:r>
            <a:r>
              <a:rPr lang="cs-CZ" sz="1800" dirty="0"/>
              <a:t> </a:t>
            </a:r>
            <a:r>
              <a:rPr lang="cs-CZ" sz="1800" dirty="0" err="1"/>
              <a:t>goods</a:t>
            </a:r>
            <a:endParaRPr lang="cs-CZ" sz="1800" dirty="0"/>
          </a:p>
          <a:p>
            <a:pPr lvl="2"/>
            <a:r>
              <a:rPr lang="cs-CZ" sz="1800" dirty="0" err="1"/>
              <a:t>Sources</a:t>
            </a:r>
            <a:r>
              <a:rPr lang="cs-CZ" sz="1800" dirty="0"/>
              <a:t> </a:t>
            </a:r>
            <a:r>
              <a:rPr lang="cs-CZ" sz="1800" dirty="0" err="1"/>
              <a:t>for</a:t>
            </a:r>
            <a:r>
              <a:rPr lang="cs-CZ" sz="1800" dirty="0"/>
              <a:t> </a:t>
            </a:r>
            <a:r>
              <a:rPr lang="cs-CZ" sz="1800" dirty="0" err="1"/>
              <a:t>raw</a:t>
            </a:r>
            <a:r>
              <a:rPr lang="cs-CZ" sz="1800" dirty="0"/>
              <a:t> </a:t>
            </a:r>
            <a:r>
              <a:rPr lang="cs-CZ" sz="1800" dirty="0" err="1"/>
              <a:t>materials</a:t>
            </a:r>
            <a:endParaRPr lang="cs-CZ" sz="1800" dirty="0"/>
          </a:p>
          <a:p>
            <a:r>
              <a:rPr lang="cs-CZ" sz="1800" dirty="0" err="1"/>
              <a:t>Movement</a:t>
            </a:r>
            <a:r>
              <a:rPr lang="cs-CZ" sz="1800" dirty="0"/>
              <a:t> </a:t>
            </a:r>
            <a:r>
              <a:rPr lang="cs-CZ" sz="1800" dirty="0" err="1"/>
              <a:t>from</a:t>
            </a:r>
            <a:r>
              <a:rPr lang="cs-CZ" sz="1800" dirty="0"/>
              <a:t> </a:t>
            </a:r>
            <a:r>
              <a:rPr lang="cs-CZ" sz="1800" dirty="0" err="1"/>
              <a:t>mercantilism</a:t>
            </a:r>
            <a:r>
              <a:rPr lang="cs-CZ" sz="1800" dirty="0"/>
              <a:t>  to </a:t>
            </a:r>
            <a:r>
              <a:rPr lang="cs-CZ" sz="1800" dirty="0" err="1"/>
              <a:t>imperialism</a:t>
            </a:r>
            <a:endParaRPr lang="cs-CZ" sz="1800" dirty="0"/>
          </a:p>
          <a:p>
            <a:r>
              <a:rPr lang="cs-CZ" sz="1800" dirty="0" err="1"/>
              <a:t>Cultural</a:t>
            </a:r>
            <a:r>
              <a:rPr lang="cs-CZ" sz="1800" dirty="0"/>
              <a:t> </a:t>
            </a:r>
            <a:r>
              <a:rPr lang="cs-CZ" sz="1800" dirty="0" err="1"/>
              <a:t>Impacts</a:t>
            </a:r>
            <a:r>
              <a:rPr lang="cs-CZ" sz="1800" dirty="0"/>
              <a:t> </a:t>
            </a:r>
          </a:p>
          <a:p>
            <a:pPr lvl="1"/>
            <a:r>
              <a:rPr lang="cs-CZ" sz="1600" dirty="0" err="1"/>
              <a:t>Christianity</a:t>
            </a:r>
            <a:r>
              <a:rPr lang="cs-CZ" sz="1600" dirty="0"/>
              <a:t> </a:t>
            </a:r>
            <a:r>
              <a:rPr lang="cs-CZ" sz="1600" dirty="0" err="1"/>
              <a:t>was</a:t>
            </a:r>
            <a:r>
              <a:rPr lang="cs-CZ" sz="1600" dirty="0"/>
              <a:t> </a:t>
            </a:r>
            <a:r>
              <a:rPr lang="cs-CZ" sz="1600" dirty="0" err="1"/>
              <a:t>introduced</a:t>
            </a:r>
            <a:r>
              <a:rPr lang="cs-CZ" sz="1600" dirty="0"/>
              <a:t> </a:t>
            </a:r>
          </a:p>
          <a:p>
            <a:pPr lvl="1"/>
            <a:r>
              <a:rPr lang="cs-CZ" sz="1600" dirty="0" err="1"/>
              <a:t>Linguistic</a:t>
            </a:r>
            <a:r>
              <a:rPr lang="cs-CZ" sz="1600" dirty="0"/>
              <a:t> Hegemony: </a:t>
            </a:r>
            <a:r>
              <a:rPr lang="cs-CZ" sz="1600" dirty="0" err="1"/>
              <a:t>English</a:t>
            </a:r>
            <a:r>
              <a:rPr lang="cs-CZ" sz="1600" dirty="0"/>
              <a:t>, </a:t>
            </a:r>
            <a:r>
              <a:rPr lang="cs-CZ" sz="1600" dirty="0" err="1"/>
              <a:t>French</a:t>
            </a:r>
            <a:r>
              <a:rPr lang="cs-CZ" sz="1600" dirty="0"/>
              <a:t>.. </a:t>
            </a:r>
          </a:p>
          <a:p>
            <a:pPr lvl="1"/>
            <a:r>
              <a:rPr lang="cs-CZ" sz="1600" dirty="0" err="1"/>
              <a:t>Mass</a:t>
            </a:r>
            <a:r>
              <a:rPr lang="cs-CZ" sz="1600" dirty="0"/>
              <a:t> </a:t>
            </a:r>
            <a:r>
              <a:rPr lang="cs-CZ" sz="1600" dirty="0" err="1"/>
              <a:t>education</a:t>
            </a:r>
            <a:r>
              <a:rPr lang="cs-CZ" sz="1600" dirty="0"/>
              <a:t>: Western science  </a:t>
            </a:r>
          </a:p>
          <a:p>
            <a:pPr lvl="1"/>
            <a:r>
              <a:rPr lang="cs-CZ" sz="1600" dirty="0" err="1"/>
              <a:t>Family</a:t>
            </a:r>
            <a:r>
              <a:rPr lang="cs-CZ" sz="1600" dirty="0"/>
              <a:t> </a:t>
            </a:r>
            <a:r>
              <a:rPr lang="cs-CZ" sz="1600" dirty="0" err="1"/>
              <a:t>structure</a:t>
            </a:r>
            <a:r>
              <a:rPr lang="cs-CZ" sz="1600" dirty="0"/>
              <a:t>: </a:t>
            </a:r>
            <a:r>
              <a:rPr lang="cs-CZ" sz="1600" dirty="0" err="1"/>
              <a:t>Small</a:t>
            </a:r>
            <a:r>
              <a:rPr lang="cs-CZ" sz="1600" dirty="0"/>
              <a:t>, </a:t>
            </a:r>
            <a:r>
              <a:rPr lang="cs-CZ" sz="1600" dirty="0" err="1"/>
              <a:t>Division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labor</a:t>
            </a:r>
            <a:r>
              <a:rPr lang="cs-CZ" sz="1600" dirty="0"/>
              <a:t>, </a:t>
            </a:r>
            <a:r>
              <a:rPr lang="cs-CZ" sz="1600" dirty="0" err="1"/>
              <a:t>Individualism</a:t>
            </a:r>
            <a:r>
              <a:rPr lang="cs-CZ" sz="1600" dirty="0"/>
              <a:t> </a:t>
            </a:r>
          </a:p>
          <a:p>
            <a:pPr lvl="1"/>
            <a:r>
              <a:rPr lang="cs-CZ" sz="1600" dirty="0" err="1"/>
              <a:t>Nationalism</a:t>
            </a:r>
            <a:r>
              <a:rPr lang="cs-CZ" sz="1600" dirty="0"/>
              <a:t>: </a:t>
            </a:r>
            <a:r>
              <a:rPr lang="cs-CZ" sz="1600" dirty="0" err="1"/>
              <a:t>Central</a:t>
            </a:r>
            <a:r>
              <a:rPr lang="cs-CZ" sz="1600" dirty="0"/>
              <a:t> </a:t>
            </a:r>
            <a:r>
              <a:rPr lang="cs-CZ" sz="1600" dirty="0" err="1"/>
              <a:t>Politics</a:t>
            </a:r>
            <a:r>
              <a:rPr lang="cs-CZ" sz="1600" dirty="0"/>
              <a:t>, </a:t>
            </a:r>
            <a:r>
              <a:rPr lang="cs-CZ" sz="1600" dirty="0" err="1"/>
              <a:t>Territoriality</a:t>
            </a:r>
            <a:r>
              <a:rPr lang="cs-CZ" sz="1600" dirty="0"/>
              <a:t>, Public </a:t>
            </a:r>
            <a:r>
              <a:rPr lang="cs-CZ" sz="1600" dirty="0" err="1"/>
              <a:t>Communication</a:t>
            </a:r>
            <a:r>
              <a:rPr lang="cs-CZ" sz="1600" dirty="0"/>
              <a:t> </a:t>
            </a:r>
          </a:p>
          <a:p>
            <a:endParaRPr lang="cs-CZ" sz="18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" descr="Engimperial">
            <a:extLst>
              <a:ext uri="{FF2B5EF4-FFF2-40B4-BE49-F238E27FC236}">
                <a16:creationId xmlns:a16="http://schemas.microsoft.com/office/drawing/2014/main" id="{8D520B9E-CF8C-9043-BFCE-00B86CFE2D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" b="-2"/>
          <a:stretch/>
        </p:blipFill>
        <p:spPr bwMode="auto"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1221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4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US" sz="2800"/>
              <a:t>Global Industrialization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>
            <a:normAutofit/>
          </a:bodyPr>
          <a:lstStyle/>
          <a:p>
            <a:pPr lvl="0"/>
            <a:r>
              <a:rPr lang="en-US" altLang="en-US" sz="1700"/>
              <a:t>Mass Circulation: Electronic media and Mechanical Reproduction </a:t>
            </a:r>
          </a:p>
          <a:p>
            <a:r>
              <a:rPr lang="en-US" sz="1700"/>
              <a:t>Conflicts in a global scale</a:t>
            </a:r>
          </a:p>
          <a:p>
            <a:r>
              <a:rPr lang="en-US" sz="1700"/>
              <a:t>Multi-Channel Media &amp; Educated Public &amp; the end of Cause and Effect</a:t>
            </a:r>
          </a:p>
          <a:p>
            <a:r>
              <a:rPr lang="en-US" sz="1700"/>
              <a:t>Globalization &amp; Network Society </a:t>
            </a:r>
          </a:p>
          <a:p>
            <a:r>
              <a:rPr lang="en-US" sz="1700"/>
              <a:t>Conglomeration &amp; Market Expansion</a:t>
            </a:r>
          </a:p>
          <a:p>
            <a:endParaRPr lang="en-US" sz="17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50D028-F65A-A940-8A28-E2ED2E899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763" y="1004528"/>
            <a:ext cx="6250769" cy="468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3993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/>
              <a:t>INDUSTRIES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pPr lvl="0"/>
            <a:r>
              <a:rPr lang="en-US" sz="1800" dirty="0"/>
              <a:t>Media is as an early indicator of how industries adopting changes in industry structure and consumer behavior resulting from new technologies </a:t>
            </a:r>
          </a:p>
          <a:p>
            <a:pPr lvl="1"/>
            <a:r>
              <a:rPr lang="en-US" sz="1800" dirty="0"/>
              <a:t>Mail-Order -&gt; TV Home Shopping </a:t>
            </a:r>
            <a:r>
              <a:rPr lang="en-US" sz="1800" dirty="0">
                <a:sym typeface="Wingdings" pitchFamily="2" charset="2"/>
              </a:rPr>
              <a:t></a:t>
            </a:r>
            <a:r>
              <a:rPr lang="en-US" sz="1800" dirty="0"/>
              <a:t> Online Shopping </a:t>
            </a:r>
            <a:r>
              <a:rPr lang="en-US" sz="1800" dirty="0">
                <a:sym typeface="Wingdings" pitchFamily="2" charset="2"/>
              </a:rPr>
              <a:t> </a:t>
            </a:r>
            <a:r>
              <a:rPr lang="en-US" sz="1800" dirty="0"/>
              <a:t>Retail industries &amp; Logistics  </a:t>
            </a:r>
          </a:p>
          <a:p>
            <a:pPr lvl="1"/>
            <a:r>
              <a:rPr lang="en-US" sz="1800" dirty="0"/>
              <a:t>Computer &amp; Smartphone </a:t>
            </a:r>
            <a:r>
              <a:rPr lang="en-US" sz="1800" dirty="0">
                <a:sym typeface="Wingdings" pitchFamily="2" charset="2"/>
              </a:rPr>
              <a:t></a:t>
            </a:r>
            <a:r>
              <a:rPr lang="en-US" sz="1800" dirty="0"/>
              <a:t> Print products, Coffee consumptions, Tourism 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63AF30-8A04-6142-946B-2947C1A224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8" r="24749" b="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64825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F70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Production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E526A4-B1AE-BF46-A610-5A7D4D3B8D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0475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 lvl="0"/>
            <a:r>
              <a:rPr lang="en-US" altLang="en-US" sz="1700">
                <a:solidFill>
                  <a:srgbClr val="FFFFFF"/>
                </a:solidFill>
              </a:rPr>
              <a:t>Content Creation: Original Developments</a:t>
            </a:r>
          </a:p>
          <a:p>
            <a:pPr lvl="0"/>
            <a:r>
              <a:rPr lang="en-US" sz="1700">
                <a:solidFill>
                  <a:srgbClr val="FFFFFF"/>
                </a:solidFill>
              </a:rPr>
              <a:t>Production: Producing end-products </a:t>
            </a:r>
          </a:p>
          <a:p>
            <a:pPr lvl="0"/>
            <a:r>
              <a:rPr lang="en-US" sz="1700">
                <a:solidFill>
                  <a:srgbClr val="FFFFFF"/>
                </a:solidFill>
              </a:rPr>
              <a:t>Whose investment: Global Conglomeration – Warner, Disney, Sony &amp; Regional Conglomeration</a:t>
            </a:r>
          </a:p>
          <a:p>
            <a:pPr lvl="0"/>
            <a:r>
              <a:rPr lang="en-US" sz="1700">
                <a:solidFill>
                  <a:srgbClr val="FFFFFF"/>
                </a:solidFill>
              </a:rPr>
              <a:t>Global Division of Labor </a:t>
            </a:r>
          </a:p>
          <a:p>
            <a:pPr lvl="1"/>
            <a:r>
              <a:rPr lang="en-US" sz="1700">
                <a:solidFill>
                  <a:srgbClr val="FFFFFF"/>
                </a:solidFill>
              </a:rPr>
              <a:t>Japanese Animation: Japanese Creators+ Chinese Animators + American Distributors</a:t>
            </a:r>
          </a:p>
          <a:p>
            <a:pPr lvl="1"/>
            <a:r>
              <a:rPr lang="en-US" sz="1700">
                <a:solidFill>
                  <a:srgbClr val="FFFFFF"/>
                </a:solidFill>
              </a:rPr>
              <a:t>Global outsourcing structure</a:t>
            </a:r>
          </a:p>
          <a:p>
            <a:pPr lvl="1"/>
            <a:r>
              <a:rPr lang="en-US" sz="1700">
                <a:solidFill>
                  <a:srgbClr val="FFFFFF"/>
                </a:solidFill>
              </a:rPr>
              <a:t>Creative class = Freelancing labor =&gt; Flexible labor =&gt; Precarious class</a:t>
            </a:r>
          </a:p>
          <a:p>
            <a:r>
              <a:rPr lang="en-US" sz="1700">
                <a:solidFill>
                  <a:srgbClr val="FFFFFF"/>
                </a:solidFill>
              </a:rPr>
              <a:t>Promotion: Reaching Consumers</a:t>
            </a:r>
          </a:p>
          <a:p>
            <a:endParaRPr lang="en-US" sz="1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094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Distribution</a:t>
            </a:r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098AD9D4-4B2B-4410-A286-8DAB387AC9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550451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1148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04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CONSUMPTION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B6D2EA-F308-A542-9437-4299A4B51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5" r="1" b="20636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 lvl="0"/>
            <a:r>
              <a:rPr lang="en-US" altLang="en-US" sz="2000">
                <a:solidFill>
                  <a:srgbClr val="FFFFFF"/>
                </a:solidFill>
              </a:rPr>
              <a:t>Production-Distribution-CONSUMPTION</a:t>
            </a:r>
          </a:p>
          <a:p>
            <a:pPr lvl="0"/>
            <a:r>
              <a:rPr lang="en-US" sz="2000">
                <a:solidFill>
                  <a:srgbClr val="FFFFFF"/>
                </a:solidFill>
              </a:rPr>
              <a:t>Symbolic Capital &amp; Cultural Taste</a:t>
            </a:r>
          </a:p>
          <a:p>
            <a:pPr lvl="0"/>
            <a:r>
              <a:rPr lang="en-US" sz="2000">
                <a:solidFill>
                  <a:srgbClr val="FFFFFF"/>
                </a:solidFill>
              </a:rPr>
              <a:t>Smart Phones, High-end Headphones, OLED TVs,  Smart Watches, Electronic Cars, VR</a:t>
            </a:r>
          </a:p>
          <a:p>
            <a:pPr lvl="0"/>
            <a:r>
              <a:rPr lang="en-US" sz="2000">
                <a:solidFill>
                  <a:srgbClr val="FFFFFF"/>
                </a:solidFill>
              </a:rPr>
              <a:t>Demand generated by supply (backed by low income workers) </a:t>
            </a:r>
          </a:p>
          <a:p>
            <a:pPr lvl="0"/>
            <a:r>
              <a:rPr lang="en-US" sz="2000">
                <a:solidFill>
                  <a:srgbClr val="FFFFFF"/>
                </a:solidFill>
              </a:rPr>
              <a:t>&amp; Digital Wastes go into the third world</a:t>
            </a:r>
          </a:p>
          <a:p>
            <a:pPr lvl="0"/>
            <a:r>
              <a:rPr lang="en-US" sz="2000">
                <a:solidFill>
                  <a:srgbClr val="FFFFFF"/>
                </a:solidFill>
              </a:rPr>
              <a:t>Global Polarization </a:t>
            </a:r>
          </a:p>
        </p:txBody>
      </p:sp>
    </p:spTree>
    <p:extLst>
      <p:ext uri="{BB962C8B-B14F-4D97-AF65-F5344CB8AC3E}">
        <p14:creationId xmlns:p14="http://schemas.microsoft.com/office/powerpoint/2010/main" val="37916029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395</Words>
  <Application>Microsoft Macintosh PowerPoint</Application>
  <PresentationFormat>Widescreen</PresentationFormat>
  <Paragraphs>66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Global Media Industries</vt:lpstr>
      <vt:lpstr>Globalization &amp; Media Industries</vt:lpstr>
      <vt:lpstr>INDUSTRIES</vt:lpstr>
      <vt:lpstr>Globalized Western Civilization</vt:lpstr>
      <vt:lpstr>Global Industrialization</vt:lpstr>
      <vt:lpstr>INDUSTRIES</vt:lpstr>
      <vt:lpstr>Production</vt:lpstr>
      <vt:lpstr>Distribution</vt:lpstr>
      <vt:lpstr>CONSUMPTION</vt:lpstr>
      <vt:lpstr>MEDIA INDUSTRIES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Media Industries</dc:title>
  <dc:creator>Tae-Sik Kim</dc:creator>
  <cp:lastModifiedBy>Tae-Sik Kim</cp:lastModifiedBy>
  <cp:revision>1</cp:revision>
  <dcterms:created xsi:type="dcterms:W3CDTF">2019-09-22T12:42:34Z</dcterms:created>
  <dcterms:modified xsi:type="dcterms:W3CDTF">2019-09-22T12:42:38Z</dcterms:modified>
</cp:coreProperties>
</file>