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81" r:id="rId23"/>
    <p:sldId id="283" r:id="rId24"/>
    <p:sldId id="282" r:id="rId25"/>
    <p:sldId id="291" r:id="rId26"/>
    <p:sldId id="292" r:id="rId27"/>
    <p:sldId id="284" r:id="rId28"/>
    <p:sldId id="285" r:id="rId29"/>
    <p:sldId id="293" r:id="rId30"/>
    <p:sldId id="294" r:id="rId31"/>
    <p:sldId id="295" r:id="rId32"/>
    <p:sldId id="296" r:id="rId33"/>
    <p:sldId id="289" r:id="rId34"/>
    <p:sldId id="275" r:id="rId35"/>
    <p:sldId id="288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0" d="100"/>
          <a:sy n="90" d="100"/>
        </p:scale>
        <p:origin x="-8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12/17/20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17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.12.2020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Nprap.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Nahrazena app Záchranka</a:t>
            </a:r>
          </a:p>
          <a:p>
            <a:r>
              <a:rPr lang="cs-CZ" dirty="0" smtClean="0"/>
              <a:t>Rychlé </a:t>
            </a:r>
            <a:r>
              <a:rPr lang="cs-CZ" dirty="0" smtClean="0"/>
              <a:t>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262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Připojitelné za sněžný skútr </a:t>
            </a:r>
          </a:p>
          <a:p>
            <a:r>
              <a:rPr lang="cs-CZ" dirty="0" smtClean="0"/>
              <a:t>Pro transport zraněných lyžařů na sjezdovkách </a:t>
            </a:r>
          </a:p>
          <a:p>
            <a:r>
              <a:rPr lang="cs-CZ" dirty="0" smtClean="0"/>
              <a:t>Vhodné pro práci v extrémních podmínkách</a:t>
            </a:r>
          </a:p>
          <a:p>
            <a:r>
              <a:rPr lang="cs-CZ" dirty="0" smtClean="0"/>
              <a:t>Vhodné i pro převoz nákladu </a:t>
            </a:r>
          </a:p>
          <a:p>
            <a:r>
              <a:rPr lang="cs-CZ" dirty="0" smtClean="0"/>
              <a:t>Vysoká odolnost a jednoduché použítí</a:t>
            </a:r>
          </a:p>
          <a:p>
            <a:r>
              <a:rPr lang="cs-CZ" dirty="0" smtClean="0"/>
              <a:t>Rozměr: 1920 x 560 mm </a:t>
            </a:r>
          </a:p>
          <a:p>
            <a:r>
              <a:rPr lang="cs-CZ" dirty="0" smtClean="0"/>
              <a:t>Materiál: nerez </a:t>
            </a:r>
          </a:p>
          <a:p>
            <a:r>
              <a:rPr lang="cs-CZ" dirty="0" smtClean="0"/>
              <a:t>Maximální zatížení: 150 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724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pacienta ve vertikální i horizontální poloze</a:t>
            </a:r>
          </a:p>
          <a:p>
            <a:r>
              <a:rPr lang="cs-CZ" dirty="0" smtClean="0"/>
              <a:t>Možnost závěsu pod 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smtClean="0"/>
              <a:t>Další činnost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1315</Words>
  <Application>Microsoft Macintosh PowerPoint</Application>
  <PresentationFormat>On-screen Show (4:3)</PresentationFormat>
  <Paragraphs>158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28</vt:lpstr>
      <vt:lpstr>Vybavení</vt:lpstr>
      <vt:lpstr>Slide 30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145</cp:revision>
  <dcterms:created xsi:type="dcterms:W3CDTF">2020-12-17T12:50:47Z</dcterms:created>
  <dcterms:modified xsi:type="dcterms:W3CDTF">2020-12-17T12:53:17Z</dcterms:modified>
</cp:coreProperties>
</file>