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4" r:id="rId9"/>
    <p:sldId id="273" r:id="rId10"/>
    <p:sldId id="276" r:id="rId11"/>
    <p:sldId id="271" r:id="rId12"/>
    <p:sldId id="275" r:id="rId13"/>
    <p:sldId id="270" r:id="rId14"/>
    <p:sldId id="277" r:id="rId15"/>
    <p:sldId id="278" r:id="rId16"/>
    <p:sldId id="279" r:id="rId17"/>
    <p:sldId id="280" r:id="rId18"/>
    <p:sldId id="28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clanek/uvod-hlavni-ukoly-a-zamereni-zu-hzs-cr-hlavni-ukoly-a-zamereni-zachranneho-utvaru-hzs-cr.aspx" TargetMode="External"/><Relationship Id="rId4" Type="http://schemas.openxmlformats.org/officeDocument/2006/relationships/hyperlink" Target="http://www.hasicarny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15.10.2020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smtClean="0">
                <a:solidFill>
                  <a:schemeClr val="tx1"/>
                </a:solidFill>
              </a:rPr>
              <a:t>nprap</a:t>
            </a:r>
            <a:r>
              <a:rPr lang="cs-CZ" b="1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241 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https://www.hzscr.cz/clanek/uvod-hlavni-ukoly-a-zamereni-zu-hzs-cr-hlavni-ukoly-a-zamereni-zachranneho-utvaru-hzs-cr.aspx</a:t>
            </a:r>
            <a:endParaRPr lang="en-US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4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29540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81400"/>
            <a:ext cx="76200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1981200" cy="2948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genmjr. Ing. Drahoslav Ryba</a:t>
            </a:r>
          </a:p>
          <a:p>
            <a:endParaRPr lang="cs-CZ" dirty="0" smtClean="0"/>
          </a:p>
          <a:p>
            <a:r>
              <a:rPr lang="cs-CZ" dirty="0" smtClean="0"/>
              <a:t>Do funkce uveden 1.12.2011</a:t>
            </a:r>
          </a:p>
          <a:p>
            <a:endParaRPr lang="cs-CZ" dirty="0" smtClean="0"/>
          </a:p>
          <a:p>
            <a:r>
              <a:rPr lang="cs-CZ" dirty="0" smtClean="0"/>
              <a:t>Podřízen ministrovi vnitra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991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92</cp:revision>
  <dcterms:created xsi:type="dcterms:W3CDTF">2020-10-15T11:39:54Z</dcterms:created>
  <dcterms:modified xsi:type="dcterms:W3CDTF">2020-10-15T11:42:40Z</dcterms:modified>
</cp:coreProperties>
</file>