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4" r:id="rId9"/>
    <p:sldId id="280" r:id="rId10"/>
    <p:sldId id="271" r:id="rId11"/>
    <p:sldId id="272" r:id="rId12"/>
    <p:sldId id="273" r:id="rId13"/>
    <p:sldId id="261" r:id="rId14"/>
    <p:sldId id="274" r:id="rId15"/>
    <p:sldId id="268" r:id="rId16"/>
    <p:sldId id="277" r:id="rId17"/>
    <p:sldId id="278" r:id="rId18"/>
    <p:sldId id="279" r:id="rId19"/>
    <p:sldId id="275" r:id="rId20"/>
    <p:sldId id="266" r:id="rId21"/>
    <p:sldId id="276" r:id="rId22"/>
    <p:sldId id="270" r:id="rId23"/>
    <p:sldId id="269" r:id="rId24"/>
    <p:sldId id="263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08.11.2020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f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3331/1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publishing.service.gov.uk/government/uploads/system/uploads/attachment_data/file/33691/SpacePrimerFinalWebVersion.pdf" TargetMode="External"/><Relationship Id="rId5" Type="http://schemas.openxmlformats.org/officeDocument/2006/relationships/hyperlink" Target="https://www.youtube.com/watch?v=xGKdT8oYBX0" TargetMode="External"/><Relationship Id="rId4" Type="http://schemas.openxmlformats.org/officeDocument/2006/relationships/hyperlink" Target="https://www.ted.com/talks/will_marshall_the_mission_to_create_a_searchable_database_of_earth_s_surf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Moderní technologie a bezpečnost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6334" y="2858611"/>
            <a:ext cx="4015665" cy="399939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6000" i="1" dirty="0">
                <a:latin typeface="Arial" panose="020B0604020202020204" pitchFamily="34" charset="0"/>
                <a:cs typeface="Arial" panose="020B0604020202020204" pitchFamily="34" charset="0"/>
              </a:rPr>
              <a:t>Vesmír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9.11.2020</a:t>
            </a: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9AD5564-8AD4-43E0-A359-71025AF5D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2" y="462270"/>
            <a:ext cx="5783623" cy="59334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639485" y="396787"/>
            <a:ext cx="6886256" cy="5613396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Vesmírná bezpečnost: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r>
              <a:rPr lang="cs-CZ" dirty="0" err="1"/>
              <a:t>Clay</a:t>
            </a:r>
            <a:r>
              <a:rPr lang="cs-CZ" dirty="0"/>
              <a:t> </a:t>
            </a:r>
            <a:r>
              <a:rPr lang="cs-CZ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/>
              <a:t>vesmírná bezpečnost jako schopnost vynášet a operovat se satelity mimo zemskou atmosféru bez externího rušení, poškozování nebo destrukce</a:t>
            </a:r>
          </a:p>
          <a:p>
            <a:r>
              <a:rPr lang="cs-CZ" dirty="0"/>
              <a:t>Tři dimenze vesmírné bezpečnosti shrnuje Jean-</a:t>
            </a:r>
            <a:r>
              <a:rPr lang="cs-CZ" dirty="0" err="1"/>
              <a:t>François</a:t>
            </a:r>
            <a:r>
              <a:rPr lang="cs-CZ" dirty="0"/>
              <a:t> </a:t>
            </a:r>
            <a:r>
              <a:rPr lang="cs-CZ" dirty="0" err="1"/>
              <a:t>Mayence</a:t>
            </a:r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165763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„Bezpečný a udržitelný přístup k vesmíru a jeho využívání, jakož i svoboda od hrozeb vycházejících z prostoru.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definice vychází z principů v Kosmické smlouvě z roku 1967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vesmír má zůstat volně dostupný pro všechny k mírovému využití nyní i do budoucna </a:t>
            </a: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Tři dimenze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r>
              <a:rPr lang="cs-CZ" dirty="0"/>
              <a:t>Kosmický prostor pro bezpečnost: </a:t>
            </a:r>
          </a:p>
          <a:p>
            <a:pPr marL="0" indent="0">
              <a:buNone/>
            </a:pPr>
            <a:r>
              <a:rPr lang="cs-CZ" dirty="0"/>
              <a:t>užití vesmírných systémů pro bezpečnostní a obranné účely</a:t>
            </a:r>
          </a:p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Bezpečnost ve vesmíru: </a:t>
            </a:r>
          </a:p>
          <a:p>
            <a:pPr marL="0" lvl="0" indent="0">
              <a:buNone/>
            </a:pPr>
            <a:r>
              <a:rPr lang="cs-CZ" dirty="0"/>
              <a:t>jak chránit vesmírné prostředky a systémy před přírodními a/nebo lidskými hrozbami nebo riziky a zachovat udržitelný rozvoj vesmírných aktivit</a:t>
            </a:r>
            <a:br>
              <a:rPr lang="cs-CZ" dirty="0"/>
            </a:br>
            <a:endParaRPr lang="cs-CZ" dirty="0"/>
          </a:p>
          <a:p>
            <a:pPr lvl="0"/>
            <a:r>
              <a:rPr lang="cs-CZ" dirty="0"/>
              <a:t>Bezpečnost z vesmíru: </a:t>
            </a:r>
          </a:p>
          <a:p>
            <a:pPr marL="0" lvl="0" indent="0">
              <a:buNone/>
            </a:pPr>
            <a:r>
              <a:rPr lang="cs-CZ" dirty="0"/>
              <a:t>jak chránit lidský život a životní prostředí Země před přírodními hrozbami a riziky z vesmíru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Rizika a hrozby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Kosmické smetí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Kesslerův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 – kaskádový nárůst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Konvenční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Jaderné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Směrované energie - laserové či mikrovlnné systémy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Kybernetická bezpečnost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28816F-2423-4B0F-8ED7-CC20860FC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3" b="21615"/>
          <a:stretch/>
        </p:blipFill>
        <p:spPr>
          <a:xfrm>
            <a:off x="4996322" y="2681057"/>
            <a:ext cx="7059554" cy="39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raketa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Současné trendy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Privatizace a komercionalizace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Turismus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Těžba surovin?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Nárůst počtu aktérů i využívání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75" y="168676"/>
            <a:ext cx="6543365" cy="4351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518244"/>
            <a:ext cx="5718919" cy="321689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108854"/>
            <a:ext cx="4242169" cy="33201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0" y="122864"/>
            <a:ext cx="6214369" cy="31926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84" y="3557757"/>
            <a:ext cx="5117052" cy="28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Velký nárůst aktérů díky technologickému postupu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Zlevňování vývoje, výroby a operování satelitů a nosných raket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Různorodá odvětví – například technologické IT firmy, investiční a mediální společnosti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Nové přístupy, důraz na inovaci, snižování celkové ceny z důvodu konkurence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Společnosti vyrábějí produkty, které nejsou perfektní, ale dostatečné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Prioritu má nižší cena před perfektním výkonem, spolehlivostí či výdrží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Přístup je reflektován v efektivnějších a jednodušších procesech při výrobě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Levnějších komponenty, 3D tisk, open source software, adaptabilní výrobní a produkční model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Nejvíce evidentní u menších společností v satelitním sektoru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 sledovat?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Privátní sektor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Právní systém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Miniaturizaci -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mikrosatelity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Autonomní systémy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FCD30-A098-4A77-9001-164AD5EC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440709"/>
            <a:ext cx="10515600" cy="5809171"/>
          </a:xfrm>
        </p:spPr>
        <p:txBody>
          <a:bodyPr>
            <a:normAutofit fontScale="47500" lnSpcReduction="20000"/>
          </a:bodyPr>
          <a:lstStyle/>
          <a:p>
            <a:r>
              <a:rPr lang="cs-CZ" dirty="0">
                <a:hlinkClick r:id="rId2"/>
              </a:rPr>
              <a:t>http://spacesecurityindex.org/ssi_editions/space-security-2019/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>
                <a:hlinkClick r:id="rId2"/>
              </a:rPr>
              <a:t>https://edition.cnn.com/2020/10/31/us/psyche-asteroid-ultraviolet-trnd-scn/index.html?utm_source=fbCNNi&amp;utm_content=2020-10-31T15%3A09%3A31&amp;utm_medium=social&amp;utm_term=link&amp;fbclid=IwAR19p6YUeNxv4B8Vv7fWfgDbpIIt8I55LSgBrAPq31f4wa48AJuRXIkzaOQ</a:t>
            </a:r>
          </a:p>
          <a:p>
            <a:r>
              <a:rPr lang="cs-CZ" dirty="0">
                <a:hlinkClick r:id="rId2"/>
              </a:rPr>
              <a:t>https://www.thespacereview.com/article/4056/1?fbclid=IwAR3iKGDTs9VY3y2DXMz4hhxAmKSXeosjxS056AkAInx62W5ht1aA_PLIc5w</a:t>
            </a:r>
          </a:p>
          <a:p>
            <a:r>
              <a:rPr lang="cs-CZ" dirty="0">
                <a:hlinkClick r:id="rId2"/>
              </a:rPr>
              <a:t>https://www.japcc.org/portfolio/space-natos-newest-operational-domain/</a:t>
            </a:r>
          </a:p>
          <a:p>
            <a:r>
              <a:rPr lang="cs-CZ" dirty="0">
                <a:hlinkClick r:id="rId2"/>
              </a:rPr>
              <a:t>https://spacenews.com/pentagon-issues-new-strategy-to-defend-u-s-dominance-in-space/</a:t>
            </a:r>
          </a:p>
          <a:p>
            <a:r>
              <a:rPr lang="cs-CZ" dirty="0">
                <a:hlinkClick r:id="rId2"/>
              </a:rPr>
              <a:t>https://www.brookings.edu/blog/order-from-chaos/2020/04/22/nato-and-outer-space-now-what/</a:t>
            </a:r>
          </a:p>
          <a:p>
            <a:r>
              <a:rPr lang="cs-CZ" dirty="0">
                <a:hlinkClick r:id="rId2"/>
              </a:rPr>
              <a:t>https://arstechnica.com/science/2020/04/mission-extension-vehicle-succeeds-returns-aging-satellite-into-service/</a:t>
            </a:r>
          </a:p>
          <a:p>
            <a:r>
              <a:rPr lang="cs-CZ" dirty="0">
                <a:hlinkClick r:id="rId2"/>
              </a:rPr>
              <a:t>https://phys.org/news/2020-03-planetary-defenders-validate-asteroid-deflection.html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Dostupné také z: http://linkinghub.elsevier.com/retrieve/pii/S0265964617300966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3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4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Dostupné z: </a:t>
            </a:r>
            <a:r>
              <a:rPr lang="cs-CZ" dirty="0">
                <a:hlinkClick r:id="rId5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Dostupné z: </a:t>
            </a:r>
            <a:r>
              <a:rPr lang="cs-CZ" dirty="0">
                <a:hlinkClick r:id="rId6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Dostupné z: https://www.satcen.europa.eu/key_documents/EU%20SatCen%20Annual%20Report%2020175af3f893f9d71b08a8d92b9d.pdf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752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Buzz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Aldrin</a:t>
            </a:r>
          </a:p>
          <a:p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Pete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Conrad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Bean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Shepard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Edgar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Mitchell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Scott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James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Irwin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Charles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Duke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Eugene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Cernan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Harrison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Schmitt</a:t>
            </a:r>
            <a:endParaRPr lang="cs-CZ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3246-F6C8-4791-A687-A0644077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9C0DD4D-DB59-4031-B744-3BB1A9535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9" y="1674588"/>
            <a:ext cx="5263236" cy="3508824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EA4142F-C5FA-4D22-B107-BF9EFDDB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67" y="1454338"/>
            <a:ext cx="4955594" cy="39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8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13" y="54565"/>
            <a:ext cx="5279652" cy="107738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594FB92-93E6-4172-B8C3-5DB8A7427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87" y="1032832"/>
            <a:ext cx="5212875" cy="360574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4"/>
            <a:ext cx="5538496" cy="345211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19" name="Zástupný symbol pro obsah 18">
            <a:extLst>
              <a:ext uri="{FF2B5EF4-FFF2-40B4-BE49-F238E27FC236}">
                <a16:creationId xmlns:a16="http://schemas.microsoft.com/office/drawing/2014/main" id="{053375CF-9A67-43C9-8AFC-7198FC4AE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0" y="3913443"/>
            <a:ext cx="4190022" cy="2847627"/>
          </a:xfr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73" y="3131190"/>
            <a:ext cx="4044436" cy="360574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BAAD5D-4AE7-4639-8D5D-6F0F7B8805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929" b="9079"/>
          <a:stretch/>
        </p:blipFill>
        <p:spPr>
          <a:xfrm>
            <a:off x="2594883" y="1380372"/>
            <a:ext cx="5158004" cy="43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365125"/>
            <a:ext cx="5459767" cy="5811838"/>
          </a:xfrm>
        </p:spPr>
        <p:txBody>
          <a:bodyPr>
            <a:norm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vesmír a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Kármánova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linie</a:t>
            </a:r>
          </a:p>
          <a:p>
            <a:pPr>
              <a:buFontTx/>
              <a:buChar char="-"/>
            </a:pPr>
            <a:r>
              <a:rPr lang="cs-CZ" dirty="0"/>
              <a:t>atmosférický bod ve výšce 100 km</a:t>
            </a:r>
          </a:p>
          <a:p>
            <a:pPr>
              <a:buFontTx/>
              <a:buChar char="-"/>
            </a:pPr>
            <a:r>
              <a:rPr lang="cs-CZ" dirty="0"/>
              <a:t>pro běžné letectví nejvyšším dosažitelným bodem</a:t>
            </a:r>
          </a:p>
          <a:p>
            <a:pPr>
              <a:buFontTx/>
              <a:buChar char="-"/>
            </a:pPr>
            <a:r>
              <a:rPr lang="cs-CZ" dirty="0"/>
              <a:t>pro vesmírné plavidlo je to nejnižší bod, pod nímž je atmosféra příliš hustá na to, aby mohlo setrvat na stabilní orbitě bez kontinuálního tahu svého pohonu 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historie – 1942 a 1957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  <a:endParaRPr lang="en-GB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38228B1-5471-4B89-BD58-224AA58B3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07" y="37450"/>
            <a:ext cx="8112819" cy="678801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89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</TotalTime>
  <Words>911</Words>
  <Application>Microsoft Office PowerPoint</Application>
  <PresentationFormat>Širokoúhlá obrazovka</PresentationFormat>
  <Paragraphs>93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Moderní technologie a bezpečnost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Satelity</vt:lpstr>
      <vt:lpstr>Satelity</vt:lpstr>
      <vt:lpstr>GeoInt</vt:lpstr>
      <vt:lpstr>Prezentace aplikace PowerPoint</vt:lpstr>
      <vt:lpstr>Prezentace aplikace PowerPoint</vt:lpstr>
      <vt:lpstr>Vesmírná bezpečnost: </vt:lpstr>
      <vt:lpstr>Tři dimenze</vt:lpstr>
      <vt:lpstr>Rizika a hrozby </vt:lpstr>
      <vt:lpstr>Prezentace aplikace PowerPoint</vt:lpstr>
      <vt:lpstr>Prezentace aplikace PowerPoint</vt:lpstr>
      <vt:lpstr>Prezentace aplikace PowerPoint</vt:lpstr>
      <vt:lpstr>Starfish Prime    SM-3 raketa    Fengyun-1C 1962     2008     2007</vt:lpstr>
      <vt:lpstr>Současné trendy </vt:lpstr>
      <vt:lpstr>Prezentace aplikace PowerPoint</vt:lpstr>
      <vt:lpstr>Prezentace aplikace PowerPoint</vt:lpstr>
      <vt:lpstr>Co sledovat?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Marek</cp:lastModifiedBy>
  <cp:revision>54</cp:revision>
  <dcterms:created xsi:type="dcterms:W3CDTF">2018-09-30T12:59:17Z</dcterms:created>
  <dcterms:modified xsi:type="dcterms:W3CDTF">2020-11-08T20:44:14Z</dcterms:modified>
</cp:coreProperties>
</file>