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9D1CAB-2E37-4657-8DE5-E8AB97130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42D98F-9CB9-4DE1-BB51-0D6EA387E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209A4F-A551-4878-A25D-9D91A229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C610DC-485A-4DFF-848F-010F518D7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E8C4C7F-53FC-473A-89A0-531D697AB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53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8F051-EDE6-4132-BB5F-4E4EBE6B8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9593C4-8A24-4D66-A6CB-E930739D73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C2E966-623F-4DFB-88B0-651882A48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650F78-3807-4B17-8CDF-65855F46B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B0099C-F67A-4A9A-B461-BBBDA217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84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267835C-E85A-4029-95D0-D02CDC0895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74A537-2DE4-474D-B7F3-9EEB455F56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C69883-77E5-4583-90DD-49E5FA42C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C3CFC0-B48F-4453-8E63-EB0C20082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71E679-6F94-405B-8331-2D1145B20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46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71294-0744-46AC-A123-4CC80BD83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BD5651-3D72-4A47-8324-18618EDD5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2E85BC-C34A-43C3-8189-EA1A35A28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E7939F-0632-4B30-BD77-C4045158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CFB924-7FCF-44B8-ADCB-99DFD372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6047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58489-4C03-4081-92A5-C5E6E4762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CF92BF3-067A-4255-B25E-875B8B3FF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A96D1-FCC4-4172-B70E-1EBC83000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E21563-3DC0-4BA6-A764-75B0E22A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4C5AE2-0D14-41E1-A037-7F3C1E6BF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94AAF8-6759-4CA6-A460-60E81C7A0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0F6A8C-3644-4A77-96C0-78900CBBAB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BB066A5-232A-4DB2-B72D-91AAB48E2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23BB58-8319-4D49-9102-A3D2F597D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BD6309-CE05-437E-8E5A-D51DBD768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0B1E51-C9FD-4157-9DCB-272434A51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68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B1D51-01CB-4961-9A1D-F695DE3DB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2569F2C-C85A-4C41-AC02-DA8CEE2AB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7A35A60-F7C4-42EF-91EE-1E3E7AF0C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5AB73A2-9425-4C00-8156-DB05D20E37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5F875D1-3EB4-44C5-AC17-870EC5143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8FD65D-E7F1-400D-A0C5-B7171FA24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670D1CF-272E-4BB5-A3F7-E9A18DE98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1DD033-9C37-494D-B1F0-A3CAADBE2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752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A7CD3-2BC1-4277-8923-4C24A81B1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E758BD3-3991-4403-8524-30ABBC9D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F1048E-AE02-479C-9EB4-628AAC2DD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F91171-2506-4BF3-BD45-A4E63A982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29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97C9AB2-80E1-4DE2-8641-AEF95DF7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59E3533-A3F0-4DE4-AC8C-57A35D911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77BC30-9C70-4975-AA3A-A966F278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349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35566-5879-4D0C-821B-6E450D5DD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CB669A-9C30-46D6-AD47-F2FFDC913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77E4768-483D-42A6-B450-CEB8E7FAE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D0C3F2-C714-4890-AC8D-2F0B5A8BE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07F780-E2B5-4046-8C59-E6DF27DE2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FBEF37-92CC-4BDB-B7B3-3EE1AB236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27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52BE47-6841-4E9B-A5A7-67B09B69E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10FD0A8-DE5D-41EC-B6F0-A210D0A8B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58067E9-DAAB-403A-9DD0-EE134BF70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279FB2-0F45-41BF-B0B3-F3D6A66B8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A3D6ADD-3BA2-4B14-A526-67D44AA5C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5FBF9D-1748-413C-BCC8-51B5B7A5F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21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EF6A7C-1AF3-4E58-B339-AFE0510B7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976941B-DAA0-4209-ACFE-7D71F5A47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D1A27B-F4A0-440A-BFA2-E382526C5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84C27-73B1-4614-98C1-9F52B49AE0EF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479528-ACE0-47C9-985E-9CBEFC97F6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177C48-C53B-4547-A0D3-C219A1D3D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EE23E-13BA-41BF-9E24-568C5A3DE1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03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3EC34-49D7-4798-BE19-1E0FC6601E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ING </a:t>
            </a:r>
            <a:r>
              <a:rPr lang="cs-CZ" dirty="0" err="1"/>
              <a:t>vs</a:t>
            </a:r>
            <a:r>
              <a:rPr lang="cs-CZ" dirty="0"/>
              <a:t> INF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3BDD5B-FA0A-4E76-B5CB-A5725BED74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684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2AE9E-FBE4-429A-86D1-28AA65C8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Go 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6489FE-A26A-4D24-AF4B-91B51F467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He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watching</a:t>
            </a:r>
            <a:r>
              <a:rPr lang="cs-CZ" dirty="0"/>
              <a:t> TV and </a:t>
            </a:r>
            <a:r>
              <a:rPr lang="cs-CZ" dirty="0" err="1"/>
              <a:t>went</a:t>
            </a:r>
            <a:r>
              <a:rPr lang="cs-CZ" dirty="0"/>
              <a:t> on to play </a:t>
            </a:r>
            <a:r>
              <a:rPr lang="cs-CZ" dirty="0" err="1"/>
              <a:t>chess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He </a:t>
            </a:r>
            <a:r>
              <a:rPr lang="cs-CZ" dirty="0" err="1"/>
              <a:t>went</a:t>
            </a:r>
            <a:r>
              <a:rPr lang="cs-CZ" dirty="0"/>
              <a:t> on </a:t>
            </a:r>
            <a:r>
              <a:rPr lang="cs-CZ" dirty="0" err="1"/>
              <a:t>watching</a:t>
            </a:r>
            <a:r>
              <a:rPr lang="cs-CZ" dirty="0"/>
              <a:t> TV </a:t>
            </a:r>
            <a:r>
              <a:rPr lang="cs-CZ" dirty="0" err="1"/>
              <a:t>after</a:t>
            </a:r>
            <a:r>
              <a:rPr lang="cs-CZ" dirty="0"/>
              <a:t> I </a:t>
            </a:r>
            <a:r>
              <a:rPr lang="cs-CZ" dirty="0" err="1"/>
              <a:t>left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83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8E4E4-67F8-4656-93E4-CEC56A4AC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48D1D22A-F2A5-4E9F-BA70-1E48470442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19" y="269538"/>
            <a:ext cx="6599350" cy="5954797"/>
          </a:xfrm>
        </p:spPr>
      </p:pic>
    </p:spTree>
    <p:extLst>
      <p:ext uri="{BB962C8B-B14F-4D97-AF65-F5344CB8AC3E}">
        <p14:creationId xmlns:p14="http://schemas.microsoft.com/office/powerpoint/2010/main" val="3829939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A3C35F-56D3-42E1-A736-E3CB8C44C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meaning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1D1D5-A5C3-4357-9994-9B113E7A5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Stop</a:t>
            </a:r>
          </a:p>
          <a:p>
            <a:r>
              <a:rPr lang="cs-CZ" dirty="0" err="1"/>
              <a:t>Remember</a:t>
            </a:r>
            <a:endParaRPr lang="cs-CZ" dirty="0"/>
          </a:p>
          <a:p>
            <a:r>
              <a:rPr lang="cs-CZ" dirty="0" err="1"/>
              <a:t>Forget</a:t>
            </a:r>
            <a:endParaRPr lang="cs-CZ" dirty="0"/>
          </a:p>
          <a:p>
            <a:r>
              <a:rPr lang="cs-CZ" dirty="0" err="1"/>
              <a:t>Like</a:t>
            </a:r>
            <a:endParaRPr lang="cs-CZ" dirty="0"/>
          </a:p>
          <a:p>
            <a:r>
              <a:rPr lang="cs-CZ" dirty="0" err="1"/>
              <a:t>Try</a:t>
            </a:r>
            <a:endParaRPr lang="cs-CZ" dirty="0"/>
          </a:p>
          <a:p>
            <a:r>
              <a:rPr lang="cs-CZ" dirty="0" err="1"/>
              <a:t>Mean</a:t>
            </a:r>
            <a:endParaRPr lang="cs-CZ" dirty="0"/>
          </a:p>
          <a:p>
            <a:r>
              <a:rPr lang="cs-CZ" dirty="0"/>
              <a:t>Go on</a:t>
            </a:r>
          </a:p>
        </p:txBody>
      </p:sp>
    </p:spTree>
    <p:extLst>
      <p:ext uri="{BB962C8B-B14F-4D97-AF65-F5344CB8AC3E}">
        <p14:creationId xmlns:p14="http://schemas.microsoft.com/office/powerpoint/2010/main" val="3708779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48383-BB70-46AC-AAFA-F2CFAE24D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Stop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4DFE01-6540-46AC-B294-0AE53C058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walking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and I </a:t>
            </a:r>
            <a:r>
              <a:rPr lang="cs-CZ" dirty="0" err="1"/>
              <a:t>stopped</a:t>
            </a:r>
            <a:r>
              <a:rPr lang="cs-CZ" dirty="0"/>
              <a:t> to 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bread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stopped</a:t>
            </a:r>
            <a:r>
              <a:rPr lang="cs-CZ" dirty="0"/>
              <a:t> smoking.</a:t>
            </a:r>
          </a:p>
        </p:txBody>
      </p:sp>
    </p:spTree>
    <p:extLst>
      <p:ext uri="{BB962C8B-B14F-4D97-AF65-F5344CB8AC3E}">
        <p14:creationId xmlns:p14="http://schemas.microsoft.com/office/powerpoint/2010/main" val="371021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50C9A-DFF0-42C7-99CB-2641CACC0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Remember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F3B3DF-2286-4EAF-B700-C10CF15B6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</a:t>
            </a:r>
            <a:r>
              <a:rPr lang="cs-CZ" dirty="0" err="1"/>
              <a:t>remembered</a:t>
            </a:r>
            <a:r>
              <a:rPr lang="cs-CZ" dirty="0"/>
              <a:t> to do my </a:t>
            </a:r>
            <a:r>
              <a:rPr lang="cs-CZ" dirty="0" err="1"/>
              <a:t>homework</a:t>
            </a:r>
            <a:r>
              <a:rPr lang="cs-CZ" dirty="0"/>
              <a:t> </a:t>
            </a:r>
            <a:r>
              <a:rPr lang="cs-CZ" dirty="0" err="1"/>
              <a:t>yesterday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remembered</a:t>
            </a:r>
            <a:r>
              <a:rPr lang="cs-CZ" dirty="0"/>
              <a:t> </a:t>
            </a:r>
            <a:r>
              <a:rPr lang="cs-CZ" dirty="0" err="1"/>
              <a:t>doing</a:t>
            </a:r>
            <a:r>
              <a:rPr lang="cs-CZ" dirty="0"/>
              <a:t> my </a:t>
            </a:r>
            <a:r>
              <a:rPr lang="cs-CZ" dirty="0" err="1"/>
              <a:t>homework</a:t>
            </a:r>
            <a:r>
              <a:rPr lang="cs-CZ" dirty="0"/>
              <a:t> </a:t>
            </a:r>
            <a:r>
              <a:rPr lang="cs-CZ" dirty="0" err="1"/>
              <a:t>yesterday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051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FADF3B-5CAB-4A19-B29F-502053C8B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Forget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BED16A-7A66-4466-8088-798C325FB4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</a:t>
            </a:r>
            <a:r>
              <a:rPr lang="cs-CZ" dirty="0" err="1"/>
              <a:t>forgot</a:t>
            </a:r>
            <a:r>
              <a:rPr lang="cs-CZ" dirty="0"/>
              <a:t> to do my </a:t>
            </a:r>
            <a:r>
              <a:rPr lang="cs-CZ" dirty="0" err="1"/>
              <a:t>homework</a:t>
            </a:r>
            <a:r>
              <a:rPr lang="cs-CZ" dirty="0"/>
              <a:t> </a:t>
            </a:r>
            <a:r>
              <a:rPr lang="cs-CZ" dirty="0" err="1"/>
              <a:t>yesterday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forgot</a:t>
            </a:r>
            <a:r>
              <a:rPr lang="cs-CZ" dirty="0"/>
              <a:t> </a:t>
            </a:r>
            <a:r>
              <a:rPr lang="cs-CZ" dirty="0" err="1"/>
              <a:t>doing</a:t>
            </a:r>
            <a:r>
              <a:rPr lang="cs-CZ" dirty="0"/>
              <a:t> my </a:t>
            </a:r>
            <a:r>
              <a:rPr lang="cs-CZ" dirty="0" err="1"/>
              <a:t>homework</a:t>
            </a:r>
            <a:r>
              <a:rPr lang="cs-CZ" dirty="0"/>
              <a:t> </a:t>
            </a:r>
            <a:r>
              <a:rPr lang="cs-CZ" dirty="0" err="1"/>
              <a:t>yesterday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559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827471-F240-4B87-92CE-734918996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Like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0C9AF2-15A9-4635-A920-3BEDB7A4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cycling</a:t>
            </a:r>
            <a:r>
              <a:rPr lang="cs-CZ" dirty="0"/>
              <a:t> to </a:t>
            </a:r>
            <a:r>
              <a:rPr lang="cs-CZ" dirty="0" err="1"/>
              <a:t>school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like</a:t>
            </a:r>
            <a:r>
              <a:rPr lang="cs-CZ" dirty="0"/>
              <a:t> to </a:t>
            </a:r>
            <a:r>
              <a:rPr lang="cs-CZ" dirty="0" err="1"/>
              <a:t>cycle</a:t>
            </a:r>
            <a:r>
              <a:rPr lang="cs-CZ" dirty="0"/>
              <a:t> to </a:t>
            </a:r>
            <a:r>
              <a:rPr lang="cs-CZ" dirty="0" err="1"/>
              <a:t>school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2871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F5F14-82A0-41F6-8028-DFC7A3AB5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92AC4B-195D-4F67-B97C-F792D356F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</a:t>
            </a:r>
            <a:r>
              <a:rPr lang="cs-CZ" dirty="0" err="1"/>
              <a:t>tried</a:t>
            </a:r>
            <a:r>
              <a:rPr lang="cs-CZ" dirty="0"/>
              <a:t> </a:t>
            </a:r>
            <a:r>
              <a:rPr lang="cs-CZ" dirty="0" err="1"/>
              <a:t>playing</a:t>
            </a:r>
            <a:r>
              <a:rPr lang="cs-CZ" dirty="0"/>
              <a:t> a </a:t>
            </a:r>
            <a:r>
              <a:rPr lang="cs-CZ" dirty="0" err="1"/>
              <a:t>guitar</a:t>
            </a:r>
            <a:r>
              <a:rPr lang="cs-CZ" dirty="0"/>
              <a:t> last </a:t>
            </a:r>
            <a:r>
              <a:rPr lang="cs-CZ" dirty="0" err="1"/>
              <a:t>year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 err="1"/>
              <a:t>tried</a:t>
            </a:r>
            <a:r>
              <a:rPr lang="cs-CZ" dirty="0"/>
              <a:t> to play a </a:t>
            </a:r>
            <a:r>
              <a:rPr lang="cs-CZ" dirty="0" err="1"/>
              <a:t>guitar</a:t>
            </a:r>
            <a:r>
              <a:rPr lang="cs-CZ" dirty="0"/>
              <a:t> last </a:t>
            </a:r>
            <a:r>
              <a:rPr lang="cs-CZ" dirty="0" err="1"/>
              <a:t>year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24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1EA44-30E9-4075-A3DE-4FF77675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Mean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BF6A61-3B2D-4005-A558-CD57695AA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 </a:t>
            </a:r>
            <a:r>
              <a:rPr lang="cs-CZ" dirty="0" err="1"/>
              <a:t>did</a:t>
            </a:r>
            <a:r>
              <a:rPr lang="cs-CZ" dirty="0"/>
              <a:t> not </a:t>
            </a:r>
            <a:r>
              <a:rPr lang="cs-CZ" dirty="0" err="1"/>
              <a:t>mean</a:t>
            </a:r>
            <a:r>
              <a:rPr lang="cs-CZ" dirty="0"/>
              <a:t> to hurt </a:t>
            </a:r>
            <a:r>
              <a:rPr lang="cs-CZ" dirty="0" err="1"/>
              <a:t>you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mean</a:t>
            </a:r>
            <a:r>
              <a:rPr lang="cs-CZ" dirty="0"/>
              <a:t> </a:t>
            </a:r>
            <a:r>
              <a:rPr lang="cs-CZ" dirty="0" err="1"/>
              <a:t>hurting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21419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133</Words>
  <Application>Microsoft Office PowerPoint</Application>
  <PresentationFormat>Širokoúhlá obrazovka</PresentationFormat>
  <Paragraphs>44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ING vs INF</vt:lpstr>
      <vt:lpstr>Prezentace aplikace PowerPoint</vt:lpstr>
      <vt:lpstr>Words that change meaning</vt:lpstr>
      <vt:lpstr>Stop</vt:lpstr>
      <vt:lpstr>Remember</vt:lpstr>
      <vt:lpstr>Forget</vt:lpstr>
      <vt:lpstr>Like</vt:lpstr>
      <vt:lpstr>Try</vt:lpstr>
      <vt:lpstr>Mean</vt:lpstr>
      <vt:lpstr>Go 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 vs INF</dc:title>
  <dc:creator>David Zelený</dc:creator>
  <cp:lastModifiedBy>David Zelený</cp:lastModifiedBy>
  <cp:revision>5</cp:revision>
  <dcterms:created xsi:type="dcterms:W3CDTF">2020-10-27T08:55:05Z</dcterms:created>
  <dcterms:modified xsi:type="dcterms:W3CDTF">2020-10-27T10:25:56Z</dcterms:modified>
</cp:coreProperties>
</file>