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68" r:id="rId6"/>
    <p:sldId id="266" r:id="rId7"/>
    <p:sldId id="267" r:id="rId8"/>
    <p:sldId id="262" r:id="rId9"/>
    <p:sldId id="270" r:id="rId10"/>
    <p:sldId id="261" r:id="rId11"/>
    <p:sldId id="269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352518"/>
            <a:ext cx="8361229" cy="2113695"/>
          </a:xfrm>
        </p:spPr>
        <p:txBody>
          <a:bodyPr/>
          <a:lstStyle/>
          <a:p>
            <a:r>
              <a:rPr lang="en-US" dirty="0"/>
              <a:t>IRE 111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Week 10: Project workshop</a:t>
            </a:r>
          </a:p>
          <a:p>
            <a:endParaRPr lang="en-US" dirty="0"/>
          </a:p>
          <a:p>
            <a:r>
              <a:rPr lang="en-US" dirty="0"/>
              <a:t>Colin Kimbrell</a:t>
            </a:r>
          </a:p>
        </p:txBody>
      </p:sp>
    </p:spTree>
    <p:extLst>
      <p:ext uri="{BB962C8B-B14F-4D97-AF65-F5344CB8AC3E}">
        <p14:creationId xmlns:p14="http://schemas.microsoft.com/office/powerpoint/2010/main" val="143639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53" y="1907880"/>
            <a:ext cx="2190307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Your final projects &amp; your bachelor studies/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677" y="1329936"/>
            <a:ext cx="5858540" cy="44404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 phases of research:	</a:t>
            </a:r>
          </a:p>
          <a:p>
            <a:pPr marL="0" indent="0">
              <a:buNone/>
            </a:pPr>
            <a:r>
              <a:rPr lang="en-US" dirty="0"/>
              <a:t>	preliminary, </a:t>
            </a:r>
            <a:r>
              <a:rPr lang="en-US" dirty="0">
                <a:solidFill>
                  <a:schemeClr val="tx1"/>
                </a:solidFill>
              </a:rPr>
              <a:t>preparatory, analysis, reporting</a:t>
            </a:r>
          </a:p>
          <a:p>
            <a:endParaRPr lang="en-US" dirty="0"/>
          </a:p>
          <a:p>
            <a:r>
              <a:rPr lang="en-US" dirty="0"/>
              <a:t>Building background knowledge through…</a:t>
            </a:r>
          </a:p>
          <a:p>
            <a:endParaRPr lang="en-US" dirty="0"/>
          </a:p>
          <a:p>
            <a:r>
              <a:rPr lang="en-US" dirty="0"/>
              <a:t>Extensive reading (aka - reviewing the literature)</a:t>
            </a:r>
          </a:p>
          <a:p>
            <a:endParaRPr lang="en-US" dirty="0"/>
          </a:p>
          <a:p>
            <a:r>
              <a:rPr lang="en-US" dirty="0"/>
              <a:t>Inspiration &amp; useful outputs for your future research</a:t>
            </a:r>
          </a:p>
          <a:p>
            <a:endParaRPr lang="en-US" dirty="0"/>
          </a:p>
          <a:p>
            <a:r>
              <a:rPr lang="en-US" dirty="0"/>
              <a:t>Skills development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560886" y="2445488"/>
            <a:ext cx="393405" cy="1562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2960" y="2903816"/>
            <a:ext cx="216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this is a continuous process.</a:t>
            </a:r>
          </a:p>
        </p:txBody>
      </p:sp>
    </p:spTree>
    <p:extLst>
      <p:ext uri="{BB962C8B-B14F-4D97-AF65-F5344CB8AC3E}">
        <p14:creationId xmlns:p14="http://schemas.microsoft.com/office/powerpoint/2010/main" val="161394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48" y="2225673"/>
            <a:ext cx="2190307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Your bachelor studies &amp; future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9741" y="2045292"/>
            <a:ext cx="5858540" cy="3823879"/>
          </a:xfrm>
        </p:spPr>
        <p:txBody>
          <a:bodyPr>
            <a:normAutofit/>
          </a:bodyPr>
          <a:lstStyle/>
          <a:p>
            <a:r>
              <a:rPr lang="en-US" dirty="0"/>
              <a:t>Skills development	</a:t>
            </a:r>
          </a:p>
          <a:p>
            <a:pPr lvl="2"/>
            <a:endParaRPr lang="en-US" dirty="0"/>
          </a:p>
          <a:p>
            <a:r>
              <a:rPr lang="en-US" dirty="0"/>
              <a:t>Extensive background knowledge</a:t>
            </a:r>
          </a:p>
          <a:p>
            <a:endParaRPr lang="en-US" dirty="0"/>
          </a:p>
          <a:p>
            <a:r>
              <a:rPr lang="en-US" dirty="0"/>
              <a:t>In-depth knowledge of a particular topic</a:t>
            </a:r>
          </a:p>
          <a:p>
            <a:endParaRPr lang="en-US" dirty="0"/>
          </a:p>
          <a:p>
            <a:r>
              <a:rPr lang="en-US" dirty="0"/>
              <a:t>And (hopefully) inspiration and useful output</a:t>
            </a:r>
          </a:p>
        </p:txBody>
      </p:sp>
      <p:sp>
        <p:nvSpPr>
          <p:cNvPr id="5" name="Right Brace 4"/>
          <p:cNvSpPr/>
          <p:nvPr/>
        </p:nvSpPr>
        <p:spPr>
          <a:xfrm>
            <a:off x="9335387" y="1662775"/>
            <a:ext cx="393405" cy="26116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13583" y="2506958"/>
            <a:ext cx="1477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Remember, continuous processes.</a:t>
            </a:r>
          </a:p>
        </p:txBody>
      </p:sp>
    </p:spTree>
    <p:extLst>
      <p:ext uri="{BB962C8B-B14F-4D97-AF65-F5344CB8AC3E}">
        <p14:creationId xmlns:p14="http://schemas.microsoft.com/office/powerpoint/2010/main" val="92034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83" y="2619077"/>
            <a:ext cx="2190307" cy="1485900"/>
          </a:xfrm>
        </p:spPr>
        <p:txBody>
          <a:bodyPr>
            <a:normAutofit/>
          </a:bodyPr>
          <a:lstStyle/>
          <a:p>
            <a:r>
              <a:rPr lang="en-US" dirty="0"/>
              <a:t>Some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597" y="1885804"/>
            <a:ext cx="6432696" cy="3823879"/>
          </a:xfrm>
        </p:spPr>
        <p:txBody>
          <a:bodyPr>
            <a:normAutofit/>
          </a:bodyPr>
          <a:lstStyle/>
          <a:p>
            <a:r>
              <a:rPr lang="en-US" dirty="0"/>
              <a:t>Kristin </a:t>
            </a:r>
            <a:r>
              <a:rPr lang="en-US" dirty="0" err="1"/>
              <a:t>Luker</a:t>
            </a:r>
            <a:r>
              <a:rPr lang="en-US" dirty="0"/>
              <a:t>, </a:t>
            </a:r>
            <a:r>
              <a:rPr lang="en-US" i="1" dirty="0"/>
              <a:t>Salsa Dancing into the Social Scienc</a:t>
            </a:r>
            <a:r>
              <a:rPr lang="en-US" dirty="0"/>
              <a:t>es: 	</a:t>
            </a:r>
            <a:r>
              <a:rPr lang="en-US" i="1" dirty="0"/>
              <a:t>Research in an Age of Info-glut</a:t>
            </a:r>
          </a:p>
          <a:p>
            <a:endParaRPr lang="en-US" dirty="0"/>
          </a:p>
          <a:p>
            <a:r>
              <a:rPr lang="en-US" dirty="0"/>
              <a:t>James Hayton, </a:t>
            </a:r>
            <a:r>
              <a:rPr lang="en-US" i="1" dirty="0"/>
              <a:t>PhD: An uncommon guide to research, 	writing &amp; PhD life</a:t>
            </a:r>
            <a:endParaRPr lang="en-US" dirty="0"/>
          </a:p>
          <a:p>
            <a:endParaRPr lang="en-US" dirty="0"/>
          </a:p>
          <a:p>
            <a:r>
              <a:rPr lang="en-US" dirty="0"/>
              <a:t>Cal Newport, </a:t>
            </a:r>
            <a:r>
              <a:rPr lang="en-US" i="1" dirty="0"/>
              <a:t>So Good They Can’t Ignore You: Why 	Skills Trump Passion in the Quest for Work You 	Love</a:t>
            </a:r>
          </a:p>
        </p:txBody>
      </p:sp>
    </p:spTree>
    <p:extLst>
      <p:ext uri="{BB962C8B-B14F-4D97-AF65-F5344CB8AC3E}">
        <p14:creationId xmlns:p14="http://schemas.microsoft.com/office/powerpoint/2010/main" val="404414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372" y="1979794"/>
            <a:ext cx="6432696" cy="3823879"/>
          </a:xfrm>
        </p:spPr>
        <p:txBody>
          <a:bodyPr>
            <a:normAutofit/>
          </a:bodyPr>
          <a:lstStyle/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 algn="ctr">
              <a:buNone/>
            </a:pPr>
            <a:r>
              <a:rPr lang="en-US" sz="3200" i="1" dirty="0"/>
              <a:t>Questions?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F5BFEB-46F5-4E55-BDFD-E15CD617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2406945"/>
            <a:ext cx="365760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fundamentals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992" y="1428750"/>
            <a:ext cx="5858540" cy="44404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4 phases of research:	</a:t>
            </a:r>
          </a:p>
          <a:p>
            <a:pPr marL="0" indent="0">
              <a:buNone/>
            </a:pPr>
            <a:r>
              <a:rPr lang="en-US" dirty="0"/>
              <a:t>	preliminary, preparatory, analysis, reporting</a:t>
            </a:r>
          </a:p>
          <a:p>
            <a:endParaRPr lang="en-US" dirty="0"/>
          </a:p>
          <a:p>
            <a:r>
              <a:rPr lang="en-US" dirty="0"/>
              <a:t>First step is to build background knowledge</a:t>
            </a:r>
          </a:p>
          <a:p>
            <a:endParaRPr lang="en-US" dirty="0"/>
          </a:p>
          <a:p>
            <a:r>
              <a:rPr lang="en-US" dirty="0"/>
              <a:t>Extensive reading (aka - reviewing the literature) is the means</a:t>
            </a:r>
          </a:p>
          <a:p>
            <a:endParaRPr lang="en-US" dirty="0"/>
          </a:p>
          <a:p>
            <a:r>
              <a:rPr lang="en-US" dirty="0"/>
              <a:t>Doing so will inspire your research…</a:t>
            </a:r>
          </a:p>
          <a:p>
            <a:endParaRPr lang="en-US" dirty="0"/>
          </a:p>
          <a:p>
            <a:r>
              <a:rPr lang="en-US" dirty="0"/>
              <a:t>&amp; help you to situate your research in the field – </a:t>
            </a:r>
          </a:p>
          <a:p>
            <a:pPr marL="530352" lvl="1" indent="0">
              <a:buNone/>
            </a:pPr>
            <a:r>
              <a:rPr lang="en-US" dirty="0"/>
              <a:t>	e.g. the CARS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009" y="2406945"/>
            <a:ext cx="3572540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fundamentals &amp; the final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3992" y="1428750"/>
            <a:ext cx="5858540" cy="4440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 phases of research:	</a:t>
            </a:r>
          </a:p>
          <a:p>
            <a:pPr marL="0" indent="0">
              <a:buNone/>
            </a:pPr>
            <a:r>
              <a:rPr lang="en-US" dirty="0"/>
              <a:t>	preliminary, </a:t>
            </a:r>
            <a:r>
              <a:rPr lang="en-US" dirty="0">
                <a:solidFill>
                  <a:srgbClr val="FF0000"/>
                </a:solidFill>
              </a:rPr>
              <a:t>(preparatory), </a:t>
            </a:r>
            <a:r>
              <a:rPr lang="en-US" strike="sngStrike" dirty="0">
                <a:solidFill>
                  <a:srgbClr val="FF0000"/>
                </a:solidFill>
              </a:rPr>
              <a:t>analysis, reporting</a:t>
            </a:r>
          </a:p>
          <a:p>
            <a:endParaRPr lang="en-US" dirty="0"/>
          </a:p>
          <a:p>
            <a:r>
              <a:rPr lang="en-US" dirty="0"/>
              <a:t>Building background knowledge through…</a:t>
            </a:r>
          </a:p>
          <a:p>
            <a:endParaRPr lang="en-US" dirty="0"/>
          </a:p>
          <a:p>
            <a:r>
              <a:rPr lang="en-US" dirty="0"/>
              <a:t>Extensive reading (aka - reviewing the literature)</a:t>
            </a:r>
          </a:p>
          <a:p>
            <a:endParaRPr lang="en-US" dirty="0"/>
          </a:p>
          <a:p>
            <a:r>
              <a:rPr lang="en-US" dirty="0"/>
              <a:t>Hopefully you will gain inspiration for your future research…</a:t>
            </a:r>
          </a:p>
          <a:p>
            <a:endParaRPr lang="en-US" dirty="0"/>
          </a:p>
          <a:p>
            <a:r>
              <a:rPr lang="en-US" dirty="0"/>
              <a:t>As well as useful output to be used therein</a:t>
            </a:r>
          </a:p>
        </p:txBody>
      </p:sp>
    </p:spTree>
    <p:extLst>
      <p:ext uri="{BB962C8B-B14F-4D97-AF65-F5344CB8AC3E}">
        <p14:creationId xmlns:p14="http://schemas.microsoft.com/office/powerpoint/2010/main" val="399047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28" y="232410"/>
            <a:ext cx="10627951" cy="1550669"/>
          </a:xfrm>
        </p:spPr>
        <p:txBody>
          <a:bodyPr>
            <a:normAutofit/>
          </a:bodyPr>
          <a:lstStyle/>
          <a:p>
            <a:r>
              <a:rPr lang="en-US" dirty="0"/>
              <a:t>What output?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071E2-5007-4736-BEE4-E05FE455E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672" y="1493522"/>
            <a:ext cx="9601200" cy="3581400"/>
          </a:xfrm>
        </p:spPr>
        <p:txBody>
          <a:bodyPr/>
          <a:lstStyle/>
          <a:p>
            <a:r>
              <a:rPr lang="en-US" b="1" dirty="0"/>
              <a:t>Primary: </a:t>
            </a:r>
            <a:r>
              <a:rPr lang="en-US" dirty="0"/>
              <a:t>a literature review</a:t>
            </a:r>
          </a:p>
          <a:p>
            <a:pPr lvl="1" fontAlgn="base"/>
            <a:r>
              <a:rPr lang="en-US" dirty="0"/>
              <a:t>Definition of </a:t>
            </a:r>
            <a:r>
              <a:rPr lang="en-US" i="1" dirty="0"/>
              <a:t>literature</a:t>
            </a:r>
            <a:endParaRPr lang="en-US" dirty="0"/>
          </a:p>
          <a:p>
            <a:pPr marL="987552" lvl="2" indent="0" fontAlgn="base">
              <a:buNone/>
            </a:pPr>
            <a:r>
              <a:rPr lang="en-US" b="1" dirty="0"/>
              <a:t>a: </a:t>
            </a:r>
            <a:r>
              <a:rPr lang="en-US" dirty="0"/>
              <a:t>writings in prose or verse</a:t>
            </a:r>
          </a:p>
          <a:p>
            <a:pPr lvl="3" fontAlgn="base"/>
            <a:r>
              <a:rPr lang="en-US" i="1" dirty="0"/>
              <a:t>especially:</a:t>
            </a:r>
            <a:r>
              <a:rPr lang="en-US" b="1" dirty="0"/>
              <a:t> </a:t>
            </a:r>
            <a:r>
              <a:rPr lang="en-US" dirty="0"/>
              <a:t>writings having excellence of form or expression and expressing ideas of permanent or universal interest</a:t>
            </a:r>
          </a:p>
          <a:p>
            <a:pPr marL="987552" lvl="2" indent="0" fontAlgn="base">
              <a:buNone/>
            </a:pPr>
            <a:r>
              <a:rPr lang="en-US" b="1" dirty="0"/>
              <a:t>b: </a:t>
            </a:r>
            <a:r>
              <a:rPr lang="en-US" dirty="0"/>
              <a:t>the body of writings on a particular subject</a:t>
            </a:r>
          </a:p>
          <a:p>
            <a:endParaRPr lang="en-US" dirty="0"/>
          </a:p>
          <a:p>
            <a:r>
              <a:rPr lang="en-US" b="1" dirty="0"/>
              <a:t>Secondary:</a:t>
            </a:r>
            <a:r>
              <a:rPr lang="en-US" dirty="0"/>
              <a:t> a research “proposal”</a:t>
            </a:r>
          </a:p>
        </p:txBody>
      </p:sp>
    </p:spTree>
    <p:extLst>
      <p:ext uri="{BB962C8B-B14F-4D97-AF65-F5344CB8AC3E}">
        <p14:creationId xmlns:p14="http://schemas.microsoft.com/office/powerpoint/2010/main" val="196902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28" y="232410"/>
            <a:ext cx="10627951" cy="1550669"/>
          </a:xfrm>
        </p:spPr>
        <p:txBody>
          <a:bodyPr>
            <a:normAutofit/>
          </a:bodyPr>
          <a:lstStyle/>
          <a:p>
            <a:r>
              <a:rPr lang="en-US" dirty="0"/>
              <a:t>What output?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980030-3EB0-4081-93FF-49C72E3A7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8" y="1173480"/>
            <a:ext cx="10546081" cy="5273040"/>
          </a:xfrm>
        </p:spPr>
      </p:pic>
    </p:spTree>
    <p:extLst>
      <p:ext uri="{BB962C8B-B14F-4D97-AF65-F5344CB8AC3E}">
        <p14:creationId xmlns:p14="http://schemas.microsoft.com/office/powerpoint/2010/main" val="258297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28" y="232410"/>
            <a:ext cx="10627951" cy="155066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F0C031-EF65-4E54-9F14-E3D6D1C6E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04" b="15508"/>
          <a:stretch/>
        </p:blipFill>
        <p:spPr>
          <a:xfrm>
            <a:off x="1061128" y="32384"/>
            <a:ext cx="10627950" cy="6793231"/>
          </a:xfrm>
        </p:spPr>
      </p:pic>
    </p:spTree>
    <p:extLst>
      <p:ext uri="{BB962C8B-B14F-4D97-AF65-F5344CB8AC3E}">
        <p14:creationId xmlns:p14="http://schemas.microsoft.com/office/powerpoint/2010/main" val="152186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28" y="232410"/>
            <a:ext cx="10627951" cy="155066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755491-42AB-431C-B207-DF6D13F81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898" y="232410"/>
            <a:ext cx="11363102" cy="6393180"/>
          </a:xfrm>
        </p:spPr>
      </p:pic>
    </p:spTree>
    <p:extLst>
      <p:ext uri="{BB962C8B-B14F-4D97-AF65-F5344CB8AC3E}">
        <p14:creationId xmlns:p14="http://schemas.microsoft.com/office/powerpoint/2010/main" val="369800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565" y="2045292"/>
            <a:ext cx="2190307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mistakes in previous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164" y="831273"/>
            <a:ext cx="7384472" cy="5652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Weak justification of the topics relevance to IR/</a:t>
            </a:r>
            <a:r>
              <a:rPr lang="en-US" dirty="0" err="1"/>
              <a:t>PoliSci</a:t>
            </a:r>
            <a:r>
              <a:rPr lang="en-US" dirty="0"/>
              <a:t> + not supported with sources	</a:t>
            </a:r>
          </a:p>
          <a:p>
            <a:pPr lvl="2"/>
            <a:endParaRPr lang="en-US" dirty="0"/>
          </a:p>
          <a:p>
            <a:r>
              <a:rPr lang="en-US" dirty="0"/>
              <a:t>Lit review focuses on particular research question/case</a:t>
            </a:r>
          </a:p>
          <a:p>
            <a:endParaRPr lang="en-US" dirty="0"/>
          </a:p>
          <a:p>
            <a:r>
              <a:rPr lang="en-US" dirty="0"/>
              <a:t>No discussion of operationalization</a:t>
            </a:r>
          </a:p>
          <a:p>
            <a:endParaRPr lang="en-US" dirty="0"/>
          </a:p>
          <a:p>
            <a:r>
              <a:rPr lang="en-US" dirty="0"/>
              <a:t>Limited range of literature is covered</a:t>
            </a:r>
          </a:p>
          <a:p>
            <a:endParaRPr lang="en-US" dirty="0"/>
          </a:p>
          <a:p>
            <a:r>
              <a:rPr lang="en-US" dirty="0"/>
              <a:t>Proposed application is insufficiently explained:</a:t>
            </a:r>
          </a:p>
          <a:p>
            <a:pPr lvl="1"/>
            <a:r>
              <a:rPr lang="en-US" dirty="0"/>
              <a:t>Justification of case selection/research question</a:t>
            </a:r>
          </a:p>
          <a:p>
            <a:pPr lvl="1"/>
            <a:r>
              <a:rPr lang="en-US" dirty="0"/>
              <a:t>Connection with particular conceptualization + operationalization is unclear</a:t>
            </a:r>
          </a:p>
          <a:p>
            <a:pPr lvl="1"/>
            <a:r>
              <a:rPr lang="en-US" dirty="0"/>
              <a:t>Data sources are not discussed</a:t>
            </a:r>
          </a:p>
          <a:p>
            <a:pPr lvl="1"/>
            <a:r>
              <a:rPr lang="en-US" dirty="0"/>
              <a:t>Other particular aspects are unclear, e.g. time period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7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244200"/>
            <a:ext cx="9002235" cy="1529181"/>
          </a:xfrm>
        </p:spPr>
        <p:txBody>
          <a:bodyPr>
            <a:normAutofit/>
          </a:bodyPr>
          <a:lstStyle/>
          <a:p>
            <a:r>
              <a:rPr lang="en-US" dirty="0"/>
              <a:t>Conceptualization &amp; operationalization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764" y="1773381"/>
            <a:ext cx="9822872" cy="4710545"/>
          </a:xfrm>
        </p:spPr>
        <p:txBody>
          <a:bodyPr>
            <a:normAutofit/>
          </a:bodyPr>
          <a:lstStyle/>
          <a:p>
            <a:r>
              <a:rPr lang="en-US" dirty="0"/>
              <a:t>AKA definition &amp; measurement	</a:t>
            </a:r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How would you define “democracy”?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Based on that definition, how can we measure “democracy”?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Russia a democracy?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801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186</TotalTime>
  <Words>436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Franklin Gothic Book</vt:lpstr>
      <vt:lpstr>Crop</vt:lpstr>
      <vt:lpstr>IRE 111</vt:lpstr>
      <vt:lpstr>Research fundamentals revisited</vt:lpstr>
      <vt:lpstr>Research fundamentals &amp; the final project</vt:lpstr>
      <vt:lpstr>What output?</vt:lpstr>
      <vt:lpstr>What output?</vt:lpstr>
      <vt:lpstr>PowerPoint Presentation</vt:lpstr>
      <vt:lpstr>PowerPoint Presentation</vt:lpstr>
      <vt:lpstr>Common mistakes in previous years</vt:lpstr>
      <vt:lpstr>Conceptualization &amp; operationalization</vt:lpstr>
      <vt:lpstr>Your final projects &amp; your bachelor studies/ thesis</vt:lpstr>
      <vt:lpstr>Your bachelor studies &amp; future you</vt:lpstr>
      <vt:lpstr>Some books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 111</dc:title>
  <dc:creator>Colin Kimbrell</dc:creator>
  <cp:lastModifiedBy>Colin</cp:lastModifiedBy>
  <cp:revision>18</cp:revision>
  <dcterms:created xsi:type="dcterms:W3CDTF">2019-11-19T17:56:16Z</dcterms:created>
  <dcterms:modified xsi:type="dcterms:W3CDTF">2021-01-18T18:16:30Z</dcterms:modified>
</cp:coreProperties>
</file>