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6" r:id="rId3"/>
    <p:sldId id="258" r:id="rId4"/>
    <p:sldId id="260" r:id="rId5"/>
    <p:sldId id="261" r:id="rId6"/>
    <p:sldId id="262" r:id="rId7"/>
    <p:sldId id="263" r:id="rId8"/>
    <p:sldId id="268" r:id="rId9"/>
    <p:sldId id="267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C78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448" autoAdjust="0"/>
  </p:normalViewPr>
  <p:slideViewPr>
    <p:cSldViewPr snapToGrid="0">
      <p:cViewPr varScale="1">
        <p:scale>
          <a:sx n="52" d="100"/>
          <a:sy n="52" d="100"/>
        </p:scale>
        <p:origin x="751" y="41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01591" cy="1036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6608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FSS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087670" cy="2820491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8C78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8C78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5C883626-9060-48F4-BF5F-CD36D4ED640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11B3959D-B756-4003-A92F-1B4723A419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490962" cy="1028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CEADBEC-BDC6-48A1-B448-60084D82CF9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instituce</a:t>
            </a:r>
            <a:r>
              <a:rPr lang="en-US" dirty="0"/>
              <a:t> MVZn5065 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614BF86-E069-4F15-8178-A04EA8AC07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4AE5202-8FCC-45D1-B044-DDE4B31CB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Politická ekonomie státního bankrotu</a:t>
            </a:r>
            <a:endParaRPr lang="en-US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FA7A20F3-CC35-446F-9032-A4351E9931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814827"/>
          </a:xfrm>
        </p:spPr>
        <p:txBody>
          <a:bodyPr/>
          <a:lstStyle/>
          <a:p>
            <a:pPr algn="ctr"/>
            <a:r>
              <a:rPr lang="en-US" dirty="0"/>
              <a:t>Vladan Hodulák</a:t>
            </a:r>
          </a:p>
          <a:p>
            <a:pPr algn="ctr"/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06ADD2AC-8FFB-4EA0-A097-06BE41D8201B}"/>
              </a:ext>
            </a:extLst>
          </p:cNvPr>
          <p:cNvSpPr txBox="1"/>
          <p:nvPr/>
        </p:nvSpPr>
        <p:spPr>
          <a:xfrm>
            <a:off x="1458686" y="4845496"/>
            <a:ext cx="9590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/>
              <a:t>Tato prezentace je určena výhradně pro studenty kurzu Mezinárodní finanční instituce MVZn5065 na FSS MU v akademickém roce 2020/2021. Jakékoliv nakládání s prezentací pro jiné než studijní účely v tomto kurzu je zakázáno</a:t>
            </a:r>
          </a:p>
        </p:txBody>
      </p:sp>
    </p:spTree>
    <p:extLst>
      <p:ext uri="{BB962C8B-B14F-4D97-AF65-F5344CB8AC3E}">
        <p14:creationId xmlns:p14="http://schemas.microsoft.com/office/powerpoint/2010/main" val="12038321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5EE91465-6B44-4C01-94C1-8B414654762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instituce</a:t>
            </a:r>
            <a:r>
              <a:rPr lang="en-US" dirty="0"/>
              <a:t> MVZn5065 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74B60DAE-D1C6-4899-B359-012FC7A68F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000" y="721835"/>
            <a:ext cx="7920000" cy="4902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97107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1F8D0D4A-9A48-457F-8B52-888D90FE096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19108" y="6345352"/>
            <a:ext cx="7920000" cy="252000"/>
          </a:xfrm>
        </p:spPr>
        <p:txBody>
          <a:bodyPr/>
          <a:lstStyle/>
          <a:p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instituce</a:t>
            </a:r>
            <a:r>
              <a:rPr lang="en-US" dirty="0"/>
              <a:t> MVZn5065 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A6FB28F-A94A-44CB-9C52-158D4122D4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221" y="621255"/>
            <a:ext cx="8187557" cy="5314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1596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3930C3E4-3F1D-411B-A243-44D8B1BFF2F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instituce</a:t>
            </a:r>
            <a:r>
              <a:rPr lang="en-US" dirty="0"/>
              <a:t> MVZn5065 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4087800F-0F9E-4920-859C-2164905C60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683" y="240068"/>
            <a:ext cx="8029904" cy="5499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286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Státní dluh v uzavřené ekonomice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cs-CZ" dirty="0"/>
              <a:t>Dluh ve vlastní měně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dirty="0"/>
              <a:t>Závazek vyplatit dané množství vlastní měny v daný čas – technicky vždy řešitelné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dirty="0"/>
              <a:t>Nominální a reálné splacení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dirty="0"/>
              <a:t>„Dobrovolná omezení“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cs-CZ" dirty="0"/>
              <a:t>Řešení přílišného zadlužení ve vlastní měně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dirty="0"/>
              <a:t>Země z dluhu „vyroste“ – sníží se jeho relativní váha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dirty="0"/>
              <a:t>Stát částečně splatí dluh inflací – sníží se jeho relativní váha, zásadní redistribuční dopady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dirty="0"/>
              <a:t>Stát vyhlásí (částečný) bankrot – dojde ke snížení jak nominální tak pravděpodobně i reálné výše, potencionální zásadní redistribuční dopady – stát je teoreticky vždy schopen změnit pravidla hry skrze využití legislativních nástrojů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09C12C49-F6B8-4127-8772-17943428E9B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instituce</a:t>
            </a:r>
            <a:r>
              <a:rPr lang="en-US" dirty="0"/>
              <a:t> MVZn5065 </a:t>
            </a:r>
          </a:p>
        </p:txBody>
      </p:sp>
    </p:spTree>
    <p:extLst>
      <p:ext uri="{BB962C8B-B14F-4D97-AF65-F5344CB8AC3E}">
        <p14:creationId xmlns:p14="http://schemas.microsoft.com/office/powerpoint/2010/main" val="20272805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Státní dluh v otevřené ekonomice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cs-CZ" dirty="0"/>
              <a:t>Dodatečné omezení státu v otevřené ekonomice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dirty="0"/>
              <a:t>Potřeba zahraniční měny pro nákup zahraniční produkce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dirty="0"/>
              <a:t>Hrozba úniku kapitálu a prudké devalvace – měnová krize (role kapitálových kontrol)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cs-CZ" dirty="0"/>
              <a:t>Mezinárodní aspekty zahraničního dluhu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dirty="0"/>
              <a:t>Dluh držený nerezidenty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dirty="0"/>
              <a:t>Dluh emitovaný pod zahraniční jurisdikcí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dirty="0"/>
              <a:t>Dluh emitovaný v zahraniční měně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dirty="0"/>
              <a:t>Otázka schopnosti státu diskriminovat zahraniční věřitele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cs-CZ" dirty="0"/>
              <a:t>Neexistuje žádný oficiální mezinárodní mechanismus řešení státních bankrotů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79FBD872-C8E7-4BB1-8F8E-6FA0D5FBEFC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instituce</a:t>
            </a:r>
            <a:r>
              <a:rPr lang="en-US" dirty="0"/>
              <a:t> MVZn5065 </a:t>
            </a:r>
          </a:p>
        </p:txBody>
      </p:sp>
    </p:spTree>
    <p:extLst>
      <p:ext uri="{BB962C8B-B14F-4D97-AF65-F5344CB8AC3E}">
        <p14:creationId xmlns:p14="http://schemas.microsoft.com/office/powerpoint/2010/main" val="35123139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Politická ekonomie státního bankrotu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535998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cs-CZ" dirty="0"/>
              <a:t>Záhada zahraničního dluhu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cs-CZ" dirty="0"/>
              <a:t>Pro stát jako racionálního aktéra je výhodné akumulovat co největší zahraniční dluh a pak vyhlásit bankrot (nemožnost vynucení splácení), proto by racionální věřitelé neměli vůbec půjčovat.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cs-CZ" dirty="0"/>
              <a:t>Nicméně zahraniční dluh je naprosto standardní součástí mezinárodního systému.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cs-CZ" dirty="0"/>
              <a:t>Proč státy často své zahraniční dluhy splácí?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cs-CZ" dirty="0"/>
              <a:t>Reputace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cs-CZ" dirty="0"/>
              <a:t>Donucení (soudní spory, sankce, vojenská hrozba)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cs-CZ" dirty="0"/>
              <a:t>Demokratické instituce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cs-CZ" dirty="0"/>
              <a:t>Hospodářské a další společenské náklady spojené se státním bankrotem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cs-CZ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4A9BBEC3-B622-45C0-A7E1-9AE12C13E7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instituce</a:t>
            </a:r>
            <a:r>
              <a:rPr lang="en-US" dirty="0"/>
              <a:t> MVZn5065 </a:t>
            </a:r>
          </a:p>
        </p:txBody>
      </p:sp>
    </p:spTree>
    <p:extLst>
      <p:ext uri="{BB962C8B-B14F-4D97-AF65-F5344CB8AC3E}">
        <p14:creationId xmlns:p14="http://schemas.microsoft.com/office/powerpoint/2010/main" val="7656347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Politická ekonomie státního bankrotu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288384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cs-CZ" dirty="0"/>
              <a:t>Státní bankrot je historicky naprosto běžný jev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cs-CZ" dirty="0"/>
              <a:t>Otázka existence reálných mechanismů, které zajistí splácení závazků ze strany dlužníků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dirty="0"/>
              <a:t>Tržní disciplína – schopnost soukromých věřitelů odepřít krátkodobá úvěr v zahraniční měně a důsledky, které to má pro ekonomiku státu a společnost jako celek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dirty="0"/>
              <a:t>Podmíněné půjčky – schopnost oficiálních věřitelů (MMF) odepřít financování s podobnými důsledky jako v prvním případě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dirty="0"/>
              <a:t>Zprostředkující role fiskálně konzervativních domácích elit, jejichž zájmy jsou v souladu se zájmy zahraničních věřitelů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cs-CZ" dirty="0"/>
              <a:t>Za jakých okolností poskytnou státy finanční pomoc zemím ohroženým státním bankrotem?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endParaRPr lang="cs-CZ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19BD4E43-5B49-4148-A475-EE42D4A568F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instituce</a:t>
            </a:r>
            <a:r>
              <a:rPr lang="en-US" dirty="0"/>
              <a:t> MVZn5065 </a:t>
            </a:r>
          </a:p>
        </p:txBody>
      </p:sp>
    </p:spTree>
    <p:extLst>
      <p:ext uri="{BB962C8B-B14F-4D97-AF65-F5344CB8AC3E}">
        <p14:creationId xmlns:p14="http://schemas.microsoft.com/office/powerpoint/2010/main" val="38285394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Historický přehled státních bankrotů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783560"/>
            <a:ext cx="10515599" cy="412487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Státní dluh a antický Řím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Státní dluh ve středověku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Soukromý dluh panovníka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Veřejný dluh státu – Benátky a první státní dluhopisy</a:t>
            </a:r>
          </a:p>
          <a:p>
            <a:pPr>
              <a:spcAft>
                <a:spcPts val="600"/>
              </a:spcAft>
            </a:pPr>
            <a:r>
              <a:rPr lang="cs-CZ" dirty="0"/>
              <a:t>Státní dluh v moderní době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Několik vln státních bankrotů v obdobích kolem let 1820, 1870 a 1930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Snižování četnosti státních bankrotů a změna jejich formy po druhé světové válce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Růstový trend státního dluhu ve 21. století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0BCA66E6-D397-447D-8A9F-0E0E70E2D68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instituce</a:t>
            </a:r>
            <a:r>
              <a:rPr lang="en-US" dirty="0"/>
              <a:t> MVZn5065 </a:t>
            </a:r>
          </a:p>
        </p:txBody>
      </p:sp>
    </p:spTree>
    <p:extLst>
      <p:ext uri="{BB962C8B-B14F-4D97-AF65-F5344CB8AC3E}">
        <p14:creationId xmlns:p14="http://schemas.microsoft.com/office/powerpoint/2010/main" val="15470672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930B0A2E-3E05-4B7D-A5B0-945355E09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instituce</a:t>
            </a:r>
            <a:r>
              <a:rPr lang="en-US" dirty="0"/>
              <a:t> MVZn5065 </a:t>
            </a:r>
          </a:p>
        </p:txBody>
      </p:sp>
      <p:pic>
        <p:nvPicPr>
          <p:cNvPr id="10" name="Obrázek 9" descr="Obsah obrázku stůl&#10;&#10;Popis byl vytvořen automaticky">
            <a:extLst>
              <a:ext uri="{FF2B5EF4-FFF2-40B4-BE49-F238E27FC236}">
                <a16:creationId xmlns:a16="http://schemas.microsoft.com/office/drawing/2014/main" id="{69F03C9E-3748-4219-9EFF-108BCBCDEF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972" y="1828801"/>
            <a:ext cx="8793372" cy="2648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27750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A76A6ECF-5CFC-4598-9653-9639BE96DE4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instituce</a:t>
            </a:r>
            <a:r>
              <a:rPr lang="en-US" dirty="0"/>
              <a:t> MVZn5065 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DC016E52-8935-40C9-9F2F-7801D54E20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9547" y="609600"/>
            <a:ext cx="7172906" cy="5223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65311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FSS-CZ.potx" id="{18947633-106F-4B01-B355-8E448D25C37F}" vid="{08DC0416-1C28-44D6-9ED7-F38064DA5C1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Prezentace-FSS-CZ</Template>
  <TotalTime>1059</TotalTime>
  <Words>479</Words>
  <Application>Microsoft Office PowerPoint</Application>
  <PresentationFormat>Širokoúhlá obrazovka</PresentationFormat>
  <Paragraphs>59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Tahoma</vt:lpstr>
      <vt:lpstr>Wingdings</vt:lpstr>
      <vt:lpstr>Prezentace_MU_CZ</vt:lpstr>
      <vt:lpstr>Politická ekonomie státního bankrotu</vt:lpstr>
      <vt:lpstr>Prezentace aplikace PowerPoint</vt:lpstr>
      <vt:lpstr>Státní dluh v uzavřené ekonomice</vt:lpstr>
      <vt:lpstr>Státní dluh v otevřené ekonomice</vt:lpstr>
      <vt:lpstr>Politická ekonomie státního bankrotu</vt:lpstr>
      <vt:lpstr>Politická ekonomie státního bankrotu</vt:lpstr>
      <vt:lpstr>Historický přehled státních bankrotů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Integrace mezinárodního peněžního systému</dc:title>
  <dc:creator>vladan hodulak</dc:creator>
  <cp:lastModifiedBy>vladan hodulak</cp:lastModifiedBy>
  <cp:revision>136</cp:revision>
  <cp:lastPrinted>1601-01-01T00:00:00Z</cp:lastPrinted>
  <dcterms:created xsi:type="dcterms:W3CDTF">2018-12-03T23:24:52Z</dcterms:created>
  <dcterms:modified xsi:type="dcterms:W3CDTF">2021-01-05T14:53:33Z</dcterms:modified>
</cp:coreProperties>
</file>