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8" r:id="rId4"/>
    <p:sldId id="260" r:id="rId5"/>
    <p:sldId id="261" r:id="rId6"/>
    <p:sldId id="262" r:id="rId7"/>
    <p:sldId id="263" r:id="rId8"/>
    <p:sldId id="268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Politická ekonomie státního bankrotu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MVZn5065 na FSS MU v akademickém roce 2020/2021.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EE91465-6B44-4C01-94C1-8B41465476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4B60DAE-D1C6-4899-B359-012FC7A68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000" y="721835"/>
            <a:ext cx="7920000" cy="490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1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F8D0D4A-9A48-457F-8B52-888D90FE0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19108" y="6345352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A6FB28F-A94A-44CB-9C52-158D4122D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221" y="621255"/>
            <a:ext cx="8187557" cy="531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9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930C3E4-3F1D-411B-A243-44D8B1BFF2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087800F-0F9E-4920-859C-2164905C6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83" y="240068"/>
            <a:ext cx="8029904" cy="549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Státní dluh v uzavřené ekonomice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Dluh ve vlastní měně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Závazek vyplatit dané množství vlastní měny v daný čas – technicky vždy řešitelné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Nominální a reálné splacení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„Dobrovolná omezení“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Řešení přílišného zadlužení ve vlastní měně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Země z dluhu „vyroste“ – sníží se jeho relativní váha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Stát částečně splatí dluh inflací – sníží se jeho relativní váha, zásadní redistribuční dopady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Stát vyhlásí (částečný) bankrot – dojde ke snížení jak nominální tak pravděpodobně i reálné výše, potencionální zásadní redistribuční dopady – stát je teoreticky vždy schopen změnit pravidla hry skrze využití legislativních nástrojů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9C12C49-F6B8-4127-8772-17943428E9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02728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Státní dluh v otevřené ekonomice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Dodatečné omezení státu v otevřené ekonomice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Potřeba zahraniční měny pro nákup zahraniční produkce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Hrozba úniku kapitálu a prudké devalvace – měnová krize (role kapitálových kontrol)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Mezinárodní aspekty zahraničního dluhu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Dluh držený nerezidenty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Dluh emitovaný pod zahraniční jurisdikcí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Dluh emitovaný v zahraniční měně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Otázka schopnosti státu diskriminovat zahraniční věřitele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Neexistuje žádný oficiální mezinárodní mechanismus řešení státních bankrotů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9FBD872-C8E7-4BB1-8F8E-6FA0D5FBEF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51231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Politická ekonomie státního bankrotu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Záhada zahraničního dluhu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Pro stát jako racionálního aktéra je výhodné akumulovat co největší zahraniční dluh a pak vyhlásit bankrot (nemožnost vynucení splácení), proto by racionální věřitelé neměli vůbec půjčovat.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Nicméně zahraniční dluh je naprosto standardní součástí mezinárodního systému.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Proč státy často své zahraniční dluhy splácí?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Reputace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Donucení (soudní spory, sankce, vojenská hrozba)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Demokratické instituce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Hospodářské a další společenské náklady spojené se státním bankrotem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A9BBEC3-B622-45C0-A7E1-9AE12C13E7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7656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Politická ekonomie státního bankrotu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883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Státní bankrot je historicky naprosto běžný jev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Otázka existence reálných mechanismů, které zajistí splácení závazků ze strany dlužníků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Tržní disciplína – schopnost soukromých věřitelů odepřít krátkodobá úvěr v zahraniční měně a důsledky, které to má pro ekonomiku státu a společnost jako celek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Podmíněné půjčky – schopnost oficiálních věřitelů (MMF) odepřít financování s podobnými důsledky jako v prvním případě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Zprostředkující role fiskálně konzervativních domácích elit, jejichž zájmy jsou v souladu se zájmy zahraničních věřitelů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Za jakých okolností poskytnou státy finanční pomoc zemím ohroženým státním bankrotem?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9BD4E43-5B49-4148-A475-EE42D4A568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82853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Historický přehled státních bankrotů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783560"/>
            <a:ext cx="10515599" cy="41248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Státní dluh a antický Řím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Státní dluh ve středověku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Soukromý dluh panovníka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Veřejný dluh státu – Benátky a první státní dluhopisy</a:t>
            </a:r>
          </a:p>
          <a:p>
            <a:pPr>
              <a:spcAft>
                <a:spcPts val="600"/>
              </a:spcAft>
            </a:pPr>
            <a:r>
              <a:rPr lang="cs-CZ" dirty="0"/>
              <a:t>Státní dluh v moderní době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Několik vln státních bankrotů v obdobích kolem let 1820, 1870 a 1930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Snižování četnosti státních bankrotů a změna jejich formy po druhé světové válce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Růstový trend státního dluhu ve 21. století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BCA66E6-D397-447D-8A9F-0E0E70E2D6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54706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30B0A2E-3E05-4B7D-A5B0-945355E09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10" name="Obrázek 9" descr="Obsah obrázku stůl&#10;&#10;Popis byl vytvořen automaticky">
            <a:extLst>
              <a:ext uri="{FF2B5EF4-FFF2-40B4-BE49-F238E27FC236}">
                <a16:creationId xmlns:a16="http://schemas.microsoft.com/office/drawing/2014/main" id="{69F03C9E-3748-4219-9EFF-108BCBCDE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2" y="1828801"/>
            <a:ext cx="8793372" cy="264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7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76A6ECF-5CFC-4598-9653-9639BE96D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C016E52-8935-40C9-9F2F-7801D54E2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547" y="609600"/>
            <a:ext cx="7172906" cy="522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531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1059</TotalTime>
  <Words>479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Politická ekonomie státního bankrotu</vt:lpstr>
      <vt:lpstr>Prezentace aplikace PowerPoint</vt:lpstr>
      <vt:lpstr>Státní dluh v uzavřené ekonomice</vt:lpstr>
      <vt:lpstr>Státní dluh v otevřené ekonomice</vt:lpstr>
      <vt:lpstr>Politická ekonomie státního bankrotu</vt:lpstr>
      <vt:lpstr>Politická ekonomie státního bankrotu</vt:lpstr>
      <vt:lpstr>Historický přehled státních bankrotů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136</cp:revision>
  <cp:lastPrinted>1601-01-01T00:00:00Z</cp:lastPrinted>
  <dcterms:created xsi:type="dcterms:W3CDTF">2018-12-03T23:24:52Z</dcterms:created>
  <dcterms:modified xsi:type="dcterms:W3CDTF">2021-01-05T14:53:33Z</dcterms:modified>
</cp:coreProperties>
</file>