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8" r:id="rId3"/>
    <p:sldId id="259" r:id="rId4"/>
    <p:sldId id="260" r:id="rId5"/>
    <p:sldId id="262" r:id="rId6"/>
    <p:sldId id="273" r:id="rId7"/>
    <p:sldId id="274" r:id="rId8"/>
    <p:sldId id="275" r:id="rId9"/>
    <p:sldId id="264" r:id="rId10"/>
    <p:sldId id="265" r:id="rId11"/>
    <p:sldId id="267" r:id="rId12"/>
    <p:sldId id="269" r:id="rId13"/>
    <p:sldId id="268" r:id="rId14"/>
    <p:sldId id="278" r:id="rId15"/>
    <p:sldId id="279" r:id="rId16"/>
    <p:sldId id="280" r:id="rId17"/>
    <p:sldId id="281" r:id="rId18"/>
    <p:sldId id="298" r:id="rId19"/>
    <p:sldId id="283" r:id="rId20"/>
    <p:sldId id="276" r:id="rId21"/>
    <p:sldId id="299" r:id="rId22"/>
    <p:sldId id="284" r:id="rId23"/>
    <p:sldId id="286" r:id="rId24"/>
    <p:sldId id="287" r:id="rId25"/>
    <p:sldId id="300" r:id="rId26"/>
    <p:sldId id="301" r:id="rId27"/>
    <p:sldId id="290" r:id="rId28"/>
    <p:sldId id="302" r:id="rId29"/>
    <p:sldId id="292" r:id="rId30"/>
    <p:sldId id="303" r:id="rId31"/>
    <p:sldId id="294" r:id="rId32"/>
    <p:sldId id="295" r:id="rId33"/>
    <p:sldId id="296" r:id="rId34"/>
    <p:sldId id="297" r:id="rId35"/>
    <p:sldId id="304" r:id="rId36"/>
    <p:sldId id="308" r:id="rId37"/>
    <p:sldId id="306" r:id="rId38"/>
    <p:sldId id="307" r:id="rId3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03E015DD-B33B-4C4D-A8B6-34FD1C985A83}"/>
    <pc:docChg chg="custSel addSld delSld modSld">
      <pc:chgData name="Peter Spáč" userId="2e8d26cd-55d7-4d78-8227-1866407259d9" providerId="ADAL" clId="{03E015DD-B33B-4C4D-A8B6-34FD1C985A83}" dt="2020-12-13T21:51:08.684" v="1414" actId="20577"/>
      <pc:docMkLst>
        <pc:docMk/>
      </pc:docMkLst>
      <pc:sldChg chg="modSp mod">
        <pc:chgData name="Peter Spáč" userId="2e8d26cd-55d7-4d78-8227-1866407259d9" providerId="ADAL" clId="{03E015DD-B33B-4C4D-A8B6-34FD1C985A83}" dt="2020-12-13T21:12:26.070" v="1351" actId="20577"/>
        <pc:sldMkLst>
          <pc:docMk/>
          <pc:sldMk cId="159240103" sldId="258"/>
        </pc:sldMkLst>
        <pc:spChg chg="mod">
          <ac:chgData name="Peter Spáč" userId="2e8d26cd-55d7-4d78-8227-1866407259d9" providerId="ADAL" clId="{03E015DD-B33B-4C4D-A8B6-34FD1C985A83}" dt="2020-12-13T21:12:26.070" v="1351" actId="20577"/>
          <ac:spMkLst>
            <pc:docMk/>
            <pc:sldMk cId="159240103" sldId="258"/>
            <ac:spMk id="3" creationId="{ACBFC388-5281-4F1A-968F-6A910180E91D}"/>
          </ac:spMkLst>
        </pc:spChg>
      </pc:sldChg>
      <pc:sldChg chg="modSp mod">
        <pc:chgData name="Peter Spáč" userId="2e8d26cd-55d7-4d78-8227-1866407259d9" providerId="ADAL" clId="{03E015DD-B33B-4C4D-A8B6-34FD1C985A83}" dt="2020-12-13T15:46:39.294" v="51" actId="20577"/>
        <pc:sldMkLst>
          <pc:docMk/>
          <pc:sldMk cId="2676128943" sldId="259"/>
        </pc:sldMkLst>
        <pc:spChg chg="mod">
          <ac:chgData name="Peter Spáč" userId="2e8d26cd-55d7-4d78-8227-1866407259d9" providerId="ADAL" clId="{03E015DD-B33B-4C4D-A8B6-34FD1C985A83}" dt="2020-12-13T15:46:39.294" v="51" actId="20577"/>
          <ac:spMkLst>
            <pc:docMk/>
            <pc:sldMk cId="2676128943" sldId="259"/>
            <ac:spMk id="3" creationId="{698366C6-0705-4407-917F-BC408EED2D72}"/>
          </ac:spMkLst>
        </pc:spChg>
      </pc:sldChg>
      <pc:sldChg chg="modSp mod">
        <pc:chgData name="Peter Spáč" userId="2e8d26cd-55d7-4d78-8227-1866407259d9" providerId="ADAL" clId="{03E015DD-B33B-4C4D-A8B6-34FD1C985A83}" dt="2020-12-13T15:49:00.493" v="59" actId="20577"/>
        <pc:sldMkLst>
          <pc:docMk/>
          <pc:sldMk cId="3322115979" sldId="264"/>
        </pc:sldMkLst>
        <pc:spChg chg="mod">
          <ac:chgData name="Peter Spáč" userId="2e8d26cd-55d7-4d78-8227-1866407259d9" providerId="ADAL" clId="{03E015DD-B33B-4C4D-A8B6-34FD1C985A83}" dt="2020-12-13T15:49:00.493" v="59" actId="20577"/>
          <ac:spMkLst>
            <pc:docMk/>
            <pc:sldMk cId="3322115979" sldId="264"/>
            <ac:spMk id="2" creationId="{5FF8F958-940C-42AE-98A5-2E803CF67B94}"/>
          </ac:spMkLst>
        </pc:spChg>
      </pc:sldChg>
      <pc:sldChg chg="modSp mod">
        <pc:chgData name="Peter Spáč" userId="2e8d26cd-55d7-4d78-8227-1866407259d9" providerId="ADAL" clId="{03E015DD-B33B-4C4D-A8B6-34FD1C985A83}" dt="2020-12-13T21:14:49.949" v="1353" actId="20577"/>
        <pc:sldMkLst>
          <pc:docMk/>
          <pc:sldMk cId="1734092970" sldId="265"/>
        </pc:sldMkLst>
        <pc:spChg chg="mod">
          <ac:chgData name="Peter Spáč" userId="2e8d26cd-55d7-4d78-8227-1866407259d9" providerId="ADAL" clId="{03E015DD-B33B-4C4D-A8B6-34FD1C985A83}" dt="2020-12-13T21:14:49.949" v="1353" actId="20577"/>
          <ac:spMkLst>
            <pc:docMk/>
            <pc:sldMk cId="1734092970" sldId="265"/>
            <ac:spMk id="3" creationId="{6FDFB218-8DF1-4535-AF97-7718B729E48D}"/>
          </ac:spMkLst>
        </pc:spChg>
      </pc:sldChg>
      <pc:sldChg chg="modSp mod">
        <pc:chgData name="Peter Spáč" userId="2e8d26cd-55d7-4d78-8227-1866407259d9" providerId="ADAL" clId="{03E015DD-B33B-4C4D-A8B6-34FD1C985A83}" dt="2020-12-13T21:42:40.293" v="1368" actId="20577"/>
        <pc:sldMkLst>
          <pc:docMk/>
          <pc:sldMk cId="2962846894" sldId="276"/>
        </pc:sldMkLst>
        <pc:spChg chg="mod">
          <ac:chgData name="Peter Spáč" userId="2e8d26cd-55d7-4d78-8227-1866407259d9" providerId="ADAL" clId="{03E015DD-B33B-4C4D-A8B6-34FD1C985A83}" dt="2020-12-13T21:42:40.293" v="1368" actId="20577"/>
          <ac:spMkLst>
            <pc:docMk/>
            <pc:sldMk cId="2962846894" sldId="276"/>
            <ac:spMk id="3" creationId="{FCF0F514-9764-4FFD-B6C8-02CA69358904}"/>
          </ac:spMkLst>
        </pc:spChg>
      </pc:sldChg>
      <pc:sldChg chg="modSp mod">
        <pc:chgData name="Peter Spáč" userId="2e8d26cd-55d7-4d78-8227-1866407259d9" providerId="ADAL" clId="{03E015DD-B33B-4C4D-A8B6-34FD1C985A83}" dt="2020-12-13T16:05:32.962" v="76"/>
        <pc:sldMkLst>
          <pc:docMk/>
          <pc:sldMk cId="4217316349" sldId="281"/>
        </pc:sldMkLst>
        <pc:spChg chg="mod">
          <ac:chgData name="Peter Spáč" userId="2e8d26cd-55d7-4d78-8227-1866407259d9" providerId="ADAL" clId="{03E015DD-B33B-4C4D-A8B6-34FD1C985A83}" dt="2020-12-13T16:05:32.962" v="76"/>
          <ac:spMkLst>
            <pc:docMk/>
            <pc:sldMk cId="4217316349" sldId="281"/>
            <ac:spMk id="3" creationId="{F76A2D80-3FB4-49A1-A57B-8D149502836D}"/>
          </ac:spMkLst>
        </pc:spChg>
      </pc:sldChg>
      <pc:sldChg chg="modSp mod">
        <pc:chgData name="Peter Spáč" userId="2e8d26cd-55d7-4d78-8227-1866407259d9" providerId="ADAL" clId="{03E015DD-B33B-4C4D-A8B6-34FD1C985A83}" dt="2020-12-13T21:42:05.684" v="1362" actId="20577"/>
        <pc:sldMkLst>
          <pc:docMk/>
          <pc:sldMk cId="1928550623" sldId="283"/>
        </pc:sldMkLst>
        <pc:graphicFrameChg chg="modGraphic">
          <ac:chgData name="Peter Spáč" userId="2e8d26cd-55d7-4d78-8227-1866407259d9" providerId="ADAL" clId="{03E015DD-B33B-4C4D-A8B6-34FD1C985A83}" dt="2020-12-13T21:42:05.684" v="1362" actId="20577"/>
          <ac:graphicFrameMkLst>
            <pc:docMk/>
            <pc:sldMk cId="1928550623" sldId="283"/>
            <ac:graphicFrameMk id="5" creationId="{73ED40F6-6FA7-46C8-8FD5-5E3AF530FDF5}"/>
          </ac:graphicFrameMkLst>
        </pc:graphicFrameChg>
      </pc:sldChg>
      <pc:sldChg chg="modSp mod">
        <pc:chgData name="Peter Spáč" userId="2e8d26cd-55d7-4d78-8227-1866407259d9" providerId="ADAL" clId="{03E015DD-B33B-4C4D-A8B6-34FD1C985A83}" dt="2020-12-13T21:43:11.268" v="1370" actId="20577"/>
        <pc:sldMkLst>
          <pc:docMk/>
          <pc:sldMk cId="1525221806" sldId="284"/>
        </pc:sldMkLst>
        <pc:spChg chg="mod">
          <ac:chgData name="Peter Spáč" userId="2e8d26cd-55d7-4d78-8227-1866407259d9" providerId="ADAL" clId="{03E015DD-B33B-4C4D-A8B6-34FD1C985A83}" dt="2020-12-13T21:43:11.268" v="1370" actId="20577"/>
          <ac:spMkLst>
            <pc:docMk/>
            <pc:sldMk cId="1525221806" sldId="284"/>
            <ac:spMk id="3" creationId="{903A2A81-A6F5-4D2B-92AE-1F27880061BF}"/>
          </ac:spMkLst>
        </pc:spChg>
      </pc:sldChg>
      <pc:sldChg chg="modSp mod">
        <pc:chgData name="Peter Spáč" userId="2e8d26cd-55d7-4d78-8227-1866407259d9" providerId="ADAL" clId="{03E015DD-B33B-4C4D-A8B6-34FD1C985A83}" dt="2020-12-13T16:05:49.143" v="82" actId="6549"/>
        <pc:sldMkLst>
          <pc:docMk/>
          <pc:sldMk cId="3058695402" sldId="286"/>
        </pc:sldMkLst>
        <pc:spChg chg="mod">
          <ac:chgData name="Peter Spáč" userId="2e8d26cd-55d7-4d78-8227-1866407259d9" providerId="ADAL" clId="{03E015DD-B33B-4C4D-A8B6-34FD1C985A83}" dt="2020-12-13T16:05:49.143" v="82" actId="6549"/>
          <ac:spMkLst>
            <pc:docMk/>
            <pc:sldMk cId="3058695402" sldId="286"/>
            <ac:spMk id="3" creationId="{BD962F7D-90A6-4249-B30C-96B9B45BD304}"/>
          </ac:spMkLst>
        </pc:spChg>
      </pc:sldChg>
      <pc:sldChg chg="modSp mod">
        <pc:chgData name="Peter Spáč" userId="2e8d26cd-55d7-4d78-8227-1866407259d9" providerId="ADAL" clId="{03E015DD-B33B-4C4D-A8B6-34FD1C985A83}" dt="2020-12-13T21:44:15.181" v="1373" actId="20577"/>
        <pc:sldMkLst>
          <pc:docMk/>
          <pc:sldMk cId="1551979750" sldId="287"/>
        </pc:sldMkLst>
        <pc:spChg chg="mod">
          <ac:chgData name="Peter Spáč" userId="2e8d26cd-55d7-4d78-8227-1866407259d9" providerId="ADAL" clId="{03E015DD-B33B-4C4D-A8B6-34FD1C985A83}" dt="2020-12-13T21:44:15.181" v="1373" actId="20577"/>
          <ac:spMkLst>
            <pc:docMk/>
            <pc:sldMk cId="1551979750" sldId="287"/>
            <ac:spMk id="3" creationId="{BD962F7D-90A6-4249-B30C-96B9B45BD304}"/>
          </ac:spMkLst>
        </pc:spChg>
      </pc:sldChg>
      <pc:sldChg chg="modSp mod">
        <pc:chgData name="Peter Spáč" userId="2e8d26cd-55d7-4d78-8227-1866407259d9" providerId="ADAL" clId="{03E015DD-B33B-4C4D-A8B6-34FD1C985A83}" dt="2020-12-13T21:47:12.324" v="1399" actId="20577"/>
        <pc:sldMkLst>
          <pc:docMk/>
          <pc:sldMk cId="713979958" sldId="294"/>
        </pc:sldMkLst>
        <pc:graphicFrameChg chg="modGraphic">
          <ac:chgData name="Peter Spáč" userId="2e8d26cd-55d7-4d78-8227-1866407259d9" providerId="ADAL" clId="{03E015DD-B33B-4C4D-A8B6-34FD1C985A83}" dt="2020-12-13T21:47:12.324" v="1399" actId="20577"/>
          <ac:graphicFrameMkLst>
            <pc:docMk/>
            <pc:sldMk cId="713979958" sldId="294"/>
            <ac:graphicFrameMk id="5" creationId="{73ED40F6-6FA7-46C8-8FD5-5E3AF530FDF5}"/>
          </ac:graphicFrameMkLst>
        </pc:graphicFrameChg>
      </pc:sldChg>
      <pc:sldChg chg="modSp mod">
        <pc:chgData name="Peter Spáč" userId="2e8d26cd-55d7-4d78-8227-1866407259d9" providerId="ADAL" clId="{03E015DD-B33B-4C4D-A8B6-34FD1C985A83}" dt="2020-12-13T21:48:01.108" v="1401" actId="20577"/>
        <pc:sldMkLst>
          <pc:docMk/>
          <pc:sldMk cId="1525022194" sldId="297"/>
        </pc:sldMkLst>
        <pc:spChg chg="mod">
          <ac:chgData name="Peter Spáč" userId="2e8d26cd-55d7-4d78-8227-1866407259d9" providerId="ADAL" clId="{03E015DD-B33B-4C4D-A8B6-34FD1C985A83}" dt="2020-12-13T21:48:01.108" v="1401" actId="20577"/>
          <ac:spMkLst>
            <pc:docMk/>
            <pc:sldMk cId="1525022194" sldId="297"/>
            <ac:spMk id="3" creationId="{79AFABCC-AA6A-4B10-8F17-99E30E8E9C44}"/>
          </ac:spMkLst>
        </pc:spChg>
      </pc:sldChg>
      <pc:sldChg chg="modSp mod">
        <pc:chgData name="Peter Spáč" userId="2e8d26cd-55d7-4d78-8227-1866407259d9" providerId="ADAL" clId="{03E015DD-B33B-4C4D-A8B6-34FD1C985A83}" dt="2020-12-13T21:41:36.613" v="1356" actId="20577"/>
        <pc:sldMkLst>
          <pc:docMk/>
          <pc:sldMk cId="1677957163" sldId="298"/>
        </pc:sldMkLst>
        <pc:spChg chg="mod">
          <ac:chgData name="Peter Spáč" userId="2e8d26cd-55d7-4d78-8227-1866407259d9" providerId="ADAL" clId="{03E015DD-B33B-4C4D-A8B6-34FD1C985A83}" dt="2020-12-13T21:41:36.613" v="1356" actId="20577"/>
          <ac:spMkLst>
            <pc:docMk/>
            <pc:sldMk cId="1677957163" sldId="298"/>
            <ac:spMk id="3" creationId="{F76A2D80-3FB4-49A1-A57B-8D149502836D}"/>
          </ac:spMkLst>
        </pc:spChg>
      </pc:sldChg>
      <pc:sldChg chg="modSp mod">
        <pc:chgData name="Peter Spáč" userId="2e8d26cd-55d7-4d78-8227-1866407259d9" providerId="ADAL" clId="{03E015DD-B33B-4C4D-A8B6-34FD1C985A83}" dt="2020-12-13T21:44:37.749" v="1376" actId="20577"/>
        <pc:sldMkLst>
          <pc:docMk/>
          <pc:sldMk cId="202548750" sldId="300"/>
        </pc:sldMkLst>
        <pc:spChg chg="mod">
          <ac:chgData name="Peter Spáč" userId="2e8d26cd-55d7-4d78-8227-1866407259d9" providerId="ADAL" clId="{03E015DD-B33B-4C4D-A8B6-34FD1C985A83}" dt="2020-12-13T21:44:37.749" v="1376" actId="20577"/>
          <ac:spMkLst>
            <pc:docMk/>
            <pc:sldMk cId="202548750" sldId="300"/>
            <ac:spMk id="3" creationId="{BD962F7D-90A6-4249-B30C-96B9B45BD304}"/>
          </ac:spMkLst>
        </pc:spChg>
      </pc:sldChg>
      <pc:sldChg chg="modSp mod">
        <pc:chgData name="Peter Spáč" userId="2e8d26cd-55d7-4d78-8227-1866407259d9" providerId="ADAL" clId="{03E015DD-B33B-4C4D-A8B6-34FD1C985A83}" dt="2020-12-13T21:45:02.517" v="1379" actId="20577"/>
        <pc:sldMkLst>
          <pc:docMk/>
          <pc:sldMk cId="1783928806" sldId="301"/>
        </pc:sldMkLst>
        <pc:spChg chg="mod">
          <ac:chgData name="Peter Spáč" userId="2e8d26cd-55d7-4d78-8227-1866407259d9" providerId="ADAL" clId="{03E015DD-B33B-4C4D-A8B6-34FD1C985A83}" dt="2020-12-13T21:45:02.517" v="1379" actId="20577"/>
          <ac:spMkLst>
            <pc:docMk/>
            <pc:sldMk cId="1783928806" sldId="301"/>
            <ac:spMk id="3" creationId="{BD962F7D-90A6-4249-B30C-96B9B45BD304}"/>
          </ac:spMkLst>
        </pc:spChg>
      </pc:sldChg>
      <pc:sldChg chg="modSp mod">
        <pc:chgData name="Peter Spáč" userId="2e8d26cd-55d7-4d78-8227-1866407259d9" providerId="ADAL" clId="{03E015DD-B33B-4C4D-A8B6-34FD1C985A83}" dt="2020-12-13T21:46:35.436" v="1382" actId="20577"/>
        <pc:sldMkLst>
          <pc:docMk/>
          <pc:sldMk cId="1708567794" sldId="303"/>
        </pc:sldMkLst>
        <pc:spChg chg="mod">
          <ac:chgData name="Peter Spáč" userId="2e8d26cd-55d7-4d78-8227-1866407259d9" providerId="ADAL" clId="{03E015DD-B33B-4C4D-A8B6-34FD1C985A83}" dt="2020-12-13T21:46:35.436" v="1382" actId="20577"/>
          <ac:spMkLst>
            <pc:docMk/>
            <pc:sldMk cId="1708567794" sldId="303"/>
            <ac:spMk id="3" creationId="{BD962F7D-90A6-4249-B30C-96B9B45BD304}"/>
          </ac:spMkLst>
        </pc:spChg>
      </pc:sldChg>
      <pc:sldChg chg="modSp new mod">
        <pc:chgData name="Peter Spáč" userId="2e8d26cd-55d7-4d78-8227-1866407259d9" providerId="ADAL" clId="{03E015DD-B33B-4C4D-A8B6-34FD1C985A83}" dt="2020-12-13T21:49:59.029" v="1402" actId="20577"/>
        <pc:sldMkLst>
          <pc:docMk/>
          <pc:sldMk cId="713909483" sldId="304"/>
        </pc:sldMkLst>
        <pc:spChg chg="mod">
          <ac:chgData name="Peter Spáč" userId="2e8d26cd-55d7-4d78-8227-1866407259d9" providerId="ADAL" clId="{03E015DD-B33B-4C4D-A8B6-34FD1C985A83}" dt="2020-12-13T16:27:28.877" v="1318" actId="20577"/>
          <ac:spMkLst>
            <pc:docMk/>
            <pc:sldMk cId="713909483" sldId="304"/>
            <ac:spMk id="2" creationId="{48F3C87B-9AFC-4219-85A9-FF0F0A6237CC}"/>
          </ac:spMkLst>
        </pc:spChg>
        <pc:spChg chg="mod">
          <ac:chgData name="Peter Spáč" userId="2e8d26cd-55d7-4d78-8227-1866407259d9" providerId="ADAL" clId="{03E015DD-B33B-4C4D-A8B6-34FD1C985A83}" dt="2020-12-13T21:49:59.029" v="1402" actId="20577"/>
          <ac:spMkLst>
            <pc:docMk/>
            <pc:sldMk cId="713909483" sldId="304"/>
            <ac:spMk id="3" creationId="{9DC894A2-7E12-42B5-88EF-477D063C5BB2}"/>
          </ac:spMkLst>
        </pc:spChg>
      </pc:sldChg>
      <pc:sldChg chg="addSp delSp modSp new mod">
        <pc:chgData name="Peter Spáč" userId="2e8d26cd-55d7-4d78-8227-1866407259d9" providerId="ADAL" clId="{03E015DD-B33B-4C4D-A8B6-34FD1C985A83}" dt="2020-12-13T16:32:09.238" v="1346" actId="20577"/>
        <pc:sldMkLst>
          <pc:docMk/>
          <pc:sldMk cId="3640639800" sldId="305"/>
        </pc:sldMkLst>
        <pc:spChg chg="del">
          <ac:chgData name="Peter Spáč" userId="2e8d26cd-55d7-4d78-8227-1866407259d9" providerId="ADAL" clId="{03E015DD-B33B-4C4D-A8B6-34FD1C985A83}" dt="2020-12-13T16:20:26.805" v="371" actId="478"/>
          <ac:spMkLst>
            <pc:docMk/>
            <pc:sldMk cId="3640639800" sldId="305"/>
            <ac:spMk id="2" creationId="{B3CAB2B0-C131-47DA-B5E0-1AAC1F5A8207}"/>
          </ac:spMkLst>
        </pc:spChg>
        <pc:spChg chg="mod">
          <ac:chgData name="Peter Spáč" userId="2e8d26cd-55d7-4d78-8227-1866407259d9" providerId="ADAL" clId="{03E015DD-B33B-4C4D-A8B6-34FD1C985A83}" dt="2020-12-13T16:32:09.238" v="1346" actId="20577"/>
          <ac:spMkLst>
            <pc:docMk/>
            <pc:sldMk cId="3640639800" sldId="305"/>
            <ac:spMk id="3" creationId="{952034E9-94D7-4ADB-B247-36181CB8BEE3}"/>
          </ac:spMkLst>
        </pc:spChg>
        <pc:picChg chg="add mod">
          <ac:chgData name="Peter Spáč" userId="2e8d26cd-55d7-4d78-8227-1866407259d9" providerId="ADAL" clId="{03E015DD-B33B-4C4D-A8B6-34FD1C985A83}" dt="2020-12-13T16:20:39.990" v="375" actId="14100"/>
          <ac:picMkLst>
            <pc:docMk/>
            <pc:sldMk cId="3640639800" sldId="305"/>
            <ac:picMk id="5" creationId="{13AD7925-C543-4EDC-9925-8A6CEB15B909}"/>
          </ac:picMkLst>
        </pc:picChg>
      </pc:sldChg>
      <pc:sldChg chg="addSp modSp add mod">
        <pc:chgData name="Peter Spáč" userId="2e8d26cd-55d7-4d78-8227-1866407259d9" providerId="ADAL" clId="{03E015DD-B33B-4C4D-A8B6-34FD1C985A83}" dt="2020-12-13T21:50:43.501" v="1408" actId="20577"/>
        <pc:sldMkLst>
          <pc:docMk/>
          <pc:sldMk cId="683346722" sldId="306"/>
        </pc:sldMkLst>
        <pc:spChg chg="mod">
          <ac:chgData name="Peter Spáč" userId="2e8d26cd-55d7-4d78-8227-1866407259d9" providerId="ADAL" clId="{03E015DD-B33B-4C4D-A8B6-34FD1C985A83}" dt="2020-12-13T21:50:43.501" v="1408" actId="20577"/>
          <ac:spMkLst>
            <pc:docMk/>
            <pc:sldMk cId="683346722" sldId="306"/>
            <ac:spMk id="3" creationId="{952034E9-94D7-4ADB-B247-36181CB8BEE3}"/>
          </ac:spMkLst>
        </pc:spChg>
        <pc:spChg chg="add mod">
          <ac:chgData name="Peter Spáč" userId="2e8d26cd-55d7-4d78-8227-1866407259d9" providerId="ADAL" clId="{03E015DD-B33B-4C4D-A8B6-34FD1C985A83}" dt="2020-12-13T16:23:51.759" v="775" actId="14100"/>
          <ac:spMkLst>
            <pc:docMk/>
            <pc:sldMk cId="683346722" sldId="306"/>
            <ac:spMk id="4" creationId="{6B2EBE76-D459-4D1E-8140-75D048517EEB}"/>
          </ac:spMkLst>
        </pc:spChg>
      </pc:sldChg>
      <pc:sldChg chg="add del">
        <pc:chgData name="Peter Spáč" userId="2e8d26cd-55d7-4d78-8227-1866407259d9" providerId="ADAL" clId="{03E015DD-B33B-4C4D-A8B6-34FD1C985A83}" dt="2020-12-13T16:26:38.029" v="1283"/>
        <pc:sldMkLst>
          <pc:docMk/>
          <pc:sldMk cId="1090957720" sldId="307"/>
        </pc:sldMkLst>
      </pc:sldChg>
      <pc:sldChg chg="modSp add mod">
        <pc:chgData name="Peter Spáč" userId="2e8d26cd-55d7-4d78-8227-1866407259d9" providerId="ADAL" clId="{03E015DD-B33B-4C4D-A8B6-34FD1C985A83}" dt="2020-12-13T21:51:08.684" v="1414" actId="20577"/>
        <pc:sldMkLst>
          <pc:docMk/>
          <pc:sldMk cId="2459798202" sldId="307"/>
        </pc:sldMkLst>
        <pc:spChg chg="mod">
          <ac:chgData name="Peter Spáč" userId="2e8d26cd-55d7-4d78-8227-1866407259d9" providerId="ADAL" clId="{03E015DD-B33B-4C4D-A8B6-34FD1C985A83}" dt="2020-12-13T21:51:08.684" v="1414" actId="20577"/>
          <ac:spMkLst>
            <pc:docMk/>
            <pc:sldMk cId="2459798202" sldId="307"/>
            <ac:spMk id="3" creationId="{952034E9-94D7-4ADB-B247-36181CB8BEE3}"/>
          </ac:spMkLst>
        </pc:spChg>
        <pc:spChg chg="mod">
          <ac:chgData name="Peter Spáč" userId="2e8d26cd-55d7-4d78-8227-1866407259d9" providerId="ADAL" clId="{03E015DD-B33B-4C4D-A8B6-34FD1C985A83}" dt="2020-12-13T16:26:44.975" v="1285" actId="1076"/>
          <ac:spMkLst>
            <pc:docMk/>
            <pc:sldMk cId="2459798202" sldId="307"/>
            <ac:spMk id="4" creationId="{6B2EBE76-D459-4D1E-8140-75D048517EEB}"/>
          </ac:spMkLst>
        </pc:spChg>
      </pc:sldChg>
      <pc:sldChg chg="addSp modSp add mod">
        <pc:chgData name="Peter Spáč" userId="2e8d26cd-55d7-4d78-8227-1866407259d9" providerId="ADAL" clId="{03E015DD-B33B-4C4D-A8B6-34FD1C985A83}" dt="2020-12-13T16:32:11.910" v="1347" actId="20577"/>
        <pc:sldMkLst>
          <pc:docMk/>
          <pc:sldMk cId="2079214871" sldId="308"/>
        </pc:sldMkLst>
        <pc:spChg chg="add mod">
          <ac:chgData name="Peter Spáč" userId="2e8d26cd-55d7-4d78-8227-1866407259d9" providerId="ADAL" clId="{03E015DD-B33B-4C4D-A8B6-34FD1C985A83}" dt="2020-12-13T16:29:55.196" v="1331" actId="208"/>
          <ac:spMkLst>
            <pc:docMk/>
            <pc:sldMk cId="2079214871" sldId="308"/>
            <ac:spMk id="2" creationId="{D24A98FA-9AF2-4367-A2AD-C3F002D27F19}"/>
          </ac:spMkLst>
        </pc:spChg>
        <pc:spChg chg="mod">
          <ac:chgData name="Peter Spáč" userId="2e8d26cd-55d7-4d78-8227-1866407259d9" providerId="ADAL" clId="{03E015DD-B33B-4C4D-A8B6-34FD1C985A83}" dt="2020-12-13T16:32:11.910" v="1347" actId="20577"/>
          <ac:spMkLst>
            <pc:docMk/>
            <pc:sldMk cId="2079214871" sldId="308"/>
            <ac:spMk id="3" creationId="{952034E9-94D7-4ADB-B247-36181CB8BEE3}"/>
          </ac:spMkLst>
        </pc:spChg>
      </pc:sldChg>
      <pc:sldChg chg="add del">
        <pc:chgData name="Peter Spáč" userId="2e8d26cd-55d7-4d78-8227-1866407259d9" providerId="ADAL" clId="{03E015DD-B33B-4C4D-A8B6-34FD1C985A83}" dt="2020-12-13T16:29:05.101" v="1323"/>
        <pc:sldMkLst>
          <pc:docMk/>
          <pc:sldMk cId="3704790411" sldId="308"/>
        </pc:sldMkLst>
      </pc:sldChg>
    </pc:docChg>
  </pc:docChgLst>
  <pc:docChgLst>
    <pc:chgData name="Peter Spáč" userId="2e8d26cd-55d7-4d78-8227-1866407259d9" providerId="ADAL" clId="{0CE290A1-8924-46BA-B706-6FB4CC19B676}"/>
    <pc:docChg chg="undo custSel addSld delSld">
      <pc:chgData name="Peter Spáč" userId="2e8d26cd-55d7-4d78-8227-1866407259d9" providerId="ADAL" clId="{0CE290A1-8924-46BA-B706-6FB4CC19B676}" dt="2020-12-15T20:17:17.809" v="5" actId="47"/>
      <pc:docMkLst>
        <pc:docMk/>
      </pc:docMkLst>
      <pc:sldChg chg="del">
        <pc:chgData name="Peter Spáč" userId="2e8d26cd-55d7-4d78-8227-1866407259d9" providerId="ADAL" clId="{0CE290A1-8924-46BA-B706-6FB4CC19B676}" dt="2020-12-15T20:16:58.586" v="4" actId="47"/>
        <pc:sldMkLst>
          <pc:docMk/>
          <pc:sldMk cId="1115395717" sldId="263"/>
        </pc:sldMkLst>
      </pc:sldChg>
      <pc:sldChg chg="del">
        <pc:chgData name="Peter Spáč" userId="2e8d26cd-55d7-4d78-8227-1866407259d9" providerId="ADAL" clId="{0CE290A1-8924-46BA-B706-6FB4CC19B676}" dt="2020-12-15T20:16:54.216" v="3" actId="47"/>
        <pc:sldMkLst>
          <pc:docMk/>
          <pc:sldMk cId="3310742958" sldId="271"/>
        </pc:sldMkLst>
      </pc:sldChg>
      <pc:sldChg chg="del">
        <pc:chgData name="Peter Spáč" userId="2e8d26cd-55d7-4d78-8227-1866407259d9" providerId="ADAL" clId="{0CE290A1-8924-46BA-B706-6FB4CC19B676}" dt="2020-12-15T20:16:53.509" v="2" actId="47"/>
        <pc:sldMkLst>
          <pc:docMk/>
          <pc:sldMk cId="1873327182" sldId="272"/>
        </pc:sldMkLst>
      </pc:sldChg>
      <pc:sldChg chg="del">
        <pc:chgData name="Peter Spáč" userId="2e8d26cd-55d7-4d78-8227-1866407259d9" providerId="ADAL" clId="{0CE290A1-8924-46BA-B706-6FB4CC19B676}" dt="2020-12-15T20:17:17.809" v="5" actId="47"/>
        <pc:sldMkLst>
          <pc:docMk/>
          <pc:sldMk cId="3640639800" sldId="305"/>
        </pc:sldMkLst>
      </pc:sldChg>
      <pc:sldChg chg="new del">
        <pc:chgData name="Peter Spáč" userId="2e8d26cd-55d7-4d78-8227-1866407259d9" providerId="ADAL" clId="{0CE290A1-8924-46BA-B706-6FB4CC19B676}" dt="2020-12-15T20:16:52.175" v="1" actId="680"/>
        <pc:sldMkLst>
          <pc:docMk/>
          <pc:sldMk cId="121218753" sldId="30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Hárok1!$C$3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Hárok1!$B$4:$B$18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Hárok1!$C$4:$C$18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C9E-44DD-A548-D4C477499133}"/>
            </c:ext>
          </c:extLst>
        </c:ser>
        <c:ser>
          <c:idx val="1"/>
          <c:order val="1"/>
          <c:tx>
            <c:strRef>
              <c:f>Hárok1!$F$3</c:f>
              <c:strCache>
                <c:ptCount val="1"/>
                <c:pt idx="0">
                  <c:v>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5.5555555555555546E-2"/>
                  <c:y val="-0.2055537571849764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b="1" noProof="0" dirty="0"/>
                      <a:t>Průměr</a:t>
                    </a:r>
                  </a:p>
                </c:rich>
              </c:tx>
              <c:spPr>
                <a:xfrm>
                  <a:off x="930826" y="1603722"/>
                  <a:ext cx="1317702" cy="598444"/>
                </a:xfrm>
                <a:solidFill>
                  <a:schemeClr val="bg1"/>
                </a:solidFill>
                <a:ln w="28575" cap="flat" cmpd="sng" algn="ctr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29314"/>
                        <a:gd name="adj2" fmla="val 185763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463292631899272"/>
                      <c:h val="0.1047136945433548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CEB6-4D33-9264-CBFB0D06E7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B6-4D33-9264-CBFB0D06E7E9}"/>
                </c:ext>
              </c:extLst>
            </c:dLbl>
            <c:spPr>
              <a:solidFill>
                <a:schemeClr val="bg1"/>
              </a:solidFill>
              <a:ln w="28575">
                <a:solidFill>
                  <a:schemeClr val="bg2">
                    <a:lumMod val="50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Hárok1!$E$4:$E$5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Hárok1!$F$4:$F$5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C9E-44DD-A548-D4C4774991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(3)'!$C$3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(3)'!$B$4:$B$18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(3)'!$C$4:$C$18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5F1-47B2-8271-EBCADF35DD3A}"/>
            </c:ext>
          </c:extLst>
        </c:ser>
        <c:ser>
          <c:idx val="1"/>
          <c:order val="1"/>
          <c:tx>
            <c:strRef>
              <c:f>'Hárok1 (3)'!$F$3</c:f>
              <c:strCache>
                <c:ptCount val="1"/>
                <c:pt idx="0">
                  <c:v>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(3)'!$F$4:$F$5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5F1-47B2-8271-EBCADF35DD3A}"/>
            </c:ext>
          </c:extLst>
        </c:ser>
        <c:ser>
          <c:idx val="2"/>
          <c:order val="2"/>
          <c:tx>
            <c:strRef>
              <c:f>'Hárok1 (3)'!$I$29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(3)'!$I$30:$I$31</c:f>
              <c:numCache>
                <c:formatCode>General</c:formatCode>
                <c:ptCount val="2"/>
                <c:pt idx="0">
                  <c:v>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5F1-47B2-8271-EBCADF35DD3A}"/>
            </c:ext>
          </c:extLst>
        </c:ser>
        <c:ser>
          <c:idx val="3"/>
          <c:order val="3"/>
          <c:tx>
            <c:strRef>
              <c:f>'Hárok1 (3)'!$K$29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(3)'!$K$30:$K$31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5F1-47B2-8271-EBCADF35DD3A}"/>
            </c:ext>
          </c:extLst>
        </c:ser>
        <c:ser>
          <c:idx val="4"/>
          <c:order val="4"/>
          <c:tx>
            <c:strRef>
              <c:f>'Hárok1 (3)'!$M$29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(3)'!$M$30:$M$31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5F1-47B2-8271-EBCADF35DD3A}"/>
            </c:ext>
          </c:extLst>
        </c:ser>
        <c:ser>
          <c:idx val="5"/>
          <c:order val="5"/>
          <c:tx>
            <c:strRef>
              <c:f>'Hárok1 (3)'!$O$29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(3)'!$O$30:$O$31</c:f>
              <c:numCache>
                <c:formatCode>General</c:formatCode>
                <c:ptCount val="2"/>
                <c:pt idx="0">
                  <c:v>4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5F1-47B2-8271-EBCADF35DD3A}"/>
            </c:ext>
          </c:extLst>
        </c:ser>
        <c:ser>
          <c:idx val="6"/>
          <c:order val="6"/>
          <c:tx>
            <c:strRef>
              <c:f>'Hárok1 (3)'!$Q$29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(3)'!$Q$30:$Q$31</c:f>
              <c:numCache>
                <c:formatCode>General</c:formatCode>
                <c:ptCount val="2"/>
                <c:pt idx="0">
                  <c:v>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5F1-47B2-8271-EBCADF35DD3A}"/>
            </c:ext>
          </c:extLst>
        </c:ser>
        <c:ser>
          <c:idx val="7"/>
          <c:order val="7"/>
          <c:tx>
            <c:strRef>
              <c:f>'Hárok1 (3)'!$S$29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(3)'!$S$30:$S$31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5F1-47B2-8271-EBCADF35DD3A}"/>
            </c:ext>
          </c:extLst>
        </c:ser>
        <c:ser>
          <c:idx val="8"/>
          <c:order val="8"/>
          <c:tx>
            <c:strRef>
              <c:f>'Hárok1 (3)'!$U$29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(3)'!$U$30:$U$31</c:f>
              <c:numCache>
                <c:formatCode>General</c:formatCode>
                <c:ptCount val="2"/>
                <c:pt idx="0">
                  <c:v>6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5F1-47B2-8271-EBCADF35DD3A}"/>
            </c:ext>
          </c:extLst>
        </c:ser>
        <c:ser>
          <c:idx val="9"/>
          <c:order val="9"/>
          <c:tx>
            <c:strRef>
              <c:f>'Hárok1 (3)'!$W$29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(3)'!$W$30:$W$31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5F1-47B2-8271-EBCADF35DD3A}"/>
            </c:ext>
          </c:extLst>
        </c:ser>
        <c:ser>
          <c:idx val="10"/>
          <c:order val="10"/>
          <c:tx>
            <c:strRef>
              <c:f>'Hárok1 (3)'!$Y$29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(3)'!$Y$30:$Y$31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35F1-47B2-8271-EBCADF35DD3A}"/>
            </c:ext>
          </c:extLst>
        </c:ser>
        <c:ser>
          <c:idx val="11"/>
          <c:order val="11"/>
          <c:tx>
            <c:strRef>
              <c:f>'Hárok1 (3)'!$AA$29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(3)'!$AA$30:$AA$31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35F1-47B2-8271-EBCADF35DD3A}"/>
            </c:ext>
          </c:extLst>
        </c:ser>
        <c:ser>
          <c:idx val="12"/>
          <c:order val="12"/>
          <c:tx>
            <c:strRef>
              <c:f>'Hárok1 (3)'!$AC$29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(3)'!$AC$30:$AC$31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35F1-47B2-8271-EBCADF35DD3A}"/>
            </c:ext>
          </c:extLst>
        </c:ser>
        <c:ser>
          <c:idx val="13"/>
          <c:order val="13"/>
          <c:tx>
            <c:strRef>
              <c:f>'Hárok1 (3)'!$AE$29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(3)'!$AE$30:$AE$31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35F1-47B2-8271-EBCADF35DD3A}"/>
            </c:ext>
          </c:extLst>
        </c:ser>
        <c:ser>
          <c:idx val="14"/>
          <c:order val="14"/>
          <c:tx>
            <c:strRef>
              <c:f>'Hárok1 (3)'!$AG$29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(3)'!$AG$30:$AG$31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35F1-47B2-8271-EBCADF35DD3A}"/>
            </c:ext>
          </c:extLst>
        </c:ser>
        <c:ser>
          <c:idx val="15"/>
          <c:order val="15"/>
          <c:tx>
            <c:strRef>
              <c:f>'Hárok1 (3)'!$AI$29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(3)'!$AI$30:$AI$31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35F1-47B2-8271-EBCADF35DD3A}"/>
            </c:ext>
          </c:extLst>
        </c:ser>
        <c:ser>
          <c:idx val="16"/>
          <c:order val="16"/>
          <c:tx>
            <c:strRef>
              <c:f>'Hárok1 (3)'!$AK$29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(3)'!$AK$30:$AK$31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35F1-47B2-8271-EBCADF35D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(4)'!$C$3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(4)'!$B$4:$B$18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(4)'!$C$4:$C$18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0B4-46FA-B5F2-A3BC34C69E0C}"/>
            </c:ext>
          </c:extLst>
        </c:ser>
        <c:ser>
          <c:idx val="1"/>
          <c:order val="1"/>
          <c:tx>
            <c:strRef>
              <c:f>'Hárok1 (4)'!$F$3</c:f>
              <c:strCache>
                <c:ptCount val="1"/>
                <c:pt idx="0">
                  <c:v>y</c:v>
                </c:pt>
              </c:strCache>
            </c:strRef>
          </c:tx>
          <c:spPr>
            <a:ln w="25400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(4)'!$F$4:$F$5</c:f>
              <c:numCache>
                <c:formatCode>General</c:formatCode>
                <c:ptCount val="2"/>
                <c:pt idx="0">
                  <c:v>0.5</c:v>
                </c:pt>
                <c:pt idx="1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0B4-46FA-B5F2-A3BC34C69E0C}"/>
            </c:ext>
          </c:extLst>
        </c:ser>
        <c:ser>
          <c:idx val="2"/>
          <c:order val="2"/>
          <c:tx>
            <c:strRef>
              <c:f>'Hárok1 (4)'!$I$29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(4)'!$I$30:$I$31</c:f>
              <c:numCache>
                <c:formatCode>General</c:formatCode>
                <c:ptCount val="2"/>
                <c:pt idx="0">
                  <c:v>1</c:v>
                </c:pt>
                <c:pt idx="1">
                  <c:v>1.2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0B4-46FA-B5F2-A3BC34C69E0C}"/>
            </c:ext>
          </c:extLst>
        </c:ser>
        <c:ser>
          <c:idx val="3"/>
          <c:order val="3"/>
          <c:tx>
            <c:strRef>
              <c:f>'Hárok1 (4)'!$K$29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(4)'!$K$30:$K$31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0B4-46FA-B5F2-A3BC34C69E0C}"/>
            </c:ext>
          </c:extLst>
        </c:ser>
        <c:ser>
          <c:idx val="4"/>
          <c:order val="4"/>
          <c:tx>
            <c:strRef>
              <c:f>'Hárok1 (4)'!$M$29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(4)'!$M$30:$M$31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3.1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0B4-46FA-B5F2-A3BC34C69E0C}"/>
            </c:ext>
          </c:extLst>
        </c:ser>
        <c:ser>
          <c:idx val="5"/>
          <c:order val="5"/>
          <c:tx>
            <c:strRef>
              <c:f>'Hárok1 (4)'!$O$29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(4)'!$O$30:$O$31</c:f>
              <c:numCache>
                <c:formatCode>General</c:formatCode>
                <c:ptCount val="2"/>
                <c:pt idx="0">
                  <c:v>4</c:v>
                </c:pt>
                <c:pt idx="1">
                  <c:v>3.8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0B4-46FA-B5F2-A3BC34C69E0C}"/>
            </c:ext>
          </c:extLst>
        </c:ser>
        <c:ser>
          <c:idx val="6"/>
          <c:order val="6"/>
          <c:tx>
            <c:strRef>
              <c:f>'Hárok1 (4)'!$Q$29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(4)'!$Q$30:$Q$31</c:f>
              <c:numCache>
                <c:formatCode>General</c:formatCode>
                <c:ptCount val="2"/>
                <c:pt idx="0">
                  <c:v>8</c:v>
                </c:pt>
                <c:pt idx="1">
                  <c:v>4.7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0B4-46FA-B5F2-A3BC34C69E0C}"/>
            </c:ext>
          </c:extLst>
        </c:ser>
        <c:ser>
          <c:idx val="7"/>
          <c:order val="7"/>
          <c:tx>
            <c:strRef>
              <c:f>'Hárok1 (4)'!$S$29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(4)'!$S$30:$S$31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5.6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10B4-46FA-B5F2-A3BC34C69E0C}"/>
            </c:ext>
          </c:extLst>
        </c:ser>
        <c:ser>
          <c:idx val="8"/>
          <c:order val="8"/>
          <c:tx>
            <c:strRef>
              <c:f>'Hárok1 (4)'!$U$29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(4)'!$U$30:$U$31</c:f>
              <c:numCache>
                <c:formatCode>General</c:formatCode>
                <c:ptCount val="2"/>
                <c:pt idx="0">
                  <c:v>6</c:v>
                </c:pt>
                <c:pt idx="1">
                  <c:v>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10B4-46FA-B5F2-A3BC34C69E0C}"/>
            </c:ext>
          </c:extLst>
        </c:ser>
        <c:ser>
          <c:idx val="9"/>
          <c:order val="9"/>
          <c:tx>
            <c:strRef>
              <c:f>'Hárok1 (4)'!$W$29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(4)'!$W$30:$W$31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10B4-46FA-B5F2-A3BC34C69E0C}"/>
            </c:ext>
          </c:extLst>
        </c:ser>
        <c:ser>
          <c:idx val="10"/>
          <c:order val="10"/>
          <c:tx>
            <c:strRef>
              <c:f>'Hárok1 (4)'!$Y$29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(4)'!$Y$30:$Y$31</c:f>
              <c:numCache>
                <c:formatCode>General</c:formatCode>
                <c:ptCount val="2"/>
                <c:pt idx="0">
                  <c:v>9</c:v>
                </c:pt>
                <c:pt idx="1">
                  <c:v>8.1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10B4-46FA-B5F2-A3BC34C69E0C}"/>
            </c:ext>
          </c:extLst>
        </c:ser>
        <c:ser>
          <c:idx val="11"/>
          <c:order val="11"/>
          <c:tx>
            <c:strRef>
              <c:f>'Hárok1 (4)'!$AA$29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(4)'!$AA$30:$AA$31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8.9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10B4-46FA-B5F2-A3BC34C69E0C}"/>
            </c:ext>
          </c:extLst>
        </c:ser>
        <c:ser>
          <c:idx val="12"/>
          <c:order val="12"/>
          <c:tx>
            <c:strRef>
              <c:f>'Hárok1 (4)'!$AC$29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(4)'!$AC$30:$AC$31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9.6999999999999993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10B4-46FA-B5F2-A3BC34C69E0C}"/>
            </c:ext>
          </c:extLst>
        </c:ser>
        <c:ser>
          <c:idx val="13"/>
          <c:order val="13"/>
          <c:tx>
            <c:strRef>
              <c:f>'Hárok1 (4)'!$AE$29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(4)'!$AE$30:$AE$31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10.6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10B4-46FA-B5F2-A3BC34C69E0C}"/>
            </c:ext>
          </c:extLst>
        </c:ser>
        <c:ser>
          <c:idx val="14"/>
          <c:order val="14"/>
          <c:tx>
            <c:strRef>
              <c:f>'Hárok1 (4)'!$AG$29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(4)'!$AG$30:$AG$31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11.5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10B4-46FA-B5F2-A3BC34C69E0C}"/>
            </c:ext>
          </c:extLst>
        </c:ser>
        <c:ser>
          <c:idx val="15"/>
          <c:order val="15"/>
          <c:tx>
            <c:strRef>
              <c:f>'Hárok1 (4)'!$AI$29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(4)'!$AI$30:$AI$31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12.3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10B4-46FA-B5F2-A3BC34C69E0C}"/>
            </c:ext>
          </c:extLst>
        </c:ser>
        <c:ser>
          <c:idx val="16"/>
          <c:order val="16"/>
          <c:tx>
            <c:strRef>
              <c:f>'Hárok1 (4)'!$AK$29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(4)'!$AK$30:$AK$31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13.15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10B4-46FA-B5F2-A3BC34C69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Hárok1!$C$3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Hárok1!$B$4:$B$18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Hárok1!$C$4:$C$18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49F-4C9A-BD0A-679D4839DDCF}"/>
            </c:ext>
          </c:extLst>
        </c:ser>
        <c:ser>
          <c:idx val="1"/>
          <c:order val="1"/>
          <c:tx>
            <c:strRef>
              <c:f>Hárok1!$F$3</c:f>
              <c:strCache>
                <c:ptCount val="1"/>
                <c:pt idx="0">
                  <c:v>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Hárok1!$E$4:$E$5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Hárok1!$F$4:$F$5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49F-4C9A-BD0A-679D4839DDCF}"/>
            </c:ext>
          </c:extLst>
        </c:ser>
        <c:ser>
          <c:idx val="2"/>
          <c:order val="2"/>
          <c:tx>
            <c:strRef>
              <c:f>Hárok1!$V$3</c:f>
              <c:strCache>
                <c:ptCount val="1"/>
                <c:pt idx="0">
                  <c:v>z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Hárok1!$U$4:$U$5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Hárok1!$V$4:$V$5</c:f>
              <c:numCache>
                <c:formatCode>General</c:formatCode>
                <c:ptCount val="2"/>
                <c:pt idx="0">
                  <c:v>0.5</c:v>
                </c:pt>
                <c:pt idx="1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49F-4C9A-BD0A-679D4839D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E67D-341F-46AD-9C41-A752B05445FE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AB9C4-1919-4FFF-BC5F-E046CEFDC5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75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15. 12. 2020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Lineární regrese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cs-CZ" dirty="0"/>
              <a:t>POLb1139</a:t>
            </a:r>
            <a:endParaRPr lang="en-US" dirty="0"/>
          </a:p>
          <a:p>
            <a:r>
              <a:rPr lang="cs-CZ" dirty="0"/>
              <a:t>Peter Spáč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(index determinace)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Informace o vhodnosti použitého modelu</a:t>
            </a:r>
          </a:p>
          <a:p>
            <a:r>
              <a:rPr lang="cs-CZ" dirty="0"/>
              <a:t>Jak dobře náš model (naše NP) vysvětlují změny ZP</a:t>
            </a:r>
          </a:p>
          <a:p>
            <a:r>
              <a:rPr lang="cs-CZ" dirty="0"/>
              <a:t>Matematicky jde o srovnání zlepšení regresní přímky oproti průměru</a:t>
            </a:r>
            <a:endParaRPr lang="en-US" dirty="0"/>
          </a:p>
          <a:p>
            <a:r>
              <a:rPr lang="cs-CZ" dirty="0"/>
              <a:t>Rozpětí od 0 po 1 (po úpravě od 0 po 100 %)</a:t>
            </a:r>
            <a:endParaRPr lang="en-US" dirty="0"/>
          </a:p>
          <a:p>
            <a:endParaRPr lang="en-US" dirty="0"/>
          </a:p>
          <a:p>
            <a:r>
              <a:rPr lang="cs-CZ" dirty="0"/>
              <a:t>Ukazuje kolik rozptylu ZP jsme schopní vysvětlit pomocí našich NP</a:t>
            </a:r>
            <a:endParaRPr lang="en-US" dirty="0"/>
          </a:p>
          <a:p>
            <a:r>
              <a:rPr lang="cs-CZ" dirty="0"/>
              <a:t>Používejte </a:t>
            </a:r>
            <a:r>
              <a:rPr lang="cs-CZ" dirty="0" err="1"/>
              <a:t>Adjusted</a:t>
            </a:r>
            <a:r>
              <a:rPr lang="cs-CZ" dirty="0"/>
              <a:t> R</a:t>
            </a:r>
            <a:r>
              <a:rPr lang="cs-CZ" baseline="30000" dirty="0"/>
              <a:t>2</a:t>
            </a:r>
            <a:r>
              <a:rPr lang="cs-CZ" dirty="0"/>
              <a:t> – kontrola inflace počtu NP</a:t>
            </a:r>
          </a:p>
        </p:txBody>
      </p:sp>
    </p:spTree>
    <p:extLst>
      <p:ext uri="{BB962C8B-B14F-4D97-AF65-F5344CB8AC3E}">
        <p14:creationId xmlns:p14="http://schemas.microsoft.com/office/powerpoint/2010/main" val="1734092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Konstanta (</a:t>
            </a:r>
            <a:r>
              <a:rPr lang="cs-CZ" dirty="0" err="1"/>
              <a:t>intercept</a:t>
            </a:r>
            <a:r>
              <a:rPr lang="cs-CZ" dirty="0"/>
              <a:t>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Odhadovaná hodnota ZP za předpokladu, že všechny NP = 0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en-US" dirty="0"/>
          </a:p>
          <a:p>
            <a:r>
              <a:rPr lang="cs-CZ" dirty="0"/>
              <a:t>Pokud</a:t>
            </a:r>
            <a:r>
              <a:rPr lang="en-US" dirty="0"/>
              <a:t> x, y, z = 0 </a:t>
            </a:r>
            <a:r>
              <a:rPr lang="cs-CZ" dirty="0"/>
              <a:t>tak</a:t>
            </a:r>
            <a:endParaRPr lang="en-US" dirty="0"/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*0 + b</a:t>
            </a:r>
            <a:r>
              <a:rPr lang="en-US" baseline="-25000" dirty="0"/>
              <a:t>2</a:t>
            </a:r>
            <a:r>
              <a:rPr lang="en-US" dirty="0"/>
              <a:t>*0 + b</a:t>
            </a:r>
            <a:r>
              <a:rPr lang="en-US" baseline="-25000" dirty="0"/>
              <a:t>3</a:t>
            </a:r>
            <a:r>
              <a:rPr lang="en-US" dirty="0"/>
              <a:t>*0</a:t>
            </a:r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E571E-76BD-4ABE-AD0E-4D2A303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efektech NP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B7456E-E419-4A49-81F7-541F6762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Nestandardizovaný B koeficient:</a:t>
            </a:r>
            <a:endParaRPr lang="en-US" b="1" dirty="0"/>
          </a:p>
          <a:p>
            <a:pPr lvl="1"/>
            <a:r>
              <a:rPr lang="cs-CZ" dirty="0"/>
              <a:t>Ukazuje, jak se hodnota ZP změní, když se hodnota NP zvýší o jednotku</a:t>
            </a:r>
          </a:p>
          <a:p>
            <a:pPr lvl="1"/>
            <a:r>
              <a:rPr lang="cs-CZ" dirty="0"/>
              <a:t>Např. pokud je NP měřená v hodinách – B ukazuje, jak se změní ZP, pokud se hodnota NP zvýší o jednu hodinu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79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E571E-76BD-4ABE-AD0E-4D2A303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efektech NP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B7456E-E419-4A49-81F7-541F6762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Nestandardizovaný B koeficient:</a:t>
            </a:r>
            <a:endParaRPr lang="en-US" b="1" dirty="0"/>
          </a:p>
          <a:p>
            <a:pPr lvl="1"/>
            <a:r>
              <a:rPr lang="cs-CZ" dirty="0"/>
              <a:t>Ukazuje, jak se hodnota ZP změní, když se hodnota NP zvýší o jednotku</a:t>
            </a:r>
          </a:p>
          <a:p>
            <a:pPr lvl="1"/>
            <a:r>
              <a:rPr lang="cs-CZ" dirty="0"/>
              <a:t>Např. pokud je NP měřená v hodinách – B ukazuje, jak se změní ZP, pokud se hodnota NP zvýší o jednu hodinu</a:t>
            </a:r>
          </a:p>
          <a:p>
            <a:endParaRPr lang="en-US" dirty="0"/>
          </a:p>
          <a:p>
            <a:r>
              <a:rPr lang="cs-CZ" b="1" dirty="0"/>
              <a:t>Standardizovaný Beta koeficient:</a:t>
            </a:r>
            <a:endParaRPr lang="en-US" b="1" dirty="0"/>
          </a:p>
          <a:p>
            <a:pPr lvl="1"/>
            <a:r>
              <a:rPr lang="cs-CZ" dirty="0"/>
              <a:t>Srovnává navzájem význam nezávislých proměnných</a:t>
            </a:r>
          </a:p>
          <a:p>
            <a:pPr lvl="1"/>
            <a:r>
              <a:rPr lang="cs-CZ" dirty="0"/>
              <a:t>Větší vzdálenost od nuly ukazuje na vyšší význam nezávislé proměnné</a:t>
            </a:r>
          </a:p>
          <a:p>
            <a:endParaRPr lang="en-US" dirty="0"/>
          </a:p>
          <a:p>
            <a:r>
              <a:rPr lang="cs-CZ" b="1" dirty="0" err="1"/>
              <a:t>Signifikantnost</a:t>
            </a:r>
            <a:r>
              <a:rPr lang="cs-CZ" b="1" dirty="0"/>
              <a:t>:</a:t>
            </a:r>
            <a:endParaRPr lang="en-US" b="1" dirty="0"/>
          </a:p>
          <a:p>
            <a:pPr lvl="1"/>
            <a:r>
              <a:rPr lang="cs-CZ" dirty="0"/>
              <a:t>Ukazuje, jestli se efekt NP dá aplikovat na populaci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5825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Ovlivňuje velikost populace obce účast v lokálních volbách?</a:t>
            </a:r>
          </a:p>
          <a:p>
            <a:endParaRPr lang="cs-CZ" dirty="0"/>
          </a:p>
          <a:p>
            <a:r>
              <a:rPr lang="cs-CZ" dirty="0"/>
              <a:t>H1: Účast klesá s rostoucí velikostí populace</a:t>
            </a:r>
          </a:p>
          <a:p>
            <a:r>
              <a:rPr lang="cs-CZ" dirty="0"/>
              <a:t>H0: Mezi velikostí populace a volební účastí není žádný vztah</a:t>
            </a:r>
          </a:p>
          <a:p>
            <a:endParaRPr lang="cs-CZ" dirty="0"/>
          </a:p>
          <a:p>
            <a:r>
              <a:rPr lang="cs-CZ" dirty="0"/>
              <a:t>Závislá proměnná:</a:t>
            </a:r>
          </a:p>
          <a:p>
            <a:pPr lvl="1"/>
            <a:r>
              <a:rPr lang="cs-CZ" dirty="0"/>
              <a:t>Účast – účast v %</a:t>
            </a:r>
          </a:p>
          <a:p>
            <a:endParaRPr lang="cs-CZ" dirty="0"/>
          </a:p>
          <a:p>
            <a:r>
              <a:rPr lang="cs-CZ" dirty="0"/>
              <a:t>Nezávislá proměnná:</a:t>
            </a:r>
          </a:p>
          <a:p>
            <a:pPr lvl="1"/>
            <a:r>
              <a:rPr lang="cs-CZ" dirty="0"/>
              <a:t>Populace – počet obyvatelů obce v tis.</a:t>
            </a:r>
          </a:p>
        </p:txBody>
      </p:sp>
    </p:spTree>
    <p:extLst>
      <p:ext uri="{BB962C8B-B14F-4D97-AF65-F5344CB8AC3E}">
        <p14:creationId xmlns:p14="http://schemas.microsoft.com/office/powerpoint/2010/main" val="825048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 &gt; Linear Regression</a:t>
            </a:r>
          </a:p>
          <a:p>
            <a:endParaRPr lang="cs-CZ" dirty="0"/>
          </a:p>
          <a:p>
            <a:r>
              <a:rPr lang="cs-CZ" dirty="0"/>
              <a:t>Proměnné:</a:t>
            </a:r>
          </a:p>
          <a:p>
            <a:pPr lvl="1"/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– Účast</a:t>
            </a:r>
          </a:p>
          <a:p>
            <a:pPr lvl="1"/>
            <a:r>
              <a:rPr lang="cs-CZ" dirty="0" err="1"/>
              <a:t>Covariates</a:t>
            </a:r>
            <a:r>
              <a:rPr lang="cs-CZ" dirty="0"/>
              <a:t> – </a:t>
            </a:r>
            <a:r>
              <a:rPr lang="cs-CZ" dirty="0" err="1"/>
              <a:t>Populace_tis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885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E55A10-B0CF-4373-9A85-F02DF6D8C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4479"/>
            <a:ext cx="10515600" cy="3062484"/>
          </a:xfrm>
        </p:spPr>
        <p:txBody>
          <a:bodyPr>
            <a:normAutofit/>
          </a:bodyPr>
          <a:lstStyle/>
          <a:p>
            <a:r>
              <a:rPr lang="en-US" dirty="0"/>
              <a:t>Model Summary:</a:t>
            </a:r>
          </a:p>
          <a:p>
            <a:pPr lvl="1"/>
            <a:r>
              <a:rPr lang="cs-CZ" dirty="0"/>
              <a:t>Náš model vysvětluje 7 procent (0.070 * 100) variability ZP</a:t>
            </a:r>
            <a:endParaRPr lang="en-US" dirty="0"/>
          </a:p>
          <a:p>
            <a:endParaRPr lang="en-US" dirty="0"/>
          </a:p>
          <a:p>
            <a:r>
              <a:rPr lang="en-US" dirty="0"/>
              <a:t>ANOVA:</a:t>
            </a:r>
          </a:p>
          <a:p>
            <a:pPr lvl="1"/>
            <a:r>
              <a:rPr lang="cs-CZ" dirty="0"/>
              <a:t>Náš model je signifikantním pokrokem v odhadování ZP a pokud to umožňuje povaha dat, je možné naše výsledky aplikovat na populaci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9B35D9E3-BC79-4581-992A-36DDC50FB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85" y="559936"/>
            <a:ext cx="5358169" cy="1458971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749887DC-53BF-4F0A-A471-4CBBD7B93FDF}"/>
              </a:ext>
            </a:extLst>
          </p:cNvPr>
          <p:cNvSpPr/>
          <p:nvPr/>
        </p:nvSpPr>
        <p:spPr>
          <a:xfrm>
            <a:off x="3153195" y="825459"/>
            <a:ext cx="1139945" cy="92792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0B9DA0A6-2E52-45A2-B903-5AB729E59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8339" y="395476"/>
            <a:ext cx="6608076" cy="1516426"/>
          </a:xfrm>
          <a:prstGeom prst="rect">
            <a:avLst/>
          </a:prstGeom>
        </p:spPr>
      </p:pic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6C36765D-2618-4CA3-9C02-15F30EEC81AB}"/>
              </a:ext>
            </a:extLst>
          </p:cNvPr>
          <p:cNvSpPr/>
          <p:nvPr/>
        </p:nvSpPr>
        <p:spPr>
          <a:xfrm>
            <a:off x="11115063" y="681037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8876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9"/>
            <a:ext cx="10515600" cy="3490324"/>
          </a:xfrm>
        </p:spPr>
        <p:txBody>
          <a:bodyPr>
            <a:normAutofit/>
          </a:bodyPr>
          <a:lstStyle/>
          <a:p>
            <a:r>
              <a:rPr lang="cs-CZ" dirty="0"/>
              <a:t>Konstanta (</a:t>
            </a:r>
            <a:r>
              <a:rPr lang="en-US" dirty="0"/>
              <a:t>Intercept</a:t>
            </a:r>
            <a:r>
              <a:rPr lang="cs-CZ" dirty="0"/>
              <a:t>):</a:t>
            </a:r>
            <a:endParaRPr lang="en-US" dirty="0"/>
          </a:p>
          <a:p>
            <a:pPr lvl="1"/>
            <a:r>
              <a:rPr lang="cs-CZ" dirty="0"/>
              <a:t>Odhadovaná hodnota závislé proměnné pokud jsou hodnoty všech nezávislých proměnných = 0</a:t>
            </a:r>
            <a:endParaRPr lang="en-US" dirty="0"/>
          </a:p>
          <a:p>
            <a:pPr lvl="1"/>
            <a:r>
              <a:rPr lang="cs-CZ" dirty="0"/>
              <a:t>V (neexistujícím) městě s populací 0 lidí model odhaduje, že volební účast bude 60,8 procenta</a:t>
            </a:r>
            <a:endParaRPr lang="en-US" dirty="0"/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60.8</a:t>
            </a:r>
            <a:r>
              <a:rPr lang="en-US" dirty="0"/>
              <a:t> + b</a:t>
            </a:r>
            <a:r>
              <a:rPr lang="en-US" baseline="-25000" dirty="0"/>
              <a:t>1 </a:t>
            </a:r>
            <a:r>
              <a:rPr lang="en-US" dirty="0"/>
              <a:t>*</a:t>
            </a:r>
            <a:r>
              <a:rPr lang="sk-SK" dirty="0"/>
              <a:t>0</a:t>
            </a:r>
            <a:r>
              <a:rPr lang="cs-CZ" dirty="0"/>
              <a:t> = </a:t>
            </a:r>
            <a:r>
              <a:rPr lang="cs-CZ" dirty="0">
                <a:highlight>
                  <a:srgbClr val="00FF00"/>
                </a:highlight>
              </a:rPr>
              <a:t>60.8</a:t>
            </a:r>
            <a:endParaRPr lang="sk-SK" dirty="0">
              <a:highlight>
                <a:srgbClr val="00FF00"/>
              </a:highlight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75AD729-B59F-4122-9CD3-7C0D777B8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453" y="405446"/>
            <a:ext cx="9239093" cy="1666546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553146" y="1206631"/>
            <a:ext cx="800776" cy="320511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7316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3579"/>
            <a:ext cx="10515600" cy="433632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Nestandardizovaný B koeficient</a:t>
            </a:r>
            <a:r>
              <a:rPr lang="en-US" dirty="0"/>
              <a:t>:</a:t>
            </a:r>
          </a:p>
          <a:p>
            <a:pPr lvl="1"/>
            <a:r>
              <a:rPr lang="cs-CZ" dirty="0"/>
              <a:t>Ukazuje, jak se hodnota ZP změní, pokud se hodnota NP zvýší o jednotku</a:t>
            </a:r>
            <a:endParaRPr lang="en-US" dirty="0"/>
          </a:p>
          <a:p>
            <a:pPr lvl="1"/>
            <a:r>
              <a:rPr lang="cs-CZ" dirty="0" err="1"/>
              <a:t>Populace_tis</a:t>
            </a:r>
            <a:r>
              <a:rPr lang="cs-CZ" dirty="0"/>
              <a:t> je měřena v tis. lidí</a:t>
            </a:r>
            <a:endParaRPr lang="en-US" dirty="0"/>
          </a:p>
          <a:p>
            <a:pPr lvl="1"/>
            <a:r>
              <a:rPr lang="cs-CZ" dirty="0"/>
              <a:t>Interpretace – za každý nárůst lokální populace o tisíc lidí (NP) se volební účast sníží o 0,591 procentního bodu (ZP)</a:t>
            </a:r>
            <a:endParaRPr lang="en-US" dirty="0"/>
          </a:p>
          <a:p>
            <a:pPr lvl="1"/>
            <a:r>
              <a:rPr lang="cs-CZ" dirty="0"/>
              <a:t>Tento efekt je signifikantní na hladině 99,9 % a můžeme ho aplikovat na populaci (zamítáme nulovou hypotézu o absenci vztahu mezi NP a ZP) – </a:t>
            </a:r>
            <a:r>
              <a:rPr lang="cs-CZ" b="1" dirty="0"/>
              <a:t>důležité pouze pokud je možné generalizovat zjištění ze vzorku na populaci!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</a:t>
            </a:r>
          </a:p>
          <a:p>
            <a:r>
              <a:rPr lang="en-US" dirty="0"/>
              <a:t>y = 60.8 + </a:t>
            </a:r>
            <a:r>
              <a:rPr lang="en-US" dirty="0">
                <a:highlight>
                  <a:srgbClr val="00FFFF"/>
                </a:highlight>
              </a:rPr>
              <a:t>(-0.591)</a:t>
            </a:r>
            <a:r>
              <a:rPr lang="en-US" dirty="0"/>
              <a:t>*x</a:t>
            </a:r>
          </a:p>
          <a:p>
            <a:r>
              <a:rPr lang="en-US" dirty="0"/>
              <a:t>y = 60.8 – </a:t>
            </a:r>
            <a:r>
              <a:rPr lang="en-US" dirty="0">
                <a:highlight>
                  <a:srgbClr val="00FFFF"/>
                </a:highlight>
              </a:rPr>
              <a:t>0.591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75AD729-B59F-4122-9CD3-7C0D777B8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453" y="405446"/>
            <a:ext cx="9239093" cy="1666546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553146" y="1508289"/>
            <a:ext cx="800776" cy="320511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6AF74461-4361-4024-BC08-81E2B847D284}"/>
              </a:ext>
            </a:extLst>
          </p:cNvPr>
          <p:cNvSpPr/>
          <p:nvPr/>
        </p:nvSpPr>
        <p:spPr>
          <a:xfrm>
            <a:off x="9720606" y="1508289"/>
            <a:ext cx="800776" cy="320511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7957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Predikce volební účasti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cs-CZ" dirty="0"/>
              <a:t>Účast</a:t>
            </a:r>
            <a:r>
              <a:rPr lang="en-US" dirty="0"/>
              <a:t> = 60.8 – 0.591*</a:t>
            </a:r>
            <a:r>
              <a:rPr lang="cs-CZ" dirty="0" err="1"/>
              <a:t>Populace_tis</a:t>
            </a:r>
            <a:endParaRPr lang="en-US" dirty="0"/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896700"/>
              </p:ext>
            </p:extLst>
          </p:nvPr>
        </p:nvGraphicFramePr>
        <p:xfrm>
          <a:off x="763570" y="3924779"/>
          <a:ext cx="1059023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758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10843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2037821">
                  <a:extLst>
                    <a:ext uri="{9D8B030D-6E8A-4147-A177-3AD203B41FA5}">
                      <a16:colId xmlns:a16="http://schemas.microsoft.com/office/drawing/2014/main" val="4036825904"/>
                    </a:ext>
                  </a:extLst>
                </a:gridCol>
                <a:gridCol w="3877836">
                  <a:extLst>
                    <a:ext uri="{9D8B030D-6E8A-4147-A177-3AD203B41FA5}">
                      <a16:colId xmlns:a16="http://schemas.microsoft.com/office/drawing/2014/main" val="2523924597"/>
                    </a:ext>
                  </a:extLst>
                </a:gridCol>
                <a:gridCol w="2371973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Populace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Popula</a:t>
                      </a:r>
                      <a:r>
                        <a:rPr lang="cs-CZ" b="0" dirty="0" err="1">
                          <a:solidFill>
                            <a:schemeClr val="tx1"/>
                          </a:solidFill>
                        </a:rPr>
                        <a:t>ce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 tis.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Rovnice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Odhadovaná účast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Město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0.591*0.5 = 60.8 – 0.296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60.5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Město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 = 60.8 – 0.591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60.2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Město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0.591*5 = 60.8 – 2.955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57.8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Město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0.591*10 = 60.8 – 5.91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54.9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Město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0.591*25 = 60.8 – 14.775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46.0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5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5C5FF-36CF-425C-BFA4-1F5097AA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Regresní analýza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CBFC388-5281-4F1A-968F-6A910180E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Skupina technik se stejným cílem</a:t>
            </a:r>
            <a:endParaRPr lang="en-US" dirty="0"/>
          </a:p>
          <a:p>
            <a:endParaRPr lang="en-US" dirty="0"/>
          </a:p>
          <a:p>
            <a:r>
              <a:rPr lang="cs-CZ" dirty="0"/>
              <a:t>Identifikace efektů jedné nebo vícera NP na ZP</a:t>
            </a:r>
            <a:endParaRPr lang="en-US" dirty="0"/>
          </a:p>
          <a:p>
            <a:endParaRPr lang="en-US" dirty="0"/>
          </a:p>
          <a:p>
            <a:r>
              <a:rPr lang="cs-CZ" dirty="0"/>
              <a:t>Co umožňuje:</a:t>
            </a:r>
            <a:endParaRPr lang="en-US" dirty="0"/>
          </a:p>
          <a:p>
            <a:pPr lvl="1"/>
            <a:r>
              <a:rPr lang="cs-CZ" dirty="0"/>
              <a:t>Identifikovat efekt každé nezávislé proměnné</a:t>
            </a:r>
            <a:endParaRPr lang="en-US" dirty="0"/>
          </a:p>
          <a:p>
            <a:pPr lvl="1"/>
            <a:r>
              <a:rPr lang="cs-CZ" dirty="0"/>
              <a:t>Kontrolovat efekty jiných nezávislých/kontrolních proměnných</a:t>
            </a:r>
            <a:endParaRPr lang="en-US" dirty="0"/>
          </a:p>
          <a:p>
            <a:pPr lvl="1"/>
            <a:r>
              <a:rPr lang="cs-CZ" dirty="0"/>
              <a:t>Odhadovat hodnoty ZP na základě konkrétních hodnot NP</a:t>
            </a:r>
          </a:p>
        </p:txBody>
      </p:sp>
    </p:spTree>
    <p:extLst>
      <p:ext uri="{BB962C8B-B14F-4D97-AF65-F5344CB8AC3E}">
        <p14:creationId xmlns:p14="http://schemas.microsoft.com/office/powerpoint/2010/main" val="159240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Závisí účast v lokálních volbách na velikosti populace obce, lokální finanční situaci a soutěživosti? </a:t>
            </a:r>
            <a:endParaRPr lang="en-US" dirty="0"/>
          </a:p>
          <a:p>
            <a:endParaRPr lang="en-US" dirty="0"/>
          </a:p>
          <a:p>
            <a:r>
              <a:rPr lang="cs-CZ" dirty="0"/>
              <a:t>Závislá proměnná:</a:t>
            </a:r>
          </a:p>
          <a:p>
            <a:pPr lvl="1"/>
            <a:r>
              <a:rPr lang="cs-CZ" dirty="0"/>
              <a:t>Účast – účast v %</a:t>
            </a:r>
          </a:p>
          <a:p>
            <a:endParaRPr lang="cs-CZ" dirty="0"/>
          </a:p>
          <a:p>
            <a:r>
              <a:rPr lang="cs-CZ" dirty="0"/>
              <a:t>Nezávislé proměnné:</a:t>
            </a:r>
          </a:p>
          <a:p>
            <a:pPr lvl="1"/>
            <a:r>
              <a:rPr lang="cs-CZ" dirty="0"/>
              <a:t>Populace – počet obyvatelů obce v tis.</a:t>
            </a:r>
          </a:p>
          <a:p>
            <a:pPr lvl="1"/>
            <a:r>
              <a:rPr lang="cs-CZ" dirty="0"/>
              <a:t>Finanční situace – index finančního zdraví (1-6; 1 nejhorší, 6 nejlepší)</a:t>
            </a:r>
          </a:p>
          <a:p>
            <a:pPr lvl="1"/>
            <a:r>
              <a:rPr lang="cs-CZ" dirty="0"/>
              <a:t>Soutěživost – existence soutěže (alespoň 2 soupeři) – 1 ano, 0 ne (binární proměnná)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2846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 &gt; Linear Regression</a:t>
            </a:r>
          </a:p>
          <a:p>
            <a:endParaRPr lang="cs-CZ" dirty="0"/>
          </a:p>
          <a:p>
            <a:r>
              <a:rPr lang="cs-CZ" dirty="0"/>
              <a:t>Proměnné:</a:t>
            </a:r>
          </a:p>
          <a:p>
            <a:pPr lvl="1"/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– Účast</a:t>
            </a:r>
          </a:p>
          <a:p>
            <a:pPr lvl="1"/>
            <a:r>
              <a:rPr lang="cs-CZ" dirty="0" err="1"/>
              <a:t>Covariates</a:t>
            </a:r>
            <a:r>
              <a:rPr lang="cs-CZ" dirty="0"/>
              <a:t> – </a:t>
            </a:r>
            <a:r>
              <a:rPr lang="cs-CZ" dirty="0" err="1"/>
              <a:t>Populace_tis</a:t>
            </a:r>
            <a:r>
              <a:rPr lang="cs-CZ" dirty="0"/>
              <a:t>, </a:t>
            </a:r>
            <a:r>
              <a:rPr lang="cs-CZ" dirty="0" err="1"/>
              <a:t>Fin_index</a:t>
            </a:r>
            <a:r>
              <a:rPr lang="cs-CZ" dirty="0"/>
              <a:t>, Soutěž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5353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3A2A81-A6F5-4D2B-92AE-1F2788006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0595"/>
            <a:ext cx="10515600" cy="2626367"/>
          </a:xfrm>
        </p:spPr>
        <p:txBody>
          <a:bodyPr>
            <a:normAutofit/>
          </a:bodyPr>
          <a:lstStyle/>
          <a:p>
            <a:r>
              <a:rPr lang="cs-CZ" dirty="0"/>
              <a:t>Náš model vysvětluje 45,5 procent (0.455 * 100) variability ZP</a:t>
            </a:r>
            <a:endParaRPr lang="en-US" dirty="0"/>
          </a:p>
          <a:p>
            <a:r>
              <a:rPr lang="cs-CZ" dirty="0"/>
              <a:t>Podstatný pokrok v porovnání s modelem s pouze jednou NP</a:t>
            </a:r>
            <a:endParaRPr lang="en-US" dirty="0"/>
          </a:p>
          <a:p>
            <a:endParaRPr lang="en-US" dirty="0"/>
          </a:p>
          <a:p>
            <a:r>
              <a:rPr lang="cs-CZ" dirty="0"/>
              <a:t>Náš model je signifikantním pokrokem v odhadování ZP a pokud to umožňuje povaha dat, je možné naše výsledky aplikovat na populaci</a:t>
            </a:r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97FDD7F-33AC-4183-836D-353A1282A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62" y="233684"/>
            <a:ext cx="5316360" cy="1369776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5BF9D0E2-A835-4ECB-9E63-7D1F4FFA118C}"/>
              </a:ext>
            </a:extLst>
          </p:cNvPr>
          <p:cNvSpPr/>
          <p:nvPr/>
        </p:nvSpPr>
        <p:spPr>
          <a:xfrm>
            <a:off x="3044257" y="250189"/>
            <a:ext cx="1289178" cy="1048382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191B5806-4ABD-43E6-8D22-BAAFFD4A3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26" y="96195"/>
            <a:ext cx="6729248" cy="1440374"/>
          </a:xfrm>
          <a:prstGeom prst="rect">
            <a:avLst/>
          </a:prstGeom>
        </p:spPr>
      </p:pic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CAA577D8-2C60-4B6F-A26E-2BC8C379DEC5}"/>
              </a:ext>
            </a:extLst>
          </p:cNvPr>
          <p:cNvSpPr/>
          <p:nvPr/>
        </p:nvSpPr>
        <p:spPr>
          <a:xfrm>
            <a:off x="11073381" y="311096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5221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08807"/>
            <a:ext cx="10515600" cy="286815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Konstanta (</a:t>
            </a:r>
            <a:r>
              <a:rPr lang="cs-CZ" dirty="0" err="1"/>
              <a:t>Intercept</a:t>
            </a:r>
            <a:r>
              <a:rPr lang="cs-CZ" dirty="0"/>
              <a:t>):</a:t>
            </a:r>
            <a:endParaRPr lang="en-US" dirty="0"/>
          </a:p>
          <a:p>
            <a:pPr lvl="1"/>
            <a:r>
              <a:rPr lang="cs-CZ" dirty="0"/>
              <a:t>Odhadovaná hodnota závislé proměnné pokud jsou hodnoty všech nezávislých proměnných = 0</a:t>
            </a:r>
            <a:endParaRPr lang="en-US" dirty="0"/>
          </a:p>
          <a:p>
            <a:pPr lvl="1"/>
            <a:r>
              <a:rPr lang="cs-CZ" dirty="0"/>
              <a:t>V (neexistujícím) městě s populací 0 lidí, finančním indexem 0 a bez soutěže (</a:t>
            </a:r>
            <a:r>
              <a:rPr lang="cs-CZ" dirty="0" err="1"/>
              <a:t>Soutez</a:t>
            </a:r>
            <a:r>
              <a:rPr lang="cs-CZ" dirty="0"/>
              <a:t> = 0) model odhaduje, že volební účast bude 55,57 procenta</a:t>
            </a:r>
            <a:endParaRPr lang="en-US" dirty="0"/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55.5</a:t>
            </a:r>
            <a:r>
              <a:rPr lang="cs-CZ" dirty="0">
                <a:highlight>
                  <a:srgbClr val="00FF00"/>
                </a:highlight>
              </a:rPr>
              <a:t>7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</a:t>
            </a:r>
            <a:r>
              <a:rPr lang="sk-SK" dirty="0"/>
              <a:t>0</a:t>
            </a:r>
            <a:r>
              <a:rPr lang="en-US" dirty="0"/>
              <a:t> + b</a:t>
            </a:r>
            <a:r>
              <a:rPr lang="en-US" baseline="-25000" dirty="0"/>
              <a:t>2</a:t>
            </a:r>
            <a:r>
              <a:rPr lang="en-US" dirty="0"/>
              <a:t>*</a:t>
            </a:r>
            <a:r>
              <a:rPr lang="sk-SK" dirty="0"/>
              <a:t>0</a:t>
            </a:r>
            <a:r>
              <a:rPr lang="en-US" dirty="0"/>
              <a:t> + b</a:t>
            </a:r>
            <a:r>
              <a:rPr lang="en-US" baseline="-25000" dirty="0"/>
              <a:t>3</a:t>
            </a:r>
            <a:r>
              <a:rPr lang="en-US" dirty="0"/>
              <a:t>*</a:t>
            </a:r>
            <a:r>
              <a:rPr lang="sk-SK" dirty="0"/>
              <a:t>0</a:t>
            </a:r>
            <a:r>
              <a:rPr lang="cs-CZ" dirty="0"/>
              <a:t> = </a:t>
            </a:r>
            <a:r>
              <a:rPr lang="cs-CZ" dirty="0">
                <a:highlight>
                  <a:srgbClr val="00FF00"/>
                </a:highlight>
              </a:rPr>
              <a:t>55.57</a:t>
            </a:r>
            <a:endParaRPr lang="en-US" dirty="0">
              <a:highlight>
                <a:srgbClr val="00FF00"/>
              </a:highlight>
            </a:endParaRPr>
          </a:p>
          <a:p>
            <a:endParaRPr lang="sk-SK" dirty="0"/>
          </a:p>
          <a:p>
            <a:endParaRPr lang="sk-SK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F935D97B-6F49-40F6-86B9-0D0BCD6B3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687" y="365340"/>
            <a:ext cx="8062781" cy="1764924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85064" y="1025250"/>
            <a:ext cx="754580" cy="256796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8695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7408"/>
            <a:ext cx="10515600" cy="415153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Nestandardizované B koeficienty:</a:t>
            </a:r>
          </a:p>
          <a:p>
            <a:pPr lvl="1"/>
            <a:r>
              <a:rPr lang="cs-CZ" dirty="0"/>
              <a:t>Ukazují, jak se hodnota ZP změní, pokud se hodnota NP zvýší o jednotku</a:t>
            </a:r>
            <a:endParaRPr lang="en-US" dirty="0"/>
          </a:p>
          <a:p>
            <a:pPr lvl="1"/>
            <a:r>
              <a:rPr lang="cs-CZ" b="1" dirty="0" err="1"/>
              <a:t>Populace_tis</a:t>
            </a:r>
            <a:r>
              <a:rPr lang="cs-CZ" dirty="0"/>
              <a:t> je měřena v tis. lidí</a:t>
            </a:r>
            <a:endParaRPr lang="en-US" dirty="0"/>
          </a:p>
          <a:p>
            <a:pPr lvl="1"/>
            <a:r>
              <a:rPr lang="cs-CZ" dirty="0"/>
              <a:t>Interpretace – za každý nárůst lokální populace o tisíc lidí (NP) se volební účast sníží o 0,77 procentního bodu (ZP)</a:t>
            </a:r>
            <a:endParaRPr lang="en-US" dirty="0"/>
          </a:p>
          <a:p>
            <a:pPr lvl="1"/>
            <a:r>
              <a:rPr lang="cs-CZ" dirty="0"/>
              <a:t>Tento efekt je signifikantní na hladině 99,9 % a můžeme ho aplikovat na populaci (zamítáme nulovou hypotézu o absenci vztahu mezi NP a ZP) – </a:t>
            </a:r>
            <a:r>
              <a:rPr lang="cs-CZ" b="1" dirty="0"/>
              <a:t>důležité pouze pokud je možné generalizovat zjištění ze vzorku na populaci!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</a:t>
            </a:r>
            <a:r>
              <a:rPr lang="cs-CZ" dirty="0"/>
              <a:t>7</a:t>
            </a:r>
            <a:r>
              <a:rPr lang="en-US" dirty="0"/>
              <a:t> – </a:t>
            </a:r>
            <a:r>
              <a:rPr lang="en-US" b="1" dirty="0">
                <a:highlight>
                  <a:srgbClr val="00FFFF"/>
                </a:highlight>
              </a:rPr>
              <a:t>0.77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E7470C1B-5AD5-4FC9-AC7E-87A2E6F74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026" y="251674"/>
            <a:ext cx="8602437" cy="1779814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695684" y="1226949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705111" y="1493279"/>
            <a:ext cx="641459" cy="221590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705111" y="1696015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1979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7408"/>
            <a:ext cx="10515600" cy="415153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Nestandardizované B koeficienty:</a:t>
            </a:r>
          </a:p>
          <a:p>
            <a:pPr lvl="1"/>
            <a:r>
              <a:rPr lang="cs-CZ" dirty="0"/>
              <a:t>Ukazují, jak se hodnota ZP změní, pokud se hodnota NP zvýší o jednotku</a:t>
            </a:r>
            <a:endParaRPr lang="en-US" dirty="0"/>
          </a:p>
          <a:p>
            <a:pPr lvl="1"/>
            <a:r>
              <a:rPr lang="cs-CZ" b="1" dirty="0" err="1"/>
              <a:t>Fin_index</a:t>
            </a:r>
            <a:r>
              <a:rPr lang="cs-CZ" dirty="0"/>
              <a:t> je měřený na škále 1 až 6</a:t>
            </a:r>
            <a:endParaRPr lang="en-US" dirty="0"/>
          </a:p>
          <a:p>
            <a:pPr lvl="1"/>
            <a:r>
              <a:rPr lang="cs-CZ" dirty="0"/>
              <a:t>Interpretace – za každý nárůst hodnoty finančního indexu o 1 (NP) se volební účast sníží o 1,382 procentního bodu (ZP)</a:t>
            </a:r>
            <a:endParaRPr lang="en-US" dirty="0"/>
          </a:p>
          <a:p>
            <a:pPr lvl="1"/>
            <a:r>
              <a:rPr lang="cs-CZ" dirty="0"/>
              <a:t>Tento efekt je signifikantní na hladině 99,9 % a můžeme ho aplikovat na populaci (zamítáme nulovou hypotézu o absenci vztahu mezi NP a ZP) – </a:t>
            </a:r>
            <a:r>
              <a:rPr lang="cs-CZ" b="1" dirty="0"/>
              <a:t>důležité pouze pokud je možné generalizovat zjištění ze vzorku na populaci!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</a:t>
            </a:r>
            <a:r>
              <a:rPr lang="en-US" b="1" dirty="0">
                <a:highlight>
                  <a:srgbClr val="00FFFF"/>
                </a:highlight>
              </a:rPr>
              <a:t>1.382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E7470C1B-5AD5-4FC9-AC7E-87A2E6F74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026" y="251674"/>
            <a:ext cx="8602437" cy="1779814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695684" y="1226949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705111" y="1493279"/>
            <a:ext cx="641459" cy="221590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705111" y="1696015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548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7408"/>
            <a:ext cx="10515600" cy="415153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Nestandardizované B koeficienty:</a:t>
            </a:r>
          </a:p>
          <a:p>
            <a:pPr lvl="1"/>
            <a:r>
              <a:rPr lang="cs-CZ" dirty="0"/>
              <a:t>Ukazují, jak se hodnota ZP změní, pokud se hodnota NP zvýší o jednotku</a:t>
            </a:r>
            <a:endParaRPr lang="en-US" dirty="0"/>
          </a:p>
          <a:p>
            <a:pPr lvl="1"/>
            <a:r>
              <a:rPr lang="cs-CZ" b="1" dirty="0"/>
              <a:t>Soutěž</a:t>
            </a:r>
            <a:r>
              <a:rPr lang="cs-CZ" dirty="0"/>
              <a:t> je binární proměnná (0 – žádná soutěž, 1 – alespoň dva kandidáti)</a:t>
            </a:r>
            <a:endParaRPr lang="en-US" dirty="0"/>
          </a:p>
          <a:p>
            <a:pPr lvl="1"/>
            <a:r>
              <a:rPr lang="cs-CZ" dirty="0"/>
              <a:t>Interpretace – pokud v obci existuje volební soutěž (NP), volební účast se zvýší o 17,995 procentních bodů (ZP)</a:t>
            </a:r>
            <a:endParaRPr lang="en-US" dirty="0"/>
          </a:p>
          <a:p>
            <a:pPr lvl="1"/>
            <a:r>
              <a:rPr lang="cs-CZ" dirty="0"/>
              <a:t>Tento efekt je signifikantní na hladině 99,9 % a můžeme ho aplikovat na populaci (zamítáme nulovou hypotézu o absenci vztahu mezi NP a ZP) – </a:t>
            </a:r>
            <a:r>
              <a:rPr lang="cs-CZ" b="1" dirty="0"/>
              <a:t>důležité pouze pokud je možné generalizovat zjištění ze vzorku na populaci!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- 1.382*y + </a:t>
            </a:r>
            <a:r>
              <a:rPr lang="en-US" b="1" dirty="0">
                <a:highlight>
                  <a:srgbClr val="00FFFF"/>
                </a:highlight>
              </a:rPr>
              <a:t>17.995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E7470C1B-5AD5-4FC9-AC7E-87A2E6F74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026" y="251674"/>
            <a:ext cx="8602437" cy="1779814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695684" y="1226949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705111" y="1493279"/>
            <a:ext cx="641459" cy="221590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705111" y="1696015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3928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CA89A-4E3E-40DE-BB3C-E5283BBD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Nestandardizovaný B koeficient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3C028A-9EAD-42FE-B471-72E62ADA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Kardinální vs. binární proměnné</a:t>
            </a:r>
          </a:p>
          <a:p>
            <a:endParaRPr lang="cs-CZ" dirty="0"/>
          </a:p>
          <a:p>
            <a:r>
              <a:rPr lang="cs-CZ" dirty="0"/>
              <a:t>Stejná definice B pro oba typy proměnných:</a:t>
            </a:r>
          </a:p>
          <a:p>
            <a:pPr lvl="1"/>
            <a:r>
              <a:rPr lang="cs-CZ" dirty="0"/>
              <a:t>Ukazuje, jak se změní hodnota ZP, pokud se hodnota NP zvýší o jednotku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/>
              <a:t>ALE</a:t>
            </a:r>
            <a:endParaRPr lang="en-US" dirty="0"/>
          </a:p>
          <a:p>
            <a:endParaRPr lang="en-US" dirty="0"/>
          </a:p>
          <a:p>
            <a:r>
              <a:rPr lang="cs-CZ" dirty="0"/>
              <a:t>Binární (</a:t>
            </a:r>
            <a:r>
              <a:rPr lang="cs-CZ" dirty="0" err="1"/>
              <a:t>dummy</a:t>
            </a:r>
            <a:r>
              <a:rPr lang="cs-CZ" dirty="0"/>
              <a:t>) proměnné mají pouze dvě hodnoty – 0 a 1</a:t>
            </a:r>
            <a:endParaRPr lang="en-US" dirty="0"/>
          </a:p>
          <a:p>
            <a:pPr lvl="1"/>
            <a:r>
              <a:rPr lang="cs-CZ" dirty="0"/>
              <a:t>Na rozdíl od kardinálních proměnných, je zde možný pouze jeden nárůst „o jednotku“</a:t>
            </a:r>
            <a:endParaRPr lang="en-US" dirty="0"/>
          </a:p>
          <a:p>
            <a:pPr lvl="1"/>
            <a:r>
              <a:rPr lang="cs-CZ" dirty="0"/>
              <a:t>Odhadovaný efekt je tak kompletně vyčerpán tímto jediným nárustem (z 0 na 1)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4510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7408"/>
            <a:ext cx="10515600" cy="4151533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Soutěž:</a:t>
            </a:r>
            <a:endParaRPr lang="en-US" b="1" dirty="0"/>
          </a:p>
          <a:p>
            <a:pPr lvl="1"/>
            <a:r>
              <a:rPr lang="cs-CZ" dirty="0"/>
              <a:t>0 – žádná soutěž (pouze jeden kandidát)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1 – soutěž (alespoň dva kandidáti)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Nárůst z 0 na 1 znamená, že pro města se soutěží model odhaduje o téměř 18 procentních bodů vyšší účast než pro města bez soutěže</a:t>
            </a:r>
            <a:endParaRPr lang="en-US" dirty="0"/>
          </a:p>
          <a:p>
            <a:pPr marL="0" indent="0">
              <a:buNone/>
            </a:pPr>
            <a:endParaRPr lang="sk-SK" dirty="0"/>
          </a:p>
          <a:p>
            <a:r>
              <a:rPr lang="cs-CZ" b="1" dirty="0" err="1"/>
              <a:t>Populace_tis</a:t>
            </a:r>
            <a:r>
              <a:rPr lang="cs-CZ" b="1" dirty="0"/>
              <a:t>:</a:t>
            </a:r>
            <a:endParaRPr lang="en-US" b="1" dirty="0"/>
          </a:p>
          <a:p>
            <a:pPr lvl="1"/>
            <a:r>
              <a:rPr lang="cs-CZ" dirty="0"/>
              <a:t>Nárůst populace z 1 na 2 tisíce znamená snížení účasti o 0,77 </a:t>
            </a:r>
            <a:r>
              <a:rPr lang="cs-CZ" dirty="0" err="1"/>
              <a:t>p.b</a:t>
            </a:r>
            <a:r>
              <a:rPr lang="cs-CZ" dirty="0"/>
              <a:t>.</a:t>
            </a:r>
            <a:endParaRPr lang="en-US" dirty="0"/>
          </a:p>
          <a:p>
            <a:pPr lvl="1"/>
            <a:r>
              <a:rPr lang="cs-CZ" dirty="0"/>
              <a:t>Nárůst populace z 1 na 5 tisíc znamená snížení účasti o 3,08 </a:t>
            </a:r>
            <a:r>
              <a:rPr lang="cs-CZ" dirty="0" err="1"/>
              <a:t>p.b</a:t>
            </a:r>
            <a:r>
              <a:rPr lang="cs-CZ" dirty="0"/>
              <a:t>. (4 * -0,77)</a:t>
            </a:r>
            <a:endParaRPr lang="en-US" dirty="0"/>
          </a:p>
          <a:p>
            <a:pPr lvl="1"/>
            <a:r>
              <a:rPr lang="cs-CZ" dirty="0"/>
              <a:t>Nárůst populace z 5 na 12 tisíc znamená snížení účasti o 5,39 </a:t>
            </a:r>
            <a:r>
              <a:rPr lang="cs-CZ" dirty="0" err="1"/>
              <a:t>p.b</a:t>
            </a:r>
            <a:r>
              <a:rPr lang="cs-CZ" dirty="0"/>
              <a:t>. (7 * -0,77)</a:t>
            </a:r>
            <a:endParaRPr lang="en-US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E7470C1B-5AD5-4FC9-AC7E-87A2E6F74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026" y="251674"/>
            <a:ext cx="8602437" cy="1779814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695684" y="1226949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705111" y="1493279"/>
            <a:ext cx="641459" cy="221590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705111" y="1696015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58547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3DBEE-AD4F-430F-B620-D3169313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Standardizovaný Beta koeficient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E53174-FE91-4CFB-A970-65B49781A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Poskytuje informaci o významu jednotlivých NP</a:t>
            </a:r>
            <a:endParaRPr lang="en-US" dirty="0"/>
          </a:p>
          <a:p>
            <a:endParaRPr lang="en-US" dirty="0"/>
          </a:p>
          <a:p>
            <a:r>
              <a:rPr lang="cs-CZ" dirty="0"/>
              <a:t>Měřený v standardních odchylkách </a:t>
            </a:r>
            <a:r>
              <a:rPr lang="cs-CZ" dirty="0">
                <a:sym typeface="Wingdings" panose="05000000000000000000" pitchFamily="2" charset="2"/>
              </a:rPr>
              <a:t> umožňuje jednoduché srovnání NP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Větší vzdálenost od nuly (kladným i záporným směrem) indikuje vyšší význam NP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775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8013C-52BA-4FCE-B091-9B7A5FF1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Která regrese?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8366C6-0705-4407-917F-BC408EED2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Výběr závisí od podoby závislé proměnné</a:t>
            </a:r>
            <a:endParaRPr lang="en-US" dirty="0"/>
          </a:p>
          <a:p>
            <a:endParaRPr lang="en-US" dirty="0"/>
          </a:p>
          <a:p>
            <a:r>
              <a:rPr lang="cs-CZ" dirty="0"/>
              <a:t>Lineární (OLS) regrese</a:t>
            </a:r>
            <a:endParaRPr lang="en-US" dirty="0"/>
          </a:p>
          <a:p>
            <a:pPr lvl="1"/>
            <a:r>
              <a:rPr lang="cs-CZ" dirty="0"/>
              <a:t>Kardinální proměnná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cs-CZ" dirty="0"/>
              <a:t>Logistická regrese</a:t>
            </a:r>
            <a:endParaRPr lang="en-US" dirty="0"/>
          </a:p>
          <a:p>
            <a:pPr lvl="1"/>
            <a:r>
              <a:rPr lang="cs-CZ" dirty="0"/>
              <a:t>Binární ZP </a:t>
            </a:r>
            <a:r>
              <a:rPr lang="en-US" dirty="0"/>
              <a:t>(0/1) – </a:t>
            </a:r>
            <a:r>
              <a:rPr lang="cs-CZ" dirty="0"/>
              <a:t>binární logistická regrese</a:t>
            </a:r>
            <a:endParaRPr lang="en-US" dirty="0"/>
          </a:p>
          <a:p>
            <a:pPr lvl="1"/>
            <a:r>
              <a:rPr lang="cs-CZ" dirty="0"/>
              <a:t>Nominální ZP s &gt; 2 hodnotami</a:t>
            </a:r>
            <a:r>
              <a:rPr lang="en-US" dirty="0"/>
              <a:t> (0/1/2/3) – </a:t>
            </a:r>
            <a:r>
              <a:rPr lang="cs-CZ" dirty="0" err="1"/>
              <a:t>multinomiální</a:t>
            </a:r>
            <a:r>
              <a:rPr lang="cs-CZ" dirty="0"/>
              <a:t> logistická regrese</a:t>
            </a:r>
            <a:endParaRPr lang="en-US" dirty="0"/>
          </a:p>
          <a:p>
            <a:endParaRPr lang="en-US" dirty="0"/>
          </a:p>
          <a:p>
            <a:r>
              <a:rPr lang="cs-CZ" dirty="0"/>
              <a:t>Nejedná se o konečný výčet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28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7408"/>
            <a:ext cx="10515600" cy="4151533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Výsledky ukazují, že z použitých NP je Soutěž nejvýznamnějším prediktorem volební účasti</a:t>
            </a:r>
          </a:p>
          <a:p>
            <a:endParaRPr lang="en-US" dirty="0"/>
          </a:p>
          <a:p>
            <a:r>
              <a:rPr lang="cs-CZ" dirty="0" err="1"/>
              <a:t>Populace_tis</a:t>
            </a:r>
            <a:r>
              <a:rPr lang="cs-CZ" dirty="0"/>
              <a:t> je méně významná a </a:t>
            </a:r>
            <a:r>
              <a:rPr lang="cs-CZ" dirty="0" err="1"/>
              <a:t>Fin_index</a:t>
            </a:r>
            <a:r>
              <a:rPr lang="cs-CZ" dirty="0"/>
              <a:t> je nejméně významná NP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E7470C1B-5AD5-4FC9-AC7E-87A2E6F74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026" y="251674"/>
            <a:ext cx="8602437" cy="1779814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7429457" y="121752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7410604" y="1483853"/>
            <a:ext cx="641459" cy="221590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7467165" y="1696015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85677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Predikce volební účasti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/>
              <a:t>y = b</a:t>
            </a:r>
            <a:r>
              <a:rPr lang="en-US" sz="2400" baseline="-25000" dirty="0"/>
              <a:t>0</a:t>
            </a:r>
            <a:r>
              <a:rPr lang="en-US" sz="2400" dirty="0"/>
              <a:t> + b</a:t>
            </a:r>
            <a:r>
              <a:rPr lang="en-US" sz="2400" baseline="-25000" dirty="0"/>
              <a:t>1</a:t>
            </a:r>
            <a:r>
              <a:rPr lang="en-US" sz="2400" dirty="0"/>
              <a:t>*x + b</a:t>
            </a:r>
            <a:r>
              <a:rPr lang="en-US" sz="2400" baseline="-25000" dirty="0"/>
              <a:t>2</a:t>
            </a:r>
            <a:r>
              <a:rPr lang="en-US" sz="2400" dirty="0"/>
              <a:t>*y + b</a:t>
            </a:r>
            <a:r>
              <a:rPr lang="en-US" sz="2400" baseline="-25000" dirty="0"/>
              <a:t>3</a:t>
            </a:r>
            <a:r>
              <a:rPr lang="en-US" sz="2400" dirty="0"/>
              <a:t>*z</a:t>
            </a:r>
          </a:p>
          <a:p>
            <a:r>
              <a:rPr lang="cs-CZ" sz="2400" dirty="0"/>
              <a:t>Účast</a:t>
            </a:r>
            <a:r>
              <a:rPr lang="en-US" sz="2400" dirty="0"/>
              <a:t> = 55.569 – 0.77*</a:t>
            </a:r>
            <a:r>
              <a:rPr lang="cs-CZ" sz="2400" dirty="0" err="1"/>
              <a:t>Populace_tis</a:t>
            </a:r>
            <a:r>
              <a:rPr lang="en-US" sz="2400" dirty="0"/>
              <a:t> – 1.382*</a:t>
            </a:r>
            <a:r>
              <a:rPr lang="en-US" sz="2400" dirty="0" err="1"/>
              <a:t>Fin_Index</a:t>
            </a:r>
            <a:r>
              <a:rPr lang="en-US" sz="2400" dirty="0"/>
              <a:t> + 17.995*</a:t>
            </a:r>
            <a:r>
              <a:rPr lang="cs-CZ" sz="2400" dirty="0"/>
              <a:t>Soutěž</a:t>
            </a:r>
            <a:endParaRPr lang="en-US" sz="2400" dirty="0"/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170310"/>
              </p:ext>
            </p:extLst>
          </p:nvPr>
        </p:nvGraphicFramePr>
        <p:xfrm>
          <a:off x="763569" y="3557135"/>
          <a:ext cx="1085967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097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295650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1296721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  <a:gridCol w="1404594">
                  <a:extLst>
                    <a:ext uri="{9D8B030D-6E8A-4147-A177-3AD203B41FA5}">
                      <a16:colId xmlns:a16="http://schemas.microsoft.com/office/drawing/2014/main" val="2698450269"/>
                    </a:ext>
                  </a:extLst>
                </a:gridCol>
                <a:gridCol w="3857651">
                  <a:extLst>
                    <a:ext uri="{9D8B030D-6E8A-4147-A177-3AD203B41FA5}">
                      <a16:colId xmlns:a16="http://schemas.microsoft.com/office/drawing/2014/main" val="1533385378"/>
                    </a:ext>
                  </a:extLst>
                </a:gridCol>
                <a:gridCol w="1986965">
                  <a:extLst>
                    <a:ext uri="{9D8B030D-6E8A-4147-A177-3AD203B41FA5}">
                      <a16:colId xmlns:a16="http://schemas.microsoft.com/office/drawing/2014/main" val="2156765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Populace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Fin_Index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Soutěž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Rovnice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Odhadovaná účast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Město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– 0.77*1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50.7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Město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– 0.77*1 – 1.382*3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68.6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Město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– 0.77*5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Město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– 0.77*10 – 1.382*6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Město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– 0.77*25 – 1.382*6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28.0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799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39786-62E1-4CC9-A95A-D2B86110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předpokladů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7636B6-B596-49EF-8852-D3D661209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71719"/>
          </a:xfrm>
        </p:spPr>
        <p:txBody>
          <a:bodyPr/>
          <a:lstStyle/>
          <a:p>
            <a:r>
              <a:rPr lang="cs-CZ" dirty="0"/>
              <a:t>Kontrola reziduí</a:t>
            </a:r>
            <a:endParaRPr lang="en-US" dirty="0"/>
          </a:p>
          <a:p>
            <a:r>
              <a:rPr lang="cs-CZ" dirty="0" err="1"/>
              <a:t>Homoskedasticita</a:t>
            </a:r>
            <a:endParaRPr lang="cs-CZ" dirty="0"/>
          </a:p>
          <a:p>
            <a:r>
              <a:rPr lang="cs-CZ" dirty="0" err="1"/>
              <a:t>Multikolinearita</a:t>
            </a:r>
            <a:r>
              <a:rPr lang="cs-CZ" dirty="0"/>
              <a:t> </a:t>
            </a:r>
            <a:r>
              <a:rPr lang="en-US" dirty="0"/>
              <a:t>– </a:t>
            </a:r>
            <a:r>
              <a:rPr lang="cs-CZ" dirty="0"/>
              <a:t>asociace mezi NP</a:t>
            </a:r>
            <a:endParaRPr lang="en-US" dirty="0"/>
          </a:p>
          <a:p>
            <a:endParaRPr lang="en-US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9F89A88-AE30-4A69-882C-A781DFBB5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570" y="3497344"/>
            <a:ext cx="5299853" cy="32680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7EECDDB3-F584-4C70-AF20-BFCDC76EB2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499" y="3983470"/>
            <a:ext cx="5858693" cy="229584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416549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76C53A-17A8-4CE4-B361-2DFBEB0F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0017"/>
            <a:ext cx="10515600" cy="1741252"/>
          </a:xfrm>
        </p:spPr>
        <p:txBody>
          <a:bodyPr>
            <a:normAutofit/>
          </a:bodyPr>
          <a:lstStyle/>
          <a:p>
            <a:r>
              <a:rPr lang="cs-CZ" sz="2400" dirty="0"/>
              <a:t>VIF nad 5 (10) nebo Tolerance nižší než 0,2 (0,1) indikují problém</a:t>
            </a:r>
            <a:endParaRPr lang="en-US" sz="2400" dirty="0"/>
          </a:p>
          <a:p>
            <a:r>
              <a:rPr lang="cs-CZ" sz="2400" dirty="0"/>
              <a:t>Podobně, více vyšších hodnot na stejné dimenzi indikuje </a:t>
            </a:r>
            <a:r>
              <a:rPr lang="cs-CZ" sz="2400" dirty="0" err="1"/>
              <a:t>multikolinearitu</a:t>
            </a:r>
            <a:endParaRPr lang="en-US" sz="2400" dirty="0"/>
          </a:p>
          <a:p>
            <a:r>
              <a:rPr lang="cs-CZ" sz="2400" dirty="0"/>
              <a:t>Řešení – více modelů / odstranění proměnné</a:t>
            </a:r>
            <a:endParaRPr lang="sk-SK" sz="2400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FBCAC10-1C70-41F9-9AE5-4EF1D1C7D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449" y="219454"/>
            <a:ext cx="9453608" cy="441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777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AFABCC-AA6A-4B10-8F17-99E30E8E9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212"/>
            <a:ext cx="10515600" cy="635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Rezidua</a:t>
            </a:r>
          </a:p>
          <a:p>
            <a:pPr marL="457200" lvl="1" indent="0">
              <a:buNone/>
            </a:pPr>
            <a:endParaRPr lang="cs-CZ" sz="2000" dirty="0"/>
          </a:p>
          <a:p>
            <a:r>
              <a:rPr lang="cs-CZ" sz="2400" dirty="0"/>
              <a:t>Data by měla obsahovat maximálně:</a:t>
            </a:r>
            <a:endParaRPr lang="en-US" sz="2400" dirty="0"/>
          </a:p>
          <a:p>
            <a:pPr lvl="1"/>
            <a:r>
              <a:rPr lang="cs-CZ" sz="2000" dirty="0"/>
              <a:t>5 % případů, které mají rezidua &gt; 2 (&lt; -2)</a:t>
            </a:r>
            <a:endParaRPr lang="en-US" sz="2000" dirty="0"/>
          </a:p>
          <a:p>
            <a:pPr lvl="1"/>
            <a:r>
              <a:rPr lang="cs-CZ" sz="2000" dirty="0"/>
              <a:t>1 % případů, které mají rezidua &gt; 2,5 (&lt; -2,5)</a:t>
            </a:r>
            <a:endParaRPr lang="en-US" sz="2000" dirty="0"/>
          </a:p>
          <a:p>
            <a:r>
              <a:rPr lang="cs-CZ" sz="2400" dirty="0"/>
              <a:t>Pokud identifikujeme odlehlé případy, je možné spočítat model bez těchto případů a porovnat výsledky, zda došlo ke změně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 err="1"/>
              <a:t>Homoskedasticita</a:t>
            </a:r>
            <a:endParaRPr lang="sk-SK" dirty="0"/>
          </a:p>
          <a:p>
            <a:endParaRPr lang="sk-SK" dirty="0"/>
          </a:p>
          <a:p>
            <a:r>
              <a:rPr lang="cs-CZ" sz="2400" dirty="0"/>
              <a:t>Grafické zobrazení nemá znázorňovat viditelný vzorec</a:t>
            </a:r>
          </a:p>
          <a:p>
            <a:r>
              <a:rPr lang="cs-CZ" sz="2400" dirty="0" err="1"/>
              <a:t>Heteroskedasticita</a:t>
            </a:r>
            <a:r>
              <a:rPr lang="cs-CZ" sz="2400" dirty="0"/>
              <a:t> znamená problém, pokud je naší ambicí generalizovat výsledky na populaci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5250221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3C87B-9AFC-4219-85A9-FF0F0A623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Rekódování</a:t>
            </a:r>
            <a:r>
              <a:rPr lang="cs-CZ" dirty="0"/>
              <a:t> na více </a:t>
            </a:r>
            <a:r>
              <a:rPr lang="cs-CZ" dirty="0" err="1"/>
              <a:t>dummy</a:t>
            </a:r>
            <a:r>
              <a:rPr lang="cs-CZ" dirty="0"/>
              <a:t> proměnných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C894A2-7E12-42B5-88EF-477D063C5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Fin_index</a:t>
            </a:r>
            <a:r>
              <a:rPr lang="cs-CZ" dirty="0"/>
              <a:t> – kardinální proměnná</a:t>
            </a:r>
          </a:p>
          <a:p>
            <a:endParaRPr lang="cs-CZ" dirty="0"/>
          </a:p>
          <a:p>
            <a:r>
              <a:rPr lang="cs-CZ" dirty="0" err="1"/>
              <a:t>Rekódujeme</a:t>
            </a:r>
            <a:r>
              <a:rPr lang="cs-CZ" dirty="0"/>
              <a:t> na 3 </a:t>
            </a:r>
            <a:r>
              <a:rPr lang="cs-CZ" dirty="0" err="1"/>
              <a:t>dummy</a:t>
            </a:r>
            <a:r>
              <a:rPr lang="cs-CZ" dirty="0"/>
              <a:t> proměnné (1/0):</a:t>
            </a:r>
          </a:p>
          <a:p>
            <a:pPr lvl="1"/>
            <a:r>
              <a:rPr lang="cs-CZ" dirty="0" err="1"/>
              <a:t>Fin_low</a:t>
            </a:r>
            <a:r>
              <a:rPr lang="cs-CZ" dirty="0"/>
              <a:t> – finanční zdraví &lt; 4,5</a:t>
            </a:r>
          </a:p>
          <a:p>
            <a:pPr lvl="1"/>
            <a:r>
              <a:rPr lang="cs-CZ" dirty="0" err="1"/>
              <a:t>Fin_mid</a:t>
            </a:r>
            <a:r>
              <a:rPr lang="cs-CZ" dirty="0"/>
              <a:t> – finanční zdraví 4,5 – 5,5</a:t>
            </a:r>
          </a:p>
          <a:p>
            <a:pPr lvl="1"/>
            <a:r>
              <a:rPr lang="cs-CZ" dirty="0" err="1"/>
              <a:t>Fin_high</a:t>
            </a:r>
            <a:r>
              <a:rPr lang="cs-CZ" dirty="0"/>
              <a:t> – finanční zdraví &gt; 5,5</a:t>
            </a:r>
          </a:p>
          <a:p>
            <a:endParaRPr lang="cs-CZ" dirty="0"/>
          </a:p>
          <a:p>
            <a:r>
              <a:rPr lang="cs-CZ" dirty="0"/>
              <a:t>Každý případ má hodnotu 1 v jedné </a:t>
            </a:r>
            <a:r>
              <a:rPr lang="cs-CZ" dirty="0" err="1"/>
              <a:t>dummy</a:t>
            </a:r>
            <a:r>
              <a:rPr lang="cs-CZ" dirty="0"/>
              <a:t> proměnné a 0 ve zbylých dvou</a:t>
            </a:r>
          </a:p>
          <a:p>
            <a:r>
              <a:rPr lang="cs-CZ" dirty="0"/>
              <a:t>Do modelu vstupují pouze 2 z 3 </a:t>
            </a:r>
            <a:r>
              <a:rPr lang="cs-CZ" dirty="0" err="1"/>
              <a:t>dummy</a:t>
            </a:r>
            <a:r>
              <a:rPr lang="cs-CZ" dirty="0"/>
              <a:t> proměnných – zbylá </a:t>
            </a:r>
            <a:r>
              <a:rPr lang="cs-CZ" dirty="0" err="1"/>
              <a:t>dummy</a:t>
            </a:r>
            <a:r>
              <a:rPr lang="cs-CZ" dirty="0"/>
              <a:t> proměnná slouží jako </a:t>
            </a:r>
            <a:r>
              <a:rPr lang="cs-CZ" b="1" dirty="0"/>
              <a:t>referenční kategorie</a:t>
            </a:r>
            <a:r>
              <a:rPr lang="cs-CZ" dirty="0"/>
              <a:t>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139094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2034E9-94D7-4ADB-B247-36181CB8B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5961"/>
            <a:ext cx="10515600" cy="2981002"/>
          </a:xfrm>
        </p:spPr>
        <p:txBody>
          <a:bodyPr/>
          <a:lstStyle/>
          <a:p>
            <a:r>
              <a:rPr lang="cs-CZ" dirty="0"/>
              <a:t>Interpretace nestandardizovaných B koeficientů:</a:t>
            </a:r>
          </a:p>
          <a:p>
            <a:pPr lvl="1"/>
            <a:r>
              <a:rPr lang="cs-CZ" dirty="0"/>
              <a:t>Srovnáváme s vyloučenou (referenční) kategorii</a:t>
            </a:r>
          </a:p>
          <a:p>
            <a:pPr lvl="1"/>
            <a:endParaRPr lang="cs-CZ" dirty="0"/>
          </a:p>
          <a:p>
            <a:pPr lvl="1"/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3AD7925-C543-4EDC-9925-8A6CEB15B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485" y="146284"/>
            <a:ext cx="8554689" cy="2108644"/>
          </a:xfrm>
          <a:prstGeom prst="rect">
            <a:avLst/>
          </a:prstGeom>
        </p:spPr>
      </p:pic>
      <p:sp>
        <p:nvSpPr>
          <p:cNvPr id="2" name="Obdĺžnik 1">
            <a:extLst>
              <a:ext uri="{FF2B5EF4-FFF2-40B4-BE49-F238E27FC236}">
                <a16:creationId xmlns:a16="http://schemas.microsoft.com/office/drawing/2014/main" id="{D24A98FA-9AF2-4367-A2AD-C3F002D27F19}"/>
              </a:ext>
            </a:extLst>
          </p:cNvPr>
          <p:cNvSpPr/>
          <p:nvPr/>
        </p:nvSpPr>
        <p:spPr>
          <a:xfrm>
            <a:off x="1775534" y="1615737"/>
            <a:ext cx="8273989" cy="43500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92148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2034E9-94D7-4ADB-B247-36181CB8B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58105"/>
            <a:ext cx="10515600" cy="291885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Interpretace nestandardizovaných B koeficientů:</a:t>
            </a:r>
          </a:p>
          <a:p>
            <a:pPr lvl="1"/>
            <a:r>
              <a:rPr lang="cs-CZ" dirty="0"/>
              <a:t>Srovnáváme s vyloučenou (referenční) kategorii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obcích se středním finančním zdravím (</a:t>
            </a:r>
            <a:r>
              <a:rPr lang="cs-CZ" dirty="0" err="1"/>
              <a:t>Fin_mid</a:t>
            </a:r>
            <a:r>
              <a:rPr lang="cs-CZ" dirty="0"/>
              <a:t> = 1) model odhaduje, že volební účast bude o 2,54 procentních bodů nižší </a:t>
            </a:r>
            <a:r>
              <a:rPr lang="cs-CZ" b="1" dirty="0"/>
              <a:t>než v referenční kategorii</a:t>
            </a:r>
            <a:r>
              <a:rPr lang="cs-CZ" dirty="0"/>
              <a:t>, tedy oproti obcím s nízkým finančním zdravím (</a:t>
            </a:r>
            <a:r>
              <a:rPr lang="cs-CZ" dirty="0" err="1"/>
              <a:t>Fin_low</a:t>
            </a:r>
            <a:r>
              <a:rPr lang="cs-CZ" dirty="0"/>
              <a:t> = 1)</a:t>
            </a:r>
          </a:p>
          <a:p>
            <a:pPr lvl="1"/>
            <a:r>
              <a:rPr lang="cs-CZ" dirty="0"/>
              <a:t>Tento rozdíl je signifikantní na hladině 99,9 % (důležité, pokud generalizujeme naše výstupy na populaci)</a:t>
            </a:r>
          </a:p>
          <a:p>
            <a:pPr lvl="1"/>
            <a:endParaRPr lang="cs-CZ" dirty="0"/>
          </a:p>
          <a:p>
            <a:pPr lvl="1"/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3AD7925-C543-4EDC-9925-8A6CEB15B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485" y="146284"/>
            <a:ext cx="8554689" cy="2108644"/>
          </a:xfrm>
          <a:prstGeom prst="rect">
            <a:avLst/>
          </a:prstGeom>
        </p:spPr>
      </p:pic>
      <p:sp>
        <p:nvSpPr>
          <p:cNvPr id="4" name="Voľný tvar: obrazec 3">
            <a:extLst>
              <a:ext uri="{FF2B5EF4-FFF2-40B4-BE49-F238E27FC236}">
                <a16:creationId xmlns:a16="http://schemas.microsoft.com/office/drawing/2014/main" id="{6B2EBE76-D459-4D1E-8140-75D048517EEB}"/>
              </a:ext>
            </a:extLst>
          </p:cNvPr>
          <p:cNvSpPr/>
          <p:nvPr/>
        </p:nvSpPr>
        <p:spPr>
          <a:xfrm>
            <a:off x="4526459" y="1597981"/>
            <a:ext cx="641459" cy="266329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33467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2034E9-94D7-4ADB-B247-36181CB8B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58105"/>
            <a:ext cx="10515600" cy="291885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Interpretace nestandardizovaných B koeficientů:</a:t>
            </a:r>
          </a:p>
          <a:p>
            <a:pPr lvl="1"/>
            <a:r>
              <a:rPr lang="cs-CZ" dirty="0"/>
              <a:t>Srovnáváme s vyloučenou (referenční) kategorii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obcích s vysokým finančním zdravím (</a:t>
            </a:r>
            <a:r>
              <a:rPr lang="cs-CZ" dirty="0" err="1"/>
              <a:t>Fin_high</a:t>
            </a:r>
            <a:r>
              <a:rPr lang="cs-CZ" dirty="0"/>
              <a:t> = 1) model odhaduje, že volební účast bude o 3,15 procentních </a:t>
            </a:r>
            <a:r>
              <a:rPr lang="cs-CZ"/>
              <a:t>bodů nižší </a:t>
            </a:r>
            <a:r>
              <a:rPr lang="cs-CZ" b="1" dirty="0"/>
              <a:t>než v referenční kategorii</a:t>
            </a:r>
            <a:r>
              <a:rPr lang="cs-CZ" dirty="0"/>
              <a:t>, tedy oproti obcím s nízkým finančním zdravím (</a:t>
            </a:r>
            <a:r>
              <a:rPr lang="cs-CZ" dirty="0" err="1"/>
              <a:t>Fin_low</a:t>
            </a:r>
            <a:r>
              <a:rPr lang="cs-CZ" dirty="0"/>
              <a:t> = 1)</a:t>
            </a:r>
          </a:p>
          <a:p>
            <a:pPr lvl="1"/>
            <a:r>
              <a:rPr lang="cs-CZ" dirty="0"/>
              <a:t>Tento rozdíl je signifikantní na hladině 99,9 % (důležité, pokud generalizujeme naše výstupy na populaci)</a:t>
            </a:r>
          </a:p>
          <a:p>
            <a:pPr lvl="1"/>
            <a:endParaRPr lang="cs-CZ" dirty="0"/>
          </a:p>
          <a:p>
            <a:pPr lvl="1"/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3AD7925-C543-4EDC-9925-8A6CEB15B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485" y="146284"/>
            <a:ext cx="8554689" cy="2108644"/>
          </a:xfrm>
          <a:prstGeom prst="rect">
            <a:avLst/>
          </a:prstGeom>
        </p:spPr>
      </p:pic>
      <p:sp>
        <p:nvSpPr>
          <p:cNvPr id="4" name="Voľný tvar: obrazec 3">
            <a:extLst>
              <a:ext uri="{FF2B5EF4-FFF2-40B4-BE49-F238E27FC236}">
                <a16:creationId xmlns:a16="http://schemas.microsoft.com/office/drawing/2014/main" id="{6B2EBE76-D459-4D1E-8140-75D048517EEB}"/>
              </a:ext>
            </a:extLst>
          </p:cNvPr>
          <p:cNvSpPr/>
          <p:nvPr/>
        </p:nvSpPr>
        <p:spPr>
          <a:xfrm>
            <a:off x="4517582" y="1811045"/>
            <a:ext cx="641459" cy="266329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79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5A8CB-2251-4C88-A978-C0DD1667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BE5411-0921-4126-B0D6-A67E3CEF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OLS regrese:</a:t>
            </a:r>
            <a:endParaRPr lang="en-US" dirty="0"/>
          </a:p>
          <a:p>
            <a:pPr lvl="1"/>
            <a:r>
              <a:rPr lang="cs-CZ" dirty="0"/>
              <a:t>Jak věk, pohlaví a vzdělání ovlivňují příjem lidí?</a:t>
            </a:r>
          </a:p>
          <a:p>
            <a:pPr lvl="1"/>
            <a:r>
              <a:rPr lang="cs-CZ" dirty="0"/>
              <a:t>Zvyšuje účast na přednáškách % bodů dosažených na zkouškovém testu?</a:t>
            </a:r>
          </a:p>
          <a:p>
            <a:pPr marL="0" indent="0">
              <a:buNone/>
            </a:pPr>
            <a:endParaRPr lang="en-US" dirty="0"/>
          </a:p>
          <a:p>
            <a:r>
              <a:rPr lang="cs-CZ" dirty="0"/>
              <a:t>Logistická regrese:</a:t>
            </a:r>
            <a:endParaRPr lang="en-US" dirty="0"/>
          </a:p>
          <a:p>
            <a:pPr lvl="1"/>
            <a:r>
              <a:rPr lang="cs-CZ" dirty="0"/>
              <a:t>Mají muži vyšší pravděpodobnost dostat se do vězení než ženy?</a:t>
            </a:r>
            <a:endParaRPr lang="en-US" dirty="0"/>
          </a:p>
          <a:p>
            <a:pPr lvl="1"/>
            <a:r>
              <a:rPr lang="cs-CZ" dirty="0"/>
              <a:t>Zvyšuje účast na přednáškách šance vyhnout se hodnocení F v kurzu?</a:t>
            </a:r>
          </a:p>
        </p:txBody>
      </p:sp>
    </p:spTree>
    <p:extLst>
      <p:ext uri="{BB962C8B-B14F-4D97-AF65-F5344CB8AC3E}">
        <p14:creationId xmlns:p14="http://schemas.microsoft.com/office/powerpoint/2010/main" val="258056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7F3B1-D5C5-452B-8C62-68BC1300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OLS regrese - požadavky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49CEB5-A3BD-4B72-8DDF-68B4C2C49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Závislá proměnná (</a:t>
            </a:r>
            <a:r>
              <a:rPr lang="cs-CZ" dirty="0" err="1"/>
              <a:t>outcome</a:t>
            </a:r>
            <a:r>
              <a:rPr lang="cs-CZ" dirty="0"/>
              <a:t>):</a:t>
            </a:r>
            <a:endParaRPr lang="en-US" dirty="0"/>
          </a:p>
          <a:p>
            <a:pPr lvl="1"/>
            <a:r>
              <a:rPr lang="cs-CZ" dirty="0"/>
              <a:t>Přesně jedna proměnná, kardinální</a:t>
            </a:r>
            <a:endParaRPr lang="en-US" dirty="0"/>
          </a:p>
          <a:p>
            <a:endParaRPr lang="en-US" dirty="0"/>
          </a:p>
          <a:p>
            <a:r>
              <a:rPr lang="cs-CZ" dirty="0"/>
              <a:t>Nezávislé proměnné (</a:t>
            </a:r>
            <a:r>
              <a:rPr lang="cs-CZ" dirty="0" err="1"/>
              <a:t>predictors</a:t>
            </a:r>
            <a:r>
              <a:rPr lang="cs-CZ" dirty="0"/>
              <a:t>):</a:t>
            </a:r>
            <a:endParaRPr lang="en-US" dirty="0"/>
          </a:p>
          <a:p>
            <a:pPr lvl="1"/>
            <a:r>
              <a:rPr lang="cs-CZ" dirty="0"/>
              <a:t>Jedna nebo více proměnných, přípustné jsou všechny druhy (možnost </a:t>
            </a:r>
            <a:r>
              <a:rPr lang="cs-CZ" dirty="0" err="1"/>
              <a:t>rekódování</a:t>
            </a:r>
            <a:r>
              <a:rPr lang="cs-CZ" dirty="0"/>
              <a:t>)</a:t>
            </a:r>
            <a:endParaRPr lang="en-US" dirty="0"/>
          </a:p>
          <a:p>
            <a:endParaRPr lang="en-US" dirty="0"/>
          </a:p>
          <a:p>
            <a:r>
              <a:rPr lang="cs-CZ" dirty="0"/>
              <a:t>Další požadavky:</a:t>
            </a:r>
            <a:endParaRPr lang="en-US" dirty="0"/>
          </a:p>
          <a:p>
            <a:pPr lvl="1"/>
            <a:r>
              <a:rPr lang="cs-CZ" dirty="0"/>
              <a:t>Nezávislost pozorování</a:t>
            </a:r>
            <a:endParaRPr lang="en-US" dirty="0"/>
          </a:p>
          <a:p>
            <a:pPr lvl="1"/>
            <a:r>
              <a:rPr lang="cs-CZ" dirty="0"/>
              <a:t>Absence </a:t>
            </a:r>
            <a:r>
              <a:rPr lang="cs-CZ" dirty="0" err="1"/>
              <a:t>multikolinearity</a:t>
            </a:r>
            <a:r>
              <a:rPr lang="cs-CZ" dirty="0"/>
              <a:t> mezi NP</a:t>
            </a:r>
            <a:endParaRPr lang="en-US" dirty="0"/>
          </a:p>
          <a:p>
            <a:pPr lvl="1"/>
            <a:r>
              <a:rPr lang="cs-CZ" dirty="0"/>
              <a:t>Lineární vztah mezi NP a ZP</a:t>
            </a:r>
            <a:endParaRPr lang="en-US" dirty="0"/>
          </a:p>
          <a:p>
            <a:pPr lvl="1"/>
            <a:r>
              <a:rPr lang="cs-CZ" dirty="0"/>
              <a:t>Normální distribuce chyb</a:t>
            </a:r>
          </a:p>
          <a:p>
            <a:pPr lvl="1"/>
            <a:r>
              <a:rPr lang="cs-CZ" dirty="0" err="1"/>
              <a:t>Homoskedasticita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657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Zástupný objekt pre obsah 10">
            <a:extLst>
              <a:ext uri="{FF2B5EF4-FFF2-40B4-BE49-F238E27FC236}">
                <a16:creationId xmlns:a16="http://schemas.microsoft.com/office/drawing/2014/main" id="{D5833941-83A1-4340-9DA5-407F801262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149832"/>
              </p:ext>
            </p:extLst>
          </p:nvPr>
        </p:nvGraphicFramePr>
        <p:xfrm>
          <a:off x="838200" y="461913"/>
          <a:ext cx="10515600" cy="571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196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A2D6923F-ADB7-4EDA-A40D-9A068BE18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438523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667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E0CCF95-FF53-4093-B30B-FB8D7AED29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550768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Zástupný objekt pre obsah 10">
            <a:extLst>
              <a:ext uri="{FF2B5EF4-FFF2-40B4-BE49-F238E27FC236}">
                <a16:creationId xmlns:a16="http://schemas.microsoft.com/office/drawing/2014/main" id="{5255B1A1-0D69-4105-84EE-155BA7B036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160667"/>
              </p:ext>
            </p:extLst>
          </p:nvPr>
        </p:nvGraphicFramePr>
        <p:xfrm>
          <a:off x="838200" y="461913"/>
          <a:ext cx="10515600" cy="571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013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lineární regrese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Parametry:</a:t>
            </a:r>
            <a:endParaRPr lang="en-US" dirty="0"/>
          </a:p>
          <a:p>
            <a:pPr lvl="1"/>
            <a:r>
              <a:rPr lang="cs-CZ" dirty="0"/>
              <a:t>Konstanta</a:t>
            </a:r>
            <a:endParaRPr lang="en-US" dirty="0"/>
          </a:p>
          <a:p>
            <a:pPr lvl="1"/>
            <a:r>
              <a:rPr lang="cs-CZ" dirty="0"/>
              <a:t>Efekt každé NP</a:t>
            </a:r>
            <a:endParaRPr lang="en-US" dirty="0"/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 + …</a:t>
            </a:r>
          </a:p>
          <a:p>
            <a:endParaRPr lang="en-US" dirty="0"/>
          </a:p>
          <a:p>
            <a:r>
              <a:rPr lang="en-US" b="1" i="1" dirty="0"/>
              <a:t>y</a:t>
            </a:r>
            <a:r>
              <a:rPr lang="en-US" dirty="0"/>
              <a:t> </a:t>
            </a:r>
            <a:r>
              <a:rPr lang="cs-CZ" dirty="0"/>
              <a:t>– odhadovaná hodnota ZP</a:t>
            </a:r>
            <a:endParaRPr lang="en-US" dirty="0"/>
          </a:p>
          <a:p>
            <a:r>
              <a:rPr lang="en-US" b="1" i="1" dirty="0"/>
              <a:t>b</a:t>
            </a:r>
            <a:r>
              <a:rPr lang="en-US" b="1" i="1" baseline="-25000" dirty="0"/>
              <a:t>0</a:t>
            </a:r>
            <a:r>
              <a:rPr lang="en-US" dirty="0"/>
              <a:t> </a:t>
            </a:r>
            <a:r>
              <a:rPr lang="cs-CZ" dirty="0"/>
              <a:t>- konstanta</a:t>
            </a:r>
            <a:endParaRPr lang="en-US" dirty="0"/>
          </a:p>
          <a:p>
            <a:r>
              <a:rPr lang="en-US" b="1" i="1" dirty="0"/>
              <a:t>b</a:t>
            </a:r>
            <a:r>
              <a:rPr lang="en-US" b="1" i="1" baseline="-25000" dirty="0"/>
              <a:t>1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2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3</a:t>
            </a:r>
            <a:r>
              <a:rPr lang="en-US" b="1" i="1" dirty="0"/>
              <a:t> </a:t>
            </a:r>
            <a:r>
              <a:rPr lang="cs-CZ" dirty="0"/>
              <a:t>– nestandardizované beta koeficienty za každou NP</a:t>
            </a:r>
          </a:p>
          <a:p>
            <a:r>
              <a:rPr lang="sk-SK" b="1" dirty="0"/>
              <a:t>x, y, z </a:t>
            </a:r>
            <a:r>
              <a:rPr lang="sk-SK" dirty="0"/>
              <a:t>– hodnoty NP</a:t>
            </a:r>
          </a:p>
        </p:txBody>
      </p:sp>
    </p:spTree>
    <p:extLst>
      <p:ext uri="{BB962C8B-B14F-4D97-AF65-F5344CB8AC3E}">
        <p14:creationId xmlns:p14="http://schemas.microsoft.com/office/powerpoint/2010/main" val="3322115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11491</TotalTime>
  <Words>2145</Words>
  <Application>Microsoft Office PowerPoint</Application>
  <PresentationFormat>Širokouhlá</PresentationFormat>
  <Paragraphs>329</Paragraphs>
  <Slides>38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Motív Office</vt:lpstr>
      <vt:lpstr>Lineární regrese</vt:lpstr>
      <vt:lpstr>Regresní analýza</vt:lpstr>
      <vt:lpstr>Která regrese?</vt:lpstr>
      <vt:lpstr>Příklady</vt:lpstr>
      <vt:lpstr>OLS regrese - požadavky</vt:lpstr>
      <vt:lpstr>Prezentácia programu PowerPoint</vt:lpstr>
      <vt:lpstr>Prezentácia programu PowerPoint</vt:lpstr>
      <vt:lpstr>Prezentácia programu PowerPoint</vt:lpstr>
      <vt:lpstr>Výstupy lineární regrese</vt:lpstr>
      <vt:lpstr>R2 (index determinace)</vt:lpstr>
      <vt:lpstr>Konstanta (intercept)</vt:lpstr>
      <vt:lpstr>Informace o efektech NP</vt:lpstr>
      <vt:lpstr>Informace o efektech NP</vt:lpstr>
      <vt:lpstr>Příklad</vt:lpstr>
      <vt:lpstr>JASP</vt:lpstr>
      <vt:lpstr>Prezentácia programu PowerPoint</vt:lpstr>
      <vt:lpstr>Prezentácia programu PowerPoint</vt:lpstr>
      <vt:lpstr>Prezentácia programu PowerPoint</vt:lpstr>
      <vt:lpstr>Predikce volební účasti</vt:lpstr>
      <vt:lpstr>Příklad 2</vt:lpstr>
      <vt:lpstr>JASP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Nestandardizovaný B koeficient</vt:lpstr>
      <vt:lpstr>Prezentácia programu PowerPoint</vt:lpstr>
      <vt:lpstr>Standardizovaný Beta koeficient</vt:lpstr>
      <vt:lpstr>Prezentácia programu PowerPoint</vt:lpstr>
      <vt:lpstr>Predikce volební účasti</vt:lpstr>
      <vt:lpstr>Kontrola předpokladů</vt:lpstr>
      <vt:lpstr>Prezentácia programu PowerPoint</vt:lpstr>
      <vt:lpstr>Prezentácia programu PowerPoint</vt:lpstr>
      <vt:lpstr>Rekódování na více dummy proměnných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 Spáč</cp:lastModifiedBy>
  <cp:revision>269</cp:revision>
  <dcterms:created xsi:type="dcterms:W3CDTF">2019-09-18T08:38:58Z</dcterms:created>
  <dcterms:modified xsi:type="dcterms:W3CDTF">2020-12-15T20:17:21Z</dcterms:modified>
</cp:coreProperties>
</file>