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309" r:id="rId3"/>
    <p:sldId id="260" r:id="rId4"/>
    <p:sldId id="262" r:id="rId5"/>
    <p:sldId id="311" r:id="rId6"/>
    <p:sldId id="314" r:id="rId7"/>
    <p:sldId id="264" r:id="rId8"/>
    <p:sldId id="315" r:id="rId9"/>
    <p:sldId id="318" r:id="rId10"/>
    <p:sldId id="319" r:id="rId11"/>
    <p:sldId id="320" r:id="rId12"/>
    <p:sldId id="321" r:id="rId13"/>
    <p:sldId id="278" r:id="rId14"/>
    <p:sldId id="279" r:id="rId15"/>
    <p:sldId id="322" r:id="rId16"/>
    <p:sldId id="324" r:id="rId17"/>
    <p:sldId id="325" r:id="rId18"/>
    <p:sldId id="326" r:id="rId19"/>
    <p:sldId id="327" r:id="rId20"/>
    <p:sldId id="329" r:id="rId21"/>
    <p:sldId id="330" r:id="rId22"/>
    <p:sldId id="331" r:id="rId23"/>
    <p:sldId id="333" r:id="rId24"/>
    <p:sldId id="334" r:id="rId25"/>
    <p:sldId id="335" r:id="rId26"/>
    <p:sldId id="336" r:id="rId27"/>
    <p:sldId id="338" r:id="rId28"/>
    <p:sldId id="340" r:id="rId29"/>
    <p:sldId id="345" r:id="rId30"/>
    <p:sldId id="346" r:id="rId31"/>
    <p:sldId id="349" r:id="rId32"/>
    <p:sldId id="328" r:id="rId33"/>
    <p:sldId id="351" r:id="rId34"/>
    <p:sldId id="295" r:id="rId3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302023-2B55-4D11-989E-79FA48D56129}" v="1" dt="2021-01-04T08:08:56.6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B4302023-2B55-4D11-989E-79FA48D56129}"/>
    <pc:docChg chg="addSld delSld modSld">
      <pc:chgData name="Peter Spáč" userId="2e8d26cd-55d7-4d78-8227-1866407259d9" providerId="ADAL" clId="{B4302023-2B55-4D11-989E-79FA48D56129}" dt="2021-01-04T08:08:56.696" v="21"/>
      <pc:docMkLst>
        <pc:docMk/>
      </pc:docMkLst>
      <pc:sldChg chg="modSp mod">
        <pc:chgData name="Peter Spáč" userId="2e8d26cd-55d7-4d78-8227-1866407259d9" providerId="ADAL" clId="{B4302023-2B55-4D11-989E-79FA48D56129}" dt="2021-01-04T07:48:30.407" v="5" actId="20577"/>
        <pc:sldMkLst>
          <pc:docMk/>
          <pc:sldMk cId="2676128943" sldId="259"/>
        </pc:sldMkLst>
        <pc:spChg chg="mod">
          <ac:chgData name="Peter Spáč" userId="2e8d26cd-55d7-4d78-8227-1866407259d9" providerId="ADAL" clId="{B4302023-2B55-4D11-989E-79FA48D56129}" dt="2021-01-04T07:48:30.407" v="5" actId="20577"/>
          <ac:spMkLst>
            <pc:docMk/>
            <pc:sldMk cId="2676128943" sldId="259"/>
            <ac:spMk id="3" creationId="{698366C6-0705-4407-917F-BC408EED2D72}"/>
          </ac:spMkLst>
        </pc:spChg>
      </pc:sldChg>
      <pc:sldChg chg="modSp mod">
        <pc:chgData name="Peter Spáč" userId="2e8d26cd-55d7-4d78-8227-1866407259d9" providerId="ADAL" clId="{B4302023-2B55-4D11-989E-79FA48D56129}" dt="2021-01-04T08:02:50.814" v="14" actId="20577"/>
        <pc:sldMkLst>
          <pc:docMk/>
          <pc:sldMk cId="825048581" sldId="278"/>
        </pc:sldMkLst>
        <pc:spChg chg="mod">
          <ac:chgData name="Peter Spáč" userId="2e8d26cd-55d7-4d78-8227-1866407259d9" providerId="ADAL" clId="{B4302023-2B55-4D11-989E-79FA48D56129}" dt="2021-01-04T08:02:50.814" v="14" actId="20577"/>
          <ac:spMkLst>
            <pc:docMk/>
            <pc:sldMk cId="825048581" sldId="278"/>
            <ac:spMk id="3" creationId="{FCF0F514-9764-4FFD-B6C8-02CA69358904}"/>
          </ac:spMkLst>
        </pc:spChg>
      </pc:sldChg>
      <pc:sldChg chg="add del">
        <pc:chgData name="Peter Spáč" userId="2e8d26cd-55d7-4d78-8227-1866407259d9" providerId="ADAL" clId="{B4302023-2B55-4D11-989E-79FA48D56129}" dt="2021-01-04T08:08:56.696" v="21"/>
        <pc:sldMkLst>
          <pc:docMk/>
          <pc:sldMk cId="3241654983" sldId="295"/>
        </pc:sldMkLst>
      </pc:sldChg>
      <pc:sldChg chg="del">
        <pc:chgData name="Peter Spáč" userId="2e8d26cd-55d7-4d78-8227-1866407259d9" providerId="ADAL" clId="{B4302023-2B55-4D11-989E-79FA48D56129}" dt="2021-01-04T08:08:41.022" v="19" actId="47"/>
        <pc:sldMkLst>
          <pc:docMk/>
          <pc:sldMk cId="4283377759" sldId="296"/>
        </pc:sldMkLst>
      </pc:sldChg>
      <pc:sldChg chg="del">
        <pc:chgData name="Peter Spáč" userId="2e8d26cd-55d7-4d78-8227-1866407259d9" providerId="ADAL" clId="{B4302023-2B55-4D11-989E-79FA48D56129}" dt="2021-01-04T08:08:41.921" v="20" actId="47"/>
        <pc:sldMkLst>
          <pc:docMk/>
          <pc:sldMk cId="1525022194" sldId="297"/>
        </pc:sldMkLst>
      </pc:sldChg>
      <pc:sldChg chg="modSp mod">
        <pc:chgData name="Peter Spáč" userId="2e8d26cd-55d7-4d78-8227-1866407259d9" providerId="ADAL" clId="{B4302023-2B55-4D11-989E-79FA48D56129}" dt="2021-01-04T07:48:56.960" v="6"/>
        <pc:sldMkLst>
          <pc:docMk/>
          <pc:sldMk cId="1961670902" sldId="309"/>
        </pc:sldMkLst>
        <pc:spChg chg="mod">
          <ac:chgData name="Peter Spáč" userId="2e8d26cd-55d7-4d78-8227-1866407259d9" providerId="ADAL" clId="{B4302023-2B55-4D11-989E-79FA48D56129}" dt="2021-01-04T07:48:56.960" v="6"/>
          <ac:spMkLst>
            <pc:docMk/>
            <pc:sldMk cId="1961670902" sldId="309"/>
            <ac:spMk id="3" creationId="{698366C6-0705-4407-917F-BC408EED2D72}"/>
          </ac:spMkLst>
        </pc:spChg>
      </pc:sldChg>
      <pc:sldChg chg="modSp mod">
        <pc:chgData name="Peter Spáč" userId="2e8d26cd-55d7-4d78-8227-1866407259d9" providerId="ADAL" clId="{B4302023-2B55-4D11-989E-79FA48D56129}" dt="2021-01-04T08:04:49.950" v="16" actId="20577"/>
        <pc:sldMkLst>
          <pc:docMk/>
          <pc:sldMk cId="2520682205" sldId="327"/>
        </pc:sldMkLst>
        <pc:spChg chg="mod">
          <ac:chgData name="Peter Spáč" userId="2e8d26cd-55d7-4d78-8227-1866407259d9" providerId="ADAL" clId="{B4302023-2B55-4D11-989E-79FA48D56129}" dt="2021-01-04T08:04:49.950" v="16" actId="20577"/>
          <ac:spMkLst>
            <pc:docMk/>
            <pc:sldMk cId="2520682205" sldId="327"/>
            <ac:spMk id="3" creationId="{88B40C81-F721-43B7-B644-9D2FB588C164}"/>
          </ac:spMkLst>
        </pc:spChg>
      </pc:sldChg>
      <pc:sldChg chg="modSp mod">
        <pc:chgData name="Peter Spáč" userId="2e8d26cd-55d7-4d78-8227-1866407259d9" providerId="ADAL" clId="{B4302023-2B55-4D11-989E-79FA48D56129}" dt="2021-01-04T08:05:12.446" v="17" actId="20577"/>
        <pc:sldMkLst>
          <pc:docMk/>
          <pc:sldMk cId="1465139221" sldId="329"/>
        </pc:sldMkLst>
        <pc:spChg chg="mod">
          <ac:chgData name="Peter Spáč" userId="2e8d26cd-55d7-4d78-8227-1866407259d9" providerId="ADAL" clId="{B4302023-2B55-4D11-989E-79FA48D56129}" dt="2021-01-04T08:05:12.446" v="17" actId="20577"/>
          <ac:spMkLst>
            <pc:docMk/>
            <pc:sldMk cId="1465139221" sldId="329"/>
            <ac:spMk id="3" creationId="{EED43A00-1949-42CE-ABEB-35E3DCC4F40F}"/>
          </ac:spMkLst>
        </pc:spChg>
      </pc:sldChg>
    </pc:docChg>
  </pc:docChgLst>
  <pc:docChgLst>
    <pc:chgData name="Peter Spáč" userId="2e8d26cd-55d7-4d78-8227-1866407259d9" providerId="ADAL" clId="{03E015DD-B33B-4C4D-A8B6-34FD1C985A83}"/>
    <pc:docChg chg="custSel addSld delSld modSld">
      <pc:chgData name="Peter Spáč" userId="2e8d26cd-55d7-4d78-8227-1866407259d9" providerId="ADAL" clId="{03E015DD-B33B-4C4D-A8B6-34FD1C985A83}" dt="2020-12-13T21:51:08.684" v="1414" actId="20577"/>
      <pc:docMkLst>
        <pc:docMk/>
      </pc:docMkLst>
      <pc:sldChg chg="modSp mod">
        <pc:chgData name="Peter Spáč" userId="2e8d26cd-55d7-4d78-8227-1866407259d9" providerId="ADAL" clId="{03E015DD-B33B-4C4D-A8B6-34FD1C985A83}" dt="2020-12-13T21:12:26.070" v="1351" actId="20577"/>
        <pc:sldMkLst>
          <pc:docMk/>
          <pc:sldMk cId="159240103" sldId="258"/>
        </pc:sldMkLst>
        <pc:spChg chg="mod">
          <ac:chgData name="Peter Spáč" userId="2e8d26cd-55d7-4d78-8227-1866407259d9" providerId="ADAL" clId="{03E015DD-B33B-4C4D-A8B6-34FD1C985A83}" dt="2020-12-13T21:12:26.070" v="1351" actId="20577"/>
          <ac:spMkLst>
            <pc:docMk/>
            <pc:sldMk cId="159240103" sldId="258"/>
            <ac:spMk id="3" creationId="{ACBFC388-5281-4F1A-968F-6A910180E91D}"/>
          </ac:spMkLst>
        </pc:spChg>
      </pc:sldChg>
      <pc:sldChg chg="modSp mod">
        <pc:chgData name="Peter Spáč" userId="2e8d26cd-55d7-4d78-8227-1866407259d9" providerId="ADAL" clId="{03E015DD-B33B-4C4D-A8B6-34FD1C985A83}" dt="2020-12-13T15:46:39.294" v="51" actId="20577"/>
        <pc:sldMkLst>
          <pc:docMk/>
          <pc:sldMk cId="2676128943" sldId="259"/>
        </pc:sldMkLst>
        <pc:spChg chg="mod">
          <ac:chgData name="Peter Spáč" userId="2e8d26cd-55d7-4d78-8227-1866407259d9" providerId="ADAL" clId="{03E015DD-B33B-4C4D-A8B6-34FD1C985A83}" dt="2020-12-13T15:46:39.294" v="51" actId="20577"/>
          <ac:spMkLst>
            <pc:docMk/>
            <pc:sldMk cId="2676128943" sldId="259"/>
            <ac:spMk id="3" creationId="{698366C6-0705-4407-917F-BC408EED2D72}"/>
          </ac:spMkLst>
        </pc:spChg>
      </pc:sldChg>
      <pc:sldChg chg="modSp mod">
        <pc:chgData name="Peter Spáč" userId="2e8d26cd-55d7-4d78-8227-1866407259d9" providerId="ADAL" clId="{03E015DD-B33B-4C4D-A8B6-34FD1C985A83}" dt="2020-12-13T15:49:00.493" v="59" actId="20577"/>
        <pc:sldMkLst>
          <pc:docMk/>
          <pc:sldMk cId="3322115979" sldId="264"/>
        </pc:sldMkLst>
        <pc:spChg chg="mod">
          <ac:chgData name="Peter Spáč" userId="2e8d26cd-55d7-4d78-8227-1866407259d9" providerId="ADAL" clId="{03E015DD-B33B-4C4D-A8B6-34FD1C985A83}" dt="2020-12-13T15:49:00.493" v="59" actId="20577"/>
          <ac:spMkLst>
            <pc:docMk/>
            <pc:sldMk cId="3322115979" sldId="264"/>
            <ac:spMk id="2" creationId="{5FF8F958-940C-42AE-98A5-2E803CF67B94}"/>
          </ac:spMkLst>
        </pc:spChg>
      </pc:sldChg>
      <pc:sldChg chg="modSp mod">
        <pc:chgData name="Peter Spáč" userId="2e8d26cd-55d7-4d78-8227-1866407259d9" providerId="ADAL" clId="{03E015DD-B33B-4C4D-A8B6-34FD1C985A83}" dt="2020-12-13T21:14:49.949" v="1353" actId="20577"/>
        <pc:sldMkLst>
          <pc:docMk/>
          <pc:sldMk cId="1734092970" sldId="265"/>
        </pc:sldMkLst>
        <pc:spChg chg="mod">
          <ac:chgData name="Peter Spáč" userId="2e8d26cd-55d7-4d78-8227-1866407259d9" providerId="ADAL" clId="{03E015DD-B33B-4C4D-A8B6-34FD1C985A83}" dt="2020-12-13T21:14:49.949" v="1353" actId="20577"/>
          <ac:spMkLst>
            <pc:docMk/>
            <pc:sldMk cId="1734092970" sldId="265"/>
            <ac:spMk id="3" creationId="{6FDFB218-8DF1-4535-AF97-7718B729E48D}"/>
          </ac:spMkLst>
        </pc:spChg>
      </pc:sldChg>
      <pc:sldChg chg="modSp mod">
        <pc:chgData name="Peter Spáč" userId="2e8d26cd-55d7-4d78-8227-1866407259d9" providerId="ADAL" clId="{03E015DD-B33B-4C4D-A8B6-34FD1C985A83}" dt="2020-12-13T21:42:40.293" v="1368" actId="20577"/>
        <pc:sldMkLst>
          <pc:docMk/>
          <pc:sldMk cId="2962846894" sldId="276"/>
        </pc:sldMkLst>
        <pc:spChg chg="mod">
          <ac:chgData name="Peter Spáč" userId="2e8d26cd-55d7-4d78-8227-1866407259d9" providerId="ADAL" clId="{03E015DD-B33B-4C4D-A8B6-34FD1C985A83}" dt="2020-12-13T21:42:40.293" v="1368" actId="20577"/>
          <ac:spMkLst>
            <pc:docMk/>
            <pc:sldMk cId="2962846894" sldId="276"/>
            <ac:spMk id="3" creationId="{FCF0F514-9764-4FFD-B6C8-02CA69358904}"/>
          </ac:spMkLst>
        </pc:spChg>
      </pc:sldChg>
      <pc:sldChg chg="modSp mod">
        <pc:chgData name="Peter Spáč" userId="2e8d26cd-55d7-4d78-8227-1866407259d9" providerId="ADAL" clId="{03E015DD-B33B-4C4D-A8B6-34FD1C985A83}" dt="2020-12-13T16:05:32.962" v="76"/>
        <pc:sldMkLst>
          <pc:docMk/>
          <pc:sldMk cId="4217316349" sldId="281"/>
        </pc:sldMkLst>
        <pc:spChg chg="mod">
          <ac:chgData name="Peter Spáč" userId="2e8d26cd-55d7-4d78-8227-1866407259d9" providerId="ADAL" clId="{03E015DD-B33B-4C4D-A8B6-34FD1C985A83}" dt="2020-12-13T16:05:32.962" v="76"/>
          <ac:spMkLst>
            <pc:docMk/>
            <pc:sldMk cId="4217316349" sldId="281"/>
            <ac:spMk id="3" creationId="{F76A2D80-3FB4-49A1-A57B-8D149502836D}"/>
          </ac:spMkLst>
        </pc:spChg>
      </pc:sldChg>
      <pc:sldChg chg="modSp mod">
        <pc:chgData name="Peter Spáč" userId="2e8d26cd-55d7-4d78-8227-1866407259d9" providerId="ADAL" clId="{03E015DD-B33B-4C4D-A8B6-34FD1C985A83}" dt="2020-12-13T21:42:05.684" v="1362" actId="20577"/>
        <pc:sldMkLst>
          <pc:docMk/>
          <pc:sldMk cId="1928550623" sldId="283"/>
        </pc:sldMkLst>
        <pc:graphicFrameChg chg="modGraphic">
          <ac:chgData name="Peter Spáč" userId="2e8d26cd-55d7-4d78-8227-1866407259d9" providerId="ADAL" clId="{03E015DD-B33B-4C4D-A8B6-34FD1C985A83}" dt="2020-12-13T21:42:05.684" v="1362" actId="20577"/>
          <ac:graphicFrameMkLst>
            <pc:docMk/>
            <pc:sldMk cId="1928550623" sldId="283"/>
            <ac:graphicFrameMk id="5" creationId="{73ED40F6-6FA7-46C8-8FD5-5E3AF530FDF5}"/>
          </ac:graphicFrameMkLst>
        </pc:graphicFrameChg>
      </pc:sldChg>
      <pc:sldChg chg="modSp mod">
        <pc:chgData name="Peter Spáč" userId="2e8d26cd-55d7-4d78-8227-1866407259d9" providerId="ADAL" clId="{03E015DD-B33B-4C4D-A8B6-34FD1C985A83}" dt="2020-12-13T21:43:11.268" v="1370" actId="20577"/>
        <pc:sldMkLst>
          <pc:docMk/>
          <pc:sldMk cId="1525221806" sldId="284"/>
        </pc:sldMkLst>
        <pc:spChg chg="mod">
          <ac:chgData name="Peter Spáč" userId="2e8d26cd-55d7-4d78-8227-1866407259d9" providerId="ADAL" clId="{03E015DD-B33B-4C4D-A8B6-34FD1C985A83}" dt="2020-12-13T21:43:11.268" v="1370" actId="20577"/>
          <ac:spMkLst>
            <pc:docMk/>
            <pc:sldMk cId="1525221806" sldId="284"/>
            <ac:spMk id="3" creationId="{903A2A81-A6F5-4D2B-92AE-1F27880061BF}"/>
          </ac:spMkLst>
        </pc:spChg>
      </pc:sldChg>
      <pc:sldChg chg="modSp mod">
        <pc:chgData name="Peter Spáč" userId="2e8d26cd-55d7-4d78-8227-1866407259d9" providerId="ADAL" clId="{03E015DD-B33B-4C4D-A8B6-34FD1C985A83}" dt="2020-12-13T16:05:49.143" v="82" actId="6549"/>
        <pc:sldMkLst>
          <pc:docMk/>
          <pc:sldMk cId="3058695402" sldId="286"/>
        </pc:sldMkLst>
        <pc:spChg chg="mod">
          <ac:chgData name="Peter Spáč" userId="2e8d26cd-55d7-4d78-8227-1866407259d9" providerId="ADAL" clId="{03E015DD-B33B-4C4D-A8B6-34FD1C985A83}" dt="2020-12-13T16:05:49.143" v="82" actId="6549"/>
          <ac:spMkLst>
            <pc:docMk/>
            <pc:sldMk cId="3058695402" sldId="286"/>
            <ac:spMk id="3" creationId="{BD962F7D-90A6-4249-B30C-96B9B45BD304}"/>
          </ac:spMkLst>
        </pc:spChg>
      </pc:sldChg>
      <pc:sldChg chg="modSp mod">
        <pc:chgData name="Peter Spáč" userId="2e8d26cd-55d7-4d78-8227-1866407259d9" providerId="ADAL" clId="{03E015DD-B33B-4C4D-A8B6-34FD1C985A83}" dt="2020-12-13T21:44:15.181" v="1373" actId="20577"/>
        <pc:sldMkLst>
          <pc:docMk/>
          <pc:sldMk cId="1551979750" sldId="287"/>
        </pc:sldMkLst>
        <pc:spChg chg="mod">
          <ac:chgData name="Peter Spáč" userId="2e8d26cd-55d7-4d78-8227-1866407259d9" providerId="ADAL" clId="{03E015DD-B33B-4C4D-A8B6-34FD1C985A83}" dt="2020-12-13T21:44:15.181" v="1373" actId="20577"/>
          <ac:spMkLst>
            <pc:docMk/>
            <pc:sldMk cId="1551979750" sldId="287"/>
            <ac:spMk id="3" creationId="{BD962F7D-90A6-4249-B30C-96B9B45BD304}"/>
          </ac:spMkLst>
        </pc:spChg>
      </pc:sldChg>
      <pc:sldChg chg="modSp mod">
        <pc:chgData name="Peter Spáč" userId="2e8d26cd-55d7-4d78-8227-1866407259d9" providerId="ADAL" clId="{03E015DD-B33B-4C4D-A8B6-34FD1C985A83}" dt="2020-12-13T21:47:12.324" v="1399" actId="20577"/>
        <pc:sldMkLst>
          <pc:docMk/>
          <pc:sldMk cId="713979958" sldId="294"/>
        </pc:sldMkLst>
        <pc:graphicFrameChg chg="modGraphic">
          <ac:chgData name="Peter Spáč" userId="2e8d26cd-55d7-4d78-8227-1866407259d9" providerId="ADAL" clId="{03E015DD-B33B-4C4D-A8B6-34FD1C985A83}" dt="2020-12-13T21:47:12.324" v="1399" actId="20577"/>
          <ac:graphicFrameMkLst>
            <pc:docMk/>
            <pc:sldMk cId="713979958" sldId="294"/>
            <ac:graphicFrameMk id="5" creationId="{73ED40F6-6FA7-46C8-8FD5-5E3AF530FDF5}"/>
          </ac:graphicFrameMkLst>
        </pc:graphicFrameChg>
      </pc:sldChg>
      <pc:sldChg chg="modSp mod">
        <pc:chgData name="Peter Spáč" userId="2e8d26cd-55d7-4d78-8227-1866407259d9" providerId="ADAL" clId="{03E015DD-B33B-4C4D-A8B6-34FD1C985A83}" dt="2020-12-13T21:48:01.108" v="1401" actId="20577"/>
        <pc:sldMkLst>
          <pc:docMk/>
          <pc:sldMk cId="1525022194" sldId="297"/>
        </pc:sldMkLst>
        <pc:spChg chg="mod">
          <ac:chgData name="Peter Spáč" userId="2e8d26cd-55d7-4d78-8227-1866407259d9" providerId="ADAL" clId="{03E015DD-B33B-4C4D-A8B6-34FD1C985A83}" dt="2020-12-13T21:48:01.108" v="1401" actId="20577"/>
          <ac:spMkLst>
            <pc:docMk/>
            <pc:sldMk cId="1525022194" sldId="297"/>
            <ac:spMk id="3" creationId="{79AFABCC-AA6A-4B10-8F17-99E30E8E9C44}"/>
          </ac:spMkLst>
        </pc:spChg>
      </pc:sldChg>
      <pc:sldChg chg="modSp mod">
        <pc:chgData name="Peter Spáč" userId="2e8d26cd-55d7-4d78-8227-1866407259d9" providerId="ADAL" clId="{03E015DD-B33B-4C4D-A8B6-34FD1C985A83}" dt="2020-12-13T21:41:36.613" v="1356" actId="20577"/>
        <pc:sldMkLst>
          <pc:docMk/>
          <pc:sldMk cId="1677957163" sldId="298"/>
        </pc:sldMkLst>
        <pc:spChg chg="mod">
          <ac:chgData name="Peter Spáč" userId="2e8d26cd-55d7-4d78-8227-1866407259d9" providerId="ADAL" clId="{03E015DD-B33B-4C4D-A8B6-34FD1C985A83}" dt="2020-12-13T21:41:36.613" v="1356" actId="20577"/>
          <ac:spMkLst>
            <pc:docMk/>
            <pc:sldMk cId="1677957163" sldId="298"/>
            <ac:spMk id="3" creationId="{F76A2D80-3FB4-49A1-A57B-8D149502836D}"/>
          </ac:spMkLst>
        </pc:spChg>
      </pc:sldChg>
      <pc:sldChg chg="modSp mod">
        <pc:chgData name="Peter Spáč" userId="2e8d26cd-55d7-4d78-8227-1866407259d9" providerId="ADAL" clId="{03E015DD-B33B-4C4D-A8B6-34FD1C985A83}" dt="2020-12-13T21:44:37.749" v="1376" actId="20577"/>
        <pc:sldMkLst>
          <pc:docMk/>
          <pc:sldMk cId="202548750" sldId="300"/>
        </pc:sldMkLst>
        <pc:spChg chg="mod">
          <ac:chgData name="Peter Spáč" userId="2e8d26cd-55d7-4d78-8227-1866407259d9" providerId="ADAL" clId="{03E015DD-B33B-4C4D-A8B6-34FD1C985A83}" dt="2020-12-13T21:44:37.749" v="1376" actId="20577"/>
          <ac:spMkLst>
            <pc:docMk/>
            <pc:sldMk cId="202548750" sldId="300"/>
            <ac:spMk id="3" creationId="{BD962F7D-90A6-4249-B30C-96B9B45BD304}"/>
          </ac:spMkLst>
        </pc:spChg>
      </pc:sldChg>
      <pc:sldChg chg="modSp mod">
        <pc:chgData name="Peter Spáč" userId="2e8d26cd-55d7-4d78-8227-1866407259d9" providerId="ADAL" clId="{03E015DD-B33B-4C4D-A8B6-34FD1C985A83}" dt="2020-12-13T21:45:02.517" v="1379" actId="20577"/>
        <pc:sldMkLst>
          <pc:docMk/>
          <pc:sldMk cId="1783928806" sldId="301"/>
        </pc:sldMkLst>
        <pc:spChg chg="mod">
          <ac:chgData name="Peter Spáč" userId="2e8d26cd-55d7-4d78-8227-1866407259d9" providerId="ADAL" clId="{03E015DD-B33B-4C4D-A8B6-34FD1C985A83}" dt="2020-12-13T21:45:02.517" v="1379" actId="20577"/>
          <ac:spMkLst>
            <pc:docMk/>
            <pc:sldMk cId="1783928806" sldId="301"/>
            <ac:spMk id="3" creationId="{BD962F7D-90A6-4249-B30C-96B9B45BD304}"/>
          </ac:spMkLst>
        </pc:spChg>
      </pc:sldChg>
      <pc:sldChg chg="modSp mod">
        <pc:chgData name="Peter Spáč" userId="2e8d26cd-55d7-4d78-8227-1866407259d9" providerId="ADAL" clId="{03E015DD-B33B-4C4D-A8B6-34FD1C985A83}" dt="2020-12-13T21:46:35.436" v="1382" actId="20577"/>
        <pc:sldMkLst>
          <pc:docMk/>
          <pc:sldMk cId="1708567794" sldId="303"/>
        </pc:sldMkLst>
        <pc:spChg chg="mod">
          <ac:chgData name="Peter Spáč" userId="2e8d26cd-55d7-4d78-8227-1866407259d9" providerId="ADAL" clId="{03E015DD-B33B-4C4D-A8B6-34FD1C985A83}" dt="2020-12-13T21:46:35.436" v="1382" actId="20577"/>
          <ac:spMkLst>
            <pc:docMk/>
            <pc:sldMk cId="1708567794" sldId="303"/>
            <ac:spMk id="3" creationId="{BD962F7D-90A6-4249-B30C-96B9B45BD304}"/>
          </ac:spMkLst>
        </pc:spChg>
      </pc:sldChg>
      <pc:sldChg chg="modSp new mod">
        <pc:chgData name="Peter Spáč" userId="2e8d26cd-55d7-4d78-8227-1866407259d9" providerId="ADAL" clId="{03E015DD-B33B-4C4D-A8B6-34FD1C985A83}" dt="2020-12-13T21:49:59.029" v="1402" actId="20577"/>
        <pc:sldMkLst>
          <pc:docMk/>
          <pc:sldMk cId="713909483" sldId="304"/>
        </pc:sldMkLst>
        <pc:spChg chg="mod">
          <ac:chgData name="Peter Spáč" userId="2e8d26cd-55d7-4d78-8227-1866407259d9" providerId="ADAL" clId="{03E015DD-B33B-4C4D-A8B6-34FD1C985A83}" dt="2020-12-13T16:27:28.877" v="1318" actId="20577"/>
          <ac:spMkLst>
            <pc:docMk/>
            <pc:sldMk cId="713909483" sldId="304"/>
            <ac:spMk id="2" creationId="{48F3C87B-9AFC-4219-85A9-FF0F0A6237CC}"/>
          </ac:spMkLst>
        </pc:spChg>
        <pc:spChg chg="mod">
          <ac:chgData name="Peter Spáč" userId="2e8d26cd-55d7-4d78-8227-1866407259d9" providerId="ADAL" clId="{03E015DD-B33B-4C4D-A8B6-34FD1C985A83}" dt="2020-12-13T21:49:59.029" v="1402" actId="20577"/>
          <ac:spMkLst>
            <pc:docMk/>
            <pc:sldMk cId="713909483" sldId="304"/>
            <ac:spMk id="3" creationId="{9DC894A2-7E12-42B5-88EF-477D063C5BB2}"/>
          </ac:spMkLst>
        </pc:spChg>
      </pc:sldChg>
      <pc:sldChg chg="addSp delSp modSp new mod">
        <pc:chgData name="Peter Spáč" userId="2e8d26cd-55d7-4d78-8227-1866407259d9" providerId="ADAL" clId="{03E015DD-B33B-4C4D-A8B6-34FD1C985A83}" dt="2020-12-13T16:32:09.238" v="1346" actId="20577"/>
        <pc:sldMkLst>
          <pc:docMk/>
          <pc:sldMk cId="3640639800" sldId="305"/>
        </pc:sldMkLst>
        <pc:spChg chg="del">
          <ac:chgData name="Peter Spáč" userId="2e8d26cd-55d7-4d78-8227-1866407259d9" providerId="ADAL" clId="{03E015DD-B33B-4C4D-A8B6-34FD1C985A83}" dt="2020-12-13T16:20:26.805" v="371" actId="478"/>
          <ac:spMkLst>
            <pc:docMk/>
            <pc:sldMk cId="3640639800" sldId="305"/>
            <ac:spMk id="2" creationId="{B3CAB2B0-C131-47DA-B5E0-1AAC1F5A8207}"/>
          </ac:spMkLst>
        </pc:spChg>
        <pc:spChg chg="mod">
          <ac:chgData name="Peter Spáč" userId="2e8d26cd-55d7-4d78-8227-1866407259d9" providerId="ADAL" clId="{03E015DD-B33B-4C4D-A8B6-34FD1C985A83}" dt="2020-12-13T16:32:09.238" v="1346" actId="20577"/>
          <ac:spMkLst>
            <pc:docMk/>
            <pc:sldMk cId="3640639800" sldId="305"/>
            <ac:spMk id="3" creationId="{952034E9-94D7-4ADB-B247-36181CB8BEE3}"/>
          </ac:spMkLst>
        </pc:spChg>
        <pc:picChg chg="add mod">
          <ac:chgData name="Peter Spáč" userId="2e8d26cd-55d7-4d78-8227-1866407259d9" providerId="ADAL" clId="{03E015DD-B33B-4C4D-A8B6-34FD1C985A83}" dt="2020-12-13T16:20:39.990" v="375" actId="14100"/>
          <ac:picMkLst>
            <pc:docMk/>
            <pc:sldMk cId="3640639800" sldId="305"/>
            <ac:picMk id="5" creationId="{13AD7925-C543-4EDC-9925-8A6CEB15B909}"/>
          </ac:picMkLst>
        </pc:picChg>
      </pc:sldChg>
      <pc:sldChg chg="addSp modSp add mod">
        <pc:chgData name="Peter Spáč" userId="2e8d26cd-55d7-4d78-8227-1866407259d9" providerId="ADAL" clId="{03E015DD-B33B-4C4D-A8B6-34FD1C985A83}" dt="2020-12-13T21:50:43.501" v="1408" actId="20577"/>
        <pc:sldMkLst>
          <pc:docMk/>
          <pc:sldMk cId="683346722" sldId="306"/>
        </pc:sldMkLst>
        <pc:spChg chg="mod">
          <ac:chgData name="Peter Spáč" userId="2e8d26cd-55d7-4d78-8227-1866407259d9" providerId="ADAL" clId="{03E015DD-B33B-4C4D-A8B6-34FD1C985A83}" dt="2020-12-13T21:50:43.501" v="1408" actId="20577"/>
          <ac:spMkLst>
            <pc:docMk/>
            <pc:sldMk cId="683346722" sldId="306"/>
            <ac:spMk id="3" creationId="{952034E9-94D7-4ADB-B247-36181CB8BEE3}"/>
          </ac:spMkLst>
        </pc:spChg>
        <pc:spChg chg="add mod">
          <ac:chgData name="Peter Spáč" userId="2e8d26cd-55d7-4d78-8227-1866407259d9" providerId="ADAL" clId="{03E015DD-B33B-4C4D-A8B6-34FD1C985A83}" dt="2020-12-13T16:23:51.759" v="775" actId="14100"/>
          <ac:spMkLst>
            <pc:docMk/>
            <pc:sldMk cId="683346722" sldId="306"/>
            <ac:spMk id="4" creationId="{6B2EBE76-D459-4D1E-8140-75D048517EEB}"/>
          </ac:spMkLst>
        </pc:spChg>
      </pc:sldChg>
      <pc:sldChg chg="add del">
        <pc:chgData name="Peter Spáč" userId="2e8d26cd-55d7-4d78-8227-1866407259d9" providerId="ADAL" clId="{03E015DD-B33B-4C4D-A8B6-34FD1C985A83}" dt="2020-12-13T16:26:38.029" v="1283"/>
        <pc:sldMkLst>
          <pc:docMk/>
          <pc:sldMk cId="1090957720" sldId="307"/>
        </pc:sldMkLst>
      </pc:sldChg>
      <pc:sldChg chg="modSp add mod">
        <pc:chgData name="Peter Spáč" userId="2e8d26cd-55d7-4d78-8227-1866407259d9" providerId="ADAL" clId="{03E015DD-B33B-4C4D-A8B6-34FD1C985A83}" dt="2020-12-13T21:51:08.684" v="1414" actId="20577"/>
        <pc:sldMkLst>
          <pc:docMk/>
          <pc:sldMk cId="2459798202" sldId="307"/>
        </pc:sldMkLst>
        <pc:spChg chg="mod">
          <ac:chgData name="Peter Spáč" userId="2e8d26cd-55d7-4d78-8227-1866407259d9" providerId="ADAL" clId="{03E015DD-B33B-4C4D-A8B6-34FD1C985A83}" dt="2020-12-13T21:51:08.684" v="1414" actId="20577"/>
          <ac:spMkLst>
            <pc:docMk/>
            <pc:sldMk cId="2459798202" sldId="307"/>
            <ac:spMk id="3" creationId="{952034E9-94D7-4ADB-B247-36181CB8BEE3}"/>
          </ac:spMkLst>
        </pc:spChg>
        <pc:spChg chg="mod">
          <ac:chgData name="Peter Spáč" userId="2e8d26cd-55d7-4d78-8227-1866407259d9" providerId="ADAL" clId="{03E015DD-B33B-4C4D-A8B6-34FD1C985A83}" dt="2020-12-13T16:26:44.975" v="1285" actId="1076"/>
          <ac:spMkLst>
            <pc:docMk/>
            <pc:sldMk cId="2459798202" sldId="307"/>
            <ac:spMk id="4" creationId="{6B2EBE76-D459-4D1E-8140-75D048517EEB}"/>
          </ac:spMkLst>
        </pc:spChg>
      </pc:sldChg>
      <pc:sldChg chg="addSp modSp add mod">
        <pc:chgData name="Peter Spáč" userId="2e8d26cd-55d7-4d78-8227-1866407259d9" providerId="ADAL" clId="{03E015DD-B33B-4C4D-A8B6-34FD1C985A83}" dt="2020-12-13T16:32:11.910" v="1347" actId="20577"/>
        <pc:sldMkLst>
          <pc:docMk/>
          <pc:sldMk cId="2079214871" sldId="308"/>
        </pc:sldMkLst>
        <pc:spChg chg="add mod">
          <ac:chgData name="Peter Spáč" userId="2e8d26cd-55d7-4d78-8227-1866407259d9" providerId="ADAL" clId="{03E015DD-B33B-4C4D-A8B6-34FD1C985A83}" dt="2020-12-13T16:29:55.196" v="1331" actId="208"/>
          <ac:spMkLst>
            <pc:docMk/>
            <pc:sldMk cId="2079214871" sldId="308"/>
            <ac:spMk id="2" creationId="{D24A98FA-9AF2-4367-A2AD-C3F002D27F19}"/>
          </ac:spMkLst>
        </pc:spChg>
        <pc:spChg chg="mod">
          <ac:chgData name="Peter Spáč" userId="2e8d26cd-55d7-4d78-8227-1866407259d9" providerId="ADAL" clId="{03E015DD-B33B-4C4D-A8B6-34FD1C985A83}" dt="2020-12-13T16:32:11.910" v="1347" actId="20577"/>
          <ac:spMkLst>
            <pc:docMk/>
            <pc:sldMk cId="2079214871" sldId="308"/>
            <ac:spMk id="3" creationId="{952034E9-94D7-4ADB-B247-36181CB8BEE3}"/>
          </ac:spMkLst>
        </pc:spChg>
      </pc:sldChg>
      <pc:sldChg chg="add del">
        <pc:chgData name="Peter Spáč" userId="2e8d26cd-55d7-4d78-8227-1866407259d9" providerId="ADAL" clId="{03E015DD-B33B-4C4D-A8B6-34FD1C985A83}" dt="2020-12-13T16:29:05.101" v="1323"/>
        <pc:sldMkLst>
          <pc:docMk/>
          <pc:sldMk cId="3704790411" sldId="30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Bakal&#225;rske%20predmety\&#352;tatistick&#233;%20myslenie\Predn&#225;&#353;ky\Logistick&#225;%20regresia\Graf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er\Desktop\Pe&#357;o\&#352;kola\Politol&#243;gia\Bakal&#225;rske%20predmety\&#352;tatistick&#233;%20myslenie\Predn&#225;&#353;ky\Logistick&#225;%20regresia\Graf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Hárok1!$B$1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22225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Hárok1!$A$2:$A$144</c:f>
              <c:numCache>
                <c:formatCode>General</c:formatCode>
                <c:ptCount val="143"/>
                <c:pt idx="0">
                  <c:v>1</c:v>
                </c:pt>
                <c:pt idx="1">
                  <c:v>1.2</c:v>
                </c:pt>
                <c:pt idx="2">
                  <c:v>1.4</c:v>
                </c:pt>
                <c:pt idx="3">
                  <c:v>1.7</c:v>
                </c:pt>
                <c:pt idx="4">
                  <c:v>2</c:v>
                </c:pt>
                <c:pt idx="5">
                  <c:v>2.4</c:v>
                </c:pt>
                <c:pt idx="6">
                  <c:v>2.9</c:v>
                </c:pt>
                <c:pt idx="7">
                  <c:v>3.5</c:v>
                </c:pt>
                <c:pt idx="8">
                  <c:v>4.2</c:v>
                </c:pt>
                <c:pt idx="9">
                  <c:v>5</c:v>
                </c:pt>
                <c:pt idx="10">
                  <c:v>6</c:v>
                </c:pt>
                <c:pt idx="11">
                  <c:v>7.2</c:v>
                </c:pt>
                <c:pt idx="12">
                  <c:v>7.9</c:v>
                </c:pt>
                <c:pt idx="13">
                  <c:v>8.6999999999999993</c:v>
                </c:pt>
                <c:pt idx="14">
                  <c:v>9.6</c:v>
                </c:pt>
                <c:pt idx="15">
                  <c:v>10.6</c:v>
                </c:pt>
                <c:pt idx="16">
                  <c:v>11.7</c:v>
                </c:pt>
                <c:pt idx="17">
                  <c:v>12.9</c:v>
                </c:pt>
                <c:pt idx="18">
                  <c:v>14.2</c:v>
                </c:pt>
                <c:pt idx="19">
                  <c:v>15.6</c:v>
                </c:pt>
                <c:pt idx="20">
                  <c:v>17.2</c:v>
                </c:pt>
                <c:pt idx="21">
                  <c:v>18.899999999999999</c:v>
                </c:pt>
                <c:pt idx="22">
                  <c:v>20.8</c:v>
                </c:pt>
                <c:pt idx="23">
                  <c:v>22.9</c:v>
                </c:pt>
                <c:pt idx="24">
                  <c:v>23.6</c:v>
                </c:pt>
                <c:pt idx="25">
                  <c:v>24.3</c:v>
                </c:pt>
                <c:pt idx="26">
                  <c:v>25</c:v>
                </c:pt>
                <c:pt idx="27">
                  <c:v>25.8</c:v>
                </c:pt>
                <c:pt idx="28">
                  <c:v>26.6</c:v>
                </c:pt>
                <c:pt idx="29">
                  <c:v>27.4</c:v>
                </c:pt>
                <c:pt idx="30">
                  <c:v>28.2</c:v>
                </c:pt>
                <c:pt idx="31">
                  <c:v>29</c:v>
                </c:pt>
                <c:pt idx="32">
                  <c:v>29.9</c:v>
                </c:pt>
                <c:pt idx="33">
                  <c:v>30.8</c:v>
                </c:pt>
                <c:pt idx="34">
                  <c:v>31.7</c:v>
                </c:pt>
                <c:pt idx="35">
                  <c:v>32.700000000000003</c:v>
                </c:pt>
                <c:pt idx="36">
                  <c:v>33.700000000000003</c:v>
                </c:pt>
                <c:pt idx="37">
                  <c:v>34.700000000000003</c:v>
                </c:pt>
                <c:pt idx="38">
                  <c:v>35</c:v>
                </c:pt>
                <c:pt idx="39">
                  <c:v>35.4</c:v>
                </c:pt>
                <c:pt idx="40">
                  <c:v>35.799999999999997</c:v>
                </c:pt>
                <c:pt idx="41">
                  <c:v>36.200000000000003</c:v>
                </c:pt>
                <c:pt idx="42">
                  <c:v>36.6</c:v>
                </c:pt>
                <c:pt idx="43">
                  <c:v>37</c:v>
                </c:pt>
                <c:pt idx="44">
                  <c:v>37.4</c:v>
                </c:pt>
                <c:pt idx="45">
                  <c:v>37.799999999999997</c:v>
                </c:pt>
                <c:pt idx="46">
                  <c:v>38.200000000000003</c:v>
                </c:pt>
                <c:pt idx="47">
                  <c:v>38.6</c:v>
                </c:pt>
                <c:pt idx="48">
                  <c:v>39</c:v>
                </c:pt>
                <c:pt idx="49">
                  <c:v>39.4</c:v>
                </c:pt>
                <c:pt idx="50">
                  <c:v>39.799999999999997</c:v>
                </c:pt>
                <c:pt idx="51">
                  <c:v>40.200000000000003</c:v>
                </c:pt>
                <c:pt idx="52">
                  <c:v>40.6</c:v>
                </c:pt>
                <c:pt idx="53">
                  <c:v>41</c:v>
                </c:pt>
                <c:pt idx="54">
                  <c:v>41.4</c:v>
                </c:pt>
                <c:pt idx="55">
                  <c:v>41.8</c:v>
                </c:pt>
                <c:pt idx="56">
                  <c:v>42.2</c:v>
                </c:pt>
                <c:pt idx="57">
                  <c:v>42.6</c:v>
                </c:pt>
                <c:pt idx="58">
                  <c:v>43</c:v>
                </c:pt>
                <c:pt idx="59">
                  <c:v>43.4</c:v>
                </c:pt>
                <c:pt idx="60">
                  <c:v>43.8</c:v>
                </c:pt>
                <c:pt idx="61">
                  <c:v>44.2</c:v>
                </c:pt>
                <c:pt idx="62">
                  <c:v>44.6</c:v>
                </c:pt>
                <c:pt idx="63">
                  <c:v>45</c:v>
                </c:pt>
                <c:pt idx="64">
                  <c:v>45.5</c:v>
                </c:pt>
                <c:pt idx="65">
                  <c:v>46</c:v>
                </c:pt>
                <c:pt idx="66">
                  <c:v>46.5</c:v>
                </c:pt>
                <c:pt idx="67">
                  <c:v>47</c:v>
                </c:pt>
                <c:pt idx="68">
                  <c:v>47.5</c:v>
                </c:pt>
                <c:pt idx="69">
                  <c:v>48</c:v>
                </c:pt>
                <c:pt idx="70">
                  <c:v>48.5</c:v>
                </c:pt>
                <c:pt idx="71">
                  <c:v>49</c:v>
                </c:pt>
                <c:pt idx="72">
                  <c:v>49.5</c:v>
                </c:pt>
                <c:pt idx="73">
                  <c:v>50</c:v>
                </c:pt>
                <c:pt idx="74">
                  <c:v>50.5</c:v>
                </c:pt>
                <c:pt idx="75">
                  <c:v>51</c:v>
                </c:pt>
                <c:pt idx="76">
                  <c:v>51.5</c:v>
                </c:pt>
                <c:pt idx="77">
                  <c:v>52</c:v>
                </c:pt>
                <c:pt idx="78">
                  <c:v>52.5</c:v>
                </c:pt>
                <c:pt idx="79">
                  <c:v>53</c:v>
                </c:pt>
                <c:pt idx="80">
                  <c:v>53.5</c:v>
                </c:pt>
                <c:pt idx="81">
                  <c:v>54</c:v>
                </c:pt>
                <c:pt idx="82">
                  <c:v>54.5</c:v>
                </c:pt>
                <c:pt idx="83">
                  <c:v>55</c:v>
                </c:pt>
                <c:pt idx="84">
                  <c:v>55.6</c:v>
                </c:pt>
                <c:pt idx="85">
                  <c:v>56.2</c:v>
                </c:pt>
                <c:pt idx="86">
                  <c:v>56.8</c:v>
                </c:pt>
                <c:pt idx="87">
                  <c:v>57.4</c:v>
                </c:pt>
                <c:pt idx="88">
                  <c:v>58</c:v>
                </c:pt>
                <c:pt idx="89">
                  <c:v>58.6</c:v>
                </c:pt>
                <c:pt idx="90">
                  <c:v>59.2</c:v>
                </c:pt>
                <c:pt idx="91">
                  <c:v>59.8</c:v>
                </c:pt>
                <c:pt idx="92">
                  <c:v>60.4</c:v>
                </c:pt>
                <c:pt idx="93">
                  <c:v>61</c:v>
                </c:pt>
                <c:pt idx="94">
                  <c:v>61.6</c:v>
                </c:pt>
                <c:pt idx="95">
                  <c:v>62.2</c:v>
                </c:pt>
                <c:pt idx="96">
                  <c:v>62.8</c:v>
                </c:pt>
                <c:pt idx="97">
                  <c:v>63.4</c:v>
                </c:pt>
                <c:pt idx="98">
                  <c:v>64</c:v>
                </c:pt>
                <c:pt idx="99">
                  <c:v>64.599999999999994</c:v>
                </c:pt>
                <c:pt idx="100">
                  <c:v>65.2</c:v>
                </c:pt>
                <c:pt idx="101">
                  <c:v>65.900000000000006</c:v>
                </c:pt>
                <c:pt idx="102">
                  <c:v>66.599999999999994</c:v>
                </c:pt>
                <c:pt idx="103">
                  <c:v>67.3</c:v>
                </c:pt>
                <c:pt idx="104">
                  <c:v>68</c:v>
                </c:pt>
                <c:pt idx="105">
                  <c:v>68.7</c:v>
                </c:pt>
                <c:pt idx="106">
                  <c:v>69.400000000000006</c:v>
                </c:pt>
                <c:pt idx="107">
                  <c:v>70.099999999999994</c:v>
                </c:pt>
                <c:pt idx="108">
                  <c:v>70.8</c:v>
                </c:pt>
                <c:pt idx="109">
                  <c:v>71.5</c:v>
                </c:pt>
                <c:pt idx="110">
                  <c:v>72.2</c:v>
                </c:pt>
                <c:pt idx="111">
                  <c:v>72.900000000000006</c:v>
                </c:pt>
                <c:pt idx="112">
                  <c:v>73.599999999999994</c:v>
                </c:pt>
                <c:pt idx="113">
                  <c:v>74.3</c:v>
                </c:pt>
                <c:pt idx="114">
                  <c:v>75</c:v>
                </c:pt>
                <c:pt idx="115">
                  <c:v>75.8</c:v>
                </c:pt>
                <c:pt idx="116">
                  <c:v>76.599999999999994</c:v>
                </c:pt>
                <c:pt idx="117">
                  <c:v>77.400000000000006</c:v>
                </c:pt>
                <c:pt idx="118">
                  <c:v>78.2</c:v>
                </c:pt>
                <c:pt idx="119">
                  <c:v>79</c:v>
                </c:pt>
                <c:pt idx="120">
                  <c:v>79.8</c:v>
                </c:pt>
                <c:pt idx="121">
                  <c:v>80.599999999999994</c:v>
                </c:pt>
                <c:pt idx="122">
                  <c:v>81.400000000000006</c:v>
                </c:pt>
                <c:pt idx="123">
                  <c:v>82.2</c:v>
                </c:pt>
                <c:pt idx="124">
                  <c:v>83</c:v>
                </c:pt>
                <c:pt idx="125">
                  <c:v>83.8</c:v>
                </c:pt>
                <c:pt idx="126">
                  <c:v>84.6</c:v>
                </c:pt>
                <c:pt idx="127">
                  <c:v>85.4</c:v>
                </c:pt>
                <c:pt idx="128">
                  <c:v>86.3</c:v>
                </c:pt>
                <c:pt idx="129">
                  <c:v>87.2</c:v>
                </c:pt>
                <c:pt idx="130">
                  <c:v>88.1</c:v>
                </c:pt>
                <c:pt idx="131">
                  <c:v>89</c:v>
                </c:pt>
                <c:pt idx="132">
                  <c:v>89.9</c:v>
                </c:pt>
                <c:pt idx="133">
                  <c:v>90.8</c:v>
                </c:pt>
                <c:pt idx="134">
                  <c:v>91.7</c:v>
                </c:pt>
                <c:pt idx="135">
                  <c:v>92.6</c:v>
                </c:pt>
                <c:pt idx="136">
                  <c:v>93.5</c:v>
                </c:pt>
                <c:pt idx="137">
                  <c:v>94.4</c:v>
                </c:pt>
                <c:pt idx="138">
                  <c:v>95.3</c:v>
                </c:pt>
                <c:pt idx="139">
                  <c:v>96.3</c:v>
                </c:pt>
                <c:pt idx="140">
                  <c:v>97.3</c:v>
                </c:pt>
                <c:pt idx="141">
                  <c:v>98.3</c:v>
                </c:pt>
                <c:pt idx="142">
                  <c:v>99.3</c:v>
                </c:pt>
              </c:numCache>
            </c:numRef>
          </c:xVal>
          <c:yVal>
            <c:numRef>
              <c:f>Hárok1!$B$2:$B$144</c:f>
              <c:numCache>
                <c:formatCode>General</c:formatCode>
                <c:ptCount val="143"/>
                <c:pt idx="0">
                  <c:v>6.6704918397808521</c:v>
                </c:pt>
                <c:pt idx="1">
                  <c:v>2.19198776205626</c:v>
                </c:pt>
                <c:pt idx="2">
                  <c:v>4.8481850577030174</c:v>
                </c:pt>
                <c:pt idx="3">
                  <c:v>4.2103681961075896</c:v>
                </c:pt>
                <c:pt idx="4">
                  <c:v>7.115329492278323</c:v>
                </c:pt>
                <c:pt idx="5">
                  <c:v>9.311041737297165</c:v>
                </c:pt>
                <c:pt idx="6">
                  <c:v>3.3948231665282638</c:v>
                </c:pt>
                <c:pt idx="7">
                  <c:v>2.8311126695581335</c:v>
                </c:pt>
                <c:pt idx="8">
                  <c:v>8.036167705705541</c:v>
                </c:pt>
                <c:pt idx="9">
                  <c:v>4.5900359409851434</c:v>
                </c:pt>
                <c:pt idx="10">
                  <c:v>10.205228134997151</c:v>
                </c:pt>
                <c:pt idx="11">
                  <c:v>6.8168531382868345</c:v>
                </c:pt>
                <c:pt idx="12">
                  <c:v>9.3544121209355495</c:v>
                </c:pt>
                <c:pt idx="13">
                  <c:v>1.5335481554474921</c:v>
                </c:pt>
                <c:pt idx="14">
                  <c:v>7.8408690281852484</c:v>
                </c:pt>
                <c:pt idx="15">
                  <c:v>6.2338030435259526</c:v>
                </c:pt>
                <c:pt idx="16">
                  <c:v>1.0147921181104893</c:v>
                </c:pt>
                <c:pt idx="17">
                  <c:v>3.971210494469247</c:v>
                </c:pt>
                <c:pt idx="18">
                  <c:v>10.258148005599617</c:v>
                </c:pt>
                <c:pt idx="19">
                  <c:v>8.3883130461051643</c:v>
                </c:pt>
                <c:pt idx="20">
                  <c:v>6.4366203858836943</c:v>
                </c:pt>
                <c:pt idx="21">
                  <c:v>4.647621496190312</c:v>
                </c:pt>
                <c:pt idx="22">
                  <c:v>10.607443680239319</c:v>
                </c:pt>
                <c:pt idx="23">
                  <c:v>4.18883010049636</c:v>
                </c:pt>
                <c:pt idx="24">
                  <c:v>4.8290930612757741</c:v>
                </c:pt>
                <c:pt idx="25">
                  <c:v>7.8381190113410479</c:v>
                </c:pt>
                <c:pt idx="26">
                  <c:v>4.4523327103011727</c:v>
                </c:pt>
                <c:pt idx="27">
                  <c:v>11.577745413832766</c:v>
                </c:pt>
                <c:pt idx="28">
                  <c:v>9.6254283087261108</c:v>
                </c:pt>
                <c:pt idx="29">
                  <c:v>7.803308599167103</c:v>
                </c:pt>
                <c:pt idx="30">
                  <c:v>8.0355665774116805</c:v>
                </c:pt>
                <c:pt idx="31">
                  <c:v>7.9486501432983436</c:v>
                </c:pt>
                <c:pt idx="32">
                  <c:v>3.1384862076903617</c:v>
                </c:pt>
                <c:pt idx="33">
                  <c:v>11.709192054630858</c:v>
                </c:pt>
                <c:pt idx="34">
                  <c:v>2.8940869417099511</c:v>
                </c:pt>
                <c:pt idx="35">
                  <c:v>6.3456598865761915</c:v>
                </c:pt>
                <c:pt idx="36">
                  <c:v>4.5413745449428129</c:v>
                </c:pt>
                <c:pt idx="37">
                  <c:v>11.230197728749559</c:v>
                </c:pt>
                <c:pt idx="38">
                  <c:v>11.650465618360995</c:v>
                </c:pt>
                <c:pt idx="39">
                  <c:v>8.4227022553445128</c:v>
                </c:pt>
                <c:pt idx="40">
                  <c:v>4.2099120072815266</c:v>
                </c:pt>
                <c:pt idx="41">
                  <c:v>9.9763694232759992</c:v>
                </c:pt>
                <c:pt idx="42">
                  <c:v>12.538208592787564</c:v>
                </c:pt>
                <c:pt idx="43">
                  <c:v>6.0973804338992608</c:v>
                </c:pt>
                <c:pt idx="44">
                  <c:v>12.979927748280472</c:v>
                </c:pt>
                <c:pt idx="45">
                  <c:v>10.094515393620144</c:v>
                </c:pt>
                <c:pt idx="46">
                  <c:v>10.409508475524365</c:v>
                </c:pt>
                <c:pt idx="47">
                  <c:v>13.133997977226402</c:v>
                </c:pt>
                <c:pt idx="48">
                  <c:v>7.7958869992057114</c:v>
                </c:pt>
                <c:pt idx="49">
                  <c:v>8.5486742508221738</c:v>
                </c:pt>
                <c:pt idx="50">
                  <c:v>8.372630591448857</c:v>
                </c:pt>
                <c:pt idx="51">
                  <c:v>5.3880245126667807</c:v>
                </c:pt>
                <c:pt idx="52">
                  <c:v>13.724317031548708</c:v>
                </c:pt>
                <c:pt idx="53">
                  <c:v>6.7126544778683632</c:v>
                </c:pt>
                <c:pt idx="54">
                  <c:v>11.465564350957628</c:v>
                </c:pt>
                <c:pt idx="55">
                  <c:v>10.320385986628212</c:v>
                </c:pt>
                <c:pt idx="56">
                  <c:v>11.637634127033241</c:v>
                </c:pt>
                <c:pt idx="57">
                  <c:v>10.343632055573968</c:v>
                </c:pt>
                <c:pt idx="58">
                  <c:v>10.626836079533216</c:v>
                </c:pt>
                <c:pt idx="59">
                  <c:v>12.209061836398034</c:v>
                </c:pt>
                <c:pt idx="60">
                  <c:v>7.3065456948903647</c:v>
                </c:pt>
                <c:pt idx="61">
                  <c:v>9.4322261970442529</c:v>
                </c:pt>
                <c:pt idx="62">
                  <c:v>13.784232707317559</c:v>
                </c:pt>
                <c:pt idx="63">
                  <c:v>14.588299242309921</c:v>
                </c:pt>
                <c:pt idx="64">
                  <c:v>10.806130995201924</c:v>
                </c:pt>
                <c:pt idx="65">
                  <c:v>12.246529617607614</c:v>
                </c:pt>
                <c:pt idx="66">
                  <c:v>10.30094672486678</c:v>
                </c:pt>
                <c:pt idx="67">
                  <c:v>12.030121984079333</c:v>
                </c:pt>
                <c:pt idx="68">
                  <c:v>12.13165618465684</c:v>
                </c:pt>
                <c:pt idx="69">
                  <c:v>12.7230371475938</c:v>
                </c:pt>
                <c:pt idx="70">
                  <c:v>6.4329231513304741</c:v>
                </c:pt>
                <c:pt idx="71">
                  <c:v>15.036494210274554</c:v>
                </c:pt>
                <c:pt idx="72">
                  <c:v>7.7442870521215568</c:v>
                </c:pt>
                <c:pt idx="73">
                  <c:v>14.700973160986756</c:v>
                </c:pt>
                <c:pt idx="74">
                  <c:v>10.39258714725081</c:v>
                </c:pt>
                <c:pt idx="75">
                  <c:v>13.547804423789774</c:v>
                </c:pt>
                <c:pt idx="76">
                  <c:v>16.51086858984749</c:v>
                </c:pt>
                <c:pt idx="77">
                  <c:v>9.4652104461175615</c:v>
                </c:pt>
                <c:pt idx="78">
                  <c:v>13.309975626643567</c:v>
                </c:pt>
                <c:pt idx="79">
                  <c:v>12.39150416467416</c:v>
                </c:pt>
                <c:pt idx="80">
                  <c:v>12.507502416930731</c:v>
                </c:pt>
                <c:pt idx="81">
                  <c:v>14.160313372763664</c:v>
                </c:pt>
                <c:pt idx="82">
                  <c:v>12.156121604401283</c:v>
                </c:pt>
                <c:pt idx="83">
                  <c:v>16.521353151580694</c:v>
                </c:pt>
                <c:pt idx="84">
                  <c:v>12.824647830944578</c:v>
                </c:pt>
                <c:pt idx="85">
                  <c:v>9.9339909400685169</c:v>
                </c:pt>
                <c:pt idx="86">
                  <c:v>10.981515574579824</c:v>
                </c:pt>
                <c:pt idx="87">
                  <c:v>15.448942145194954</c:v>
                </c:pt>
                <c:pt idx="88">
                  <c:v>13.203008420538549</c:v>
                </c:pt>
                <c:pt idx="89">
                  <c:v>14.032529158538054</c:v>
                </c:pt>
                <c:pt idx="90">
                  <c:v>14.895937048557625</c:v>
                </c:pt>
                <c:pt idx="91">
                  <c:v>11.187619480628017</c:v>
                </c:pt>
                <c:pt idx="92">
                  <c:v>18.055447453901252</c:v>
                </c:pt>
                <c:pt idx="93">
                  <c:v>12.721949358341384</c:v>
                </c:pt>
                <c:pt idx="94">
                  <c:v>9.9745164867776079</c:v>
                </c:pt>
                <c:pt idx="95">
                  <c:v>9.5252134234668286</c:v>
                </c:pt>
                <c:pt idx="96">
                  <c:v>15.562667768776661</c:v>
                </c:pt>
                <c:pt idx="97">
                  <c:v>9.5584115270019971</c:v>
                </c:pt>
                <c:pt idx="98">
                  <c:v>9.6942618694922764</c:v>
                </c:pt>
                <c:pt idx="99">
                  <c:v>17.731015501078019</c:v>
                </c:pt>
                <c:pt idx="100">
                  <c:v>17.003669412467019</c:v>
                </c:pt>
                <c:pt idx="101">
                  <c:v>11.031940823738537</c:v>
                </c:pt>
                <c:pt idx="102">
                  <c:v>18.100792629389503</c:v>
                </c:pt>
                <c:pt idx="103">
                  <c:v>17.638860483971317</c:v>
                </c:pt>
                <c:pt idx="104">
                  <c:v>18.552777281415786</c:v>
                </c:pt>
                <c:pt idx="105">
                  <c:v>15.416595745737709</c:v>
                </c:pt>
                <c:pt idx="106">
                  <c:v>15.059234013205312</c:v>
                </c:pt>
                <c:pt idx="107">
                  <c:v>15.898015862975212</c:v>
                </c:pt>
                <c:pt idx="108">
                  <c:v>19.420351322745407</c:v>
                </c:pt>
                <c:pt idx="109">
                  <c:v>19.09553027925535</c:v>
                </c:pt>
                <c:pt idx="110">
                  <c:v>17.655998183161877</c:v>
                </c:pt>
                <c:pt idx="111">
                  <c:v>16.278939144880852</c:v>
                </c:pt>
                <c:pt idx="112">
                  <c:v>17.508841569353994</c:v>
                </c:pt>
                <c:pt idx="113">
                  <c:v>19.750033454916768</c:v>
                </c:pt>
                <c:pt idx="114">
                  <c:v>14.666205110459446</c:v>
                </c:pt>
                <c:pt idx="115">
                  <c:v>11.572340730642882</c:v>
                </c:pt>
                <c:pt idx="116">
                  <c:v>11.182963564654575</c:v>
                </c:pt>
                <c:pt idx="117">
                  <c:v>17.660963359574399</c:v>
                </c:pt>
                <c:pt idx="118">
                  <c:v>17.631255813566941</c:v>
                </c:pt>
                <c:pt idx="119">
                  <c:v>16.618497903931441</c:v>
                </c:pt>
                <c:pt idx="120">
                  <c:v>11.797884931463715</c:v>
                </c:pt>
                <c:pt idx="121">
                  <c:v>13.42831891378105</c:v>
                </c:pt>
                <c:pt idx="122">
                  <c:v>14.288872793984094</c:v>
                </c:pt>
                <c:pt idx="123">
                  <c:v>11.925464468977358</c:v>
                </c:pt>
                <c:pt idx="124">
                  <c:v>12.824893384846275</c:v>
                </c:pt>
                <c:pt idx="125">
                  <c:v>16.839151518517415</c:v>
                </c:pt>
                <c:pt idx="126">
                  <c:v>18.037668705661424</c:v>
                </c:pt>
                <c:pt idx="127">
                  <c:v>14.132017557735056</c:v>
                </c:pt>
                <c:pt idx="128">
                  <c:v>21.229571467119932</c:v>
                </c:pt>
                <c:pt idx="129">
                  <c:v>13.630494077416323</c:v>
                </c:pt>
                <c:pt idx="130">
                  <c:v>14.545318797346773</c:v>
                </c:pt>
                <c:pt idx="131">
                  <c:v>21.535370026617841</c:v>
                </c:pt>
                <c:pt idx="132">
                  <c:v>16.848560162943308</c:v>
                </c:pt>
                <c:pt idx="133">
                  <c:v>18.552641664119818</c:v>
                </c:pt>
                <c:pt idx="134">
                  <c:v>22.108174499997762</c:v>
                </c:pt>
                <c:pt idx="135">
                  <c:v>20.532938328050331</c:v>
                </c:pt>
                <c:pt idx="136">
                  <c:v>15.820887292387425</c:v>
                </c:pt>
                <c:pt idx="137">
                  <c:v>20.438754857336313</c:v>
                </c:pt>
                <c:pt idx="138">
                  <c:v>20.883010059738908</c:v>
                </c:pt>
                <c:pt idx="139">
                  <c:v>18.114615587338321</c:v>
                </c:pt>
                <c:pt idx="140">
                  <c:v>22.258399173195404</c:v>
                </c:pt>
                <c:pt idx="141">
                  <c:v>22.964532709079712</c:v>
                </c:pt>
                <c:pt idx="142">
                  <c:v>16.40005178308849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FCE-4B01-ADFE-95C9C735F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9995480"/>
        <c:axId val="346844352"/>
      </c:scatterChart>
      <c:valAx>
        <c:axId val="44999548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346844352"/>
        <c:crosses val="autoZero"/>
        <c:crossBetween val="midCat"/>
      </c:valAx>
      <c:valAx>
        <c:axId val="346844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499954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Hárok2!$B$1</c:f>
              <c:strCache>
                <c:ptCount val="1"/>
                <c:pt idx="0">
                  <c:v>x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Hárok2!$A$2:$A$100</c:f>
              <c:numCache>
                <c:formatCode>General</c:formatCode>
                <c:ptCount val="9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</c:numCache>
            </c:numRef>
          </c:xVal>
          <c:yVal>
            <c:numRef>
              <c:f>Hárok2!$B$2:$B$100</c:f>
              <c:numCache>
                <c:formatCode>General</c:formatCode>
                <c:ptCount val="9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1</c:v>
                </c:pt>
                <c:pt idx="34">
                  <c:v>1</c:v>
                </c:pt>
                <c:pt idx="35">
                  <c:v>0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</c:v>
                </c:pt>
                <c:pt idx="43">
                  <c:v>1</c:v>
                </c:pt>
                <c:pt idx="44">
                  <c:v>0</c:v>
                </c:pt>
                <c:pt idx="45">
                  <c:v>1</c:v>
                </c:pt>
                <c:pt idx="46">
                  <c:v>1</c:v>
                </c:pt>
                <c:pt idx="47">
                  <c:v>0</c:v>
                </c:pt>
                <c:pt idx="48">
                  <c:v>1</c:v>
                </c:pt>
                <c:pt idx="49">
                  <c:v>1</c:v>
                </c:pt>
                <c:pt idx="50">
                  <c:v>0</c:v>
                </c:pt>
                <c:pt idx="51">
                  <c:v>0</c:v>
                </c:pt>
                <c:pt idx="52">
                  <c:v>1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0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0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0</c:v>
                </c:pt>
                <c:pt idx="76">
                  <c:v>0</c:v>
                </c:pt>
                <c:pt idx="77">
                  <c:v>1</c:v>
                </c:pt>
                <c:pt idx="78">
                  <c:v>0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0</c:v>
                </c:pt>
                <c:pt idx="85">
                  <c:v>0</c:v>
                </c:pt>
                <c:pt idx="86">
                  <c:v>1</c:v>
                </c:pt>
                <c:pt idx="87">
                  <c:v>1</c:v>
                </c:pt>
                <c:pt idx="88">
                  <c:v>0</c:v>
                </c:pt>
                <c:pt idx="89">
                  <c:v>1</c:v>
                </c:pt>
                <c:pt idx="90">
                  <c:v>0</c:v>
                </c:pt>
                <c:pt idx="91">
                  <c:v>1</c:v>
                </c:pt>
                <c:pt idx="92">
                  <c:v>1</c:v>
                </c:pt>
                <c:pt idx="93">
                  <c:v>1</c:v>
                </c:pt>
                <c:pt idx="94">
                  <c:v>1</c:v>
                </c:pt>
                <c:pt idx="95">
                  <c:v>1</c:v>
                </c:pt>
                <c:pt idx="96">
                  <c:v>0</c:v>
                </c:pt>
                <c:pt idx="97">
                  <c:v>1</c:v>
                </c:pt>
                <c:pt idx="98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9AA-4B90-88A1-552AA94F0A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4407592"/>
        <c:axId val="444401688"/>
      </c:scatterChart>
      <c:valAx>
        <c:axId val="444407592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44401688"/>
        <c:crosses val="autoZero"/>
        <c:crossBetween val="midCat"/>
      </c:valAx>
      <c:valAx>
        <c:axId val="44440168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4444075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CE67D-341F-46AD-9C41-A752B05445FE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AB9C4-1919-4FFF-BC5F-E046CEFDC59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075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0A41F-E0AA-4DA2-95DF-ADC2D8FAF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8255B-6C65-48CF-9979-C5079F07D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B24E7C5-1218-4B71-8AB1-16A73AC5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920E7E-6AEA-45CB-9E22-389D7D3A4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87D376A-2722-48E9-B0BD-A6CE0D3D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53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4171C1-0EEE-4573-8E8D-C72613E6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C803E327-FABC-4449-920E-6AEDC855E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2CF4664-FEBA-4D1B-8483-E72C17F62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99E78E-8C05-41F5-9C54-1668BB33C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8F62ED-1B1E-4C50-9295-FD86104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89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1E362C65-FD43-423F-94D8-A861330AE7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21584779-E6A9-4845-AB88-C85349911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74291DD-516B-4360-A50C-BF6E9EBC2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A327F-87C8-41F4-91D0-302787EAB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58AE40E-91C3-4F5D-A1E0-49544212E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800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39211B-761A-4A3D-A62E-137677518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9DA62B0-979A-4F1F-8176-C5A350B81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90E6AB-8653-4DB2-8EA0-3506E0D7E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772F202-2F01-44FA-BA9B-7479C254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9A53539-C06A-408B-876D-8E6F94816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7589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3DD4C-68CD-43E6-B3DD-709089603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149469F-2B68-4DAD-AE1C-487D87547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864B8D2-DA9E-4A3A-9434-60B7C1EBB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B6A0D6F-4D7A-442D-B376-46DF8E5A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996A6B6-047F-4F09-933E-DDB5A336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1841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AD6E2-1656-4E1B-9E02-0682F510C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C60BEE-8AAE-4EC6-BD62-2FB7D9791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9FDBF25-756D-4C71-924B-F6A6122B6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D92223A-D8B2-4127-BE42-868AC1766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CE9FA7C-5979-43BC-A4F0-4FDE29E4A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272A0AD-C960-4C34-803E-FAAD23A3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45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A5148A-E97E-4AC4-9391-CFF35D7F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CAF11FC5-087A-486D-95C0-B34B92C6F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8F68E4-1E67-45AC-8BFE-9BA4B438A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3C46BBAE-7D6F-4686-8B92-1096F207EC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48E22028-8A3E-49A5-A1EB-906E5A8D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D12B3635-90BB-42F5-B2EB-6B996A200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A3F34247-4A08-46FB-BC3A-A4750F2C6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F0EE758-484D-494C-A5B6-E0DA66D6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9514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80457-EF37-44F1-A0C7-A21B7D880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7B604DCE-4D9F-4877-8E2D-5D2AD10E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F92F990-B042-4BE3-B900-1C4D0283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7E760057-FC4C-4E38-8EC4-93EAF338F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126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77CDE72E-72DF-4441-8B86-EEB0CA5CE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47F11E13-0D5A-4391-9B61-36012E72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A7126F4B-7E6E-48CB-8082-E36DAD7B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7592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57CEA-8800-4F23-B24C-BF43D932D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280B26-23CA-4D8D-A701-147FE3A72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28E08EA-0DE8-45AF-B684-CFCCE8442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E448F86-6BE0-49AB-ACEC-055D6F8DD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AB765CF-DDF1-40F0-923C-3A1945B5D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C7F1FE9-4854-415A-8021-7EBF4E21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231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93A3D-779B-4BBD-B770-79BF20215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9E775516-8FDB-4EFE-854D-66A3BE4FA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E9BD81B-DE69-4BFD-AA2C-6DE98BC26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9443447-128B-4088-817D-76DA44737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EDAFE9-B9C3-414A-BE6C-9D954319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EBDCBEB-8729-43AF-9C69-513288E25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91505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B16E121-A81D-4DFD-86F4-386184319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F3D1D73-3464-4C00-B39E-6E1D75784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123E64-0CC4-4FFC-B39C-9127BFA62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E7F2-8E08-45F0-9BE0-177DFD88A1E8}" type="datetimeFigureOut">
              <a:rPr lang="sk-SK" smtClean="0"/>
              <a:t>5.1.2021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6AD57A9-2602-476C-B3C6-9BBDCB9A17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0385DB-2176-48AC-8109-B1B631EEA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A9DA2-86CB-4DF0-86A8-6000D83BC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156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22FCA0-685B-4E24-A883-71AECD3EB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Logistická regrese</a:t>
            </a:r>
            <a:endParaRPr lang="sk-SK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89A035-1AFB-434B-AAD1-3F6DAD12F8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789057"/>
            <a:ext cx="9144000" cy="1064232"/>
          </a:xfrm>
        </p:spPr>
        <p:txBody>
          <a:bodyPr/>
          <a:lstStyle/>
          <a:p>
            <a:r>
              <a:rPr lang="cs-CZ" dirty="0"/>
              <a:t>POLb1139</a:t>
            </a:r>
            <a:endParaRPr lang="en-US" dirty="0"/>
          </a:p>
          <a:p>
            <a:r>
              <a:rPr lang="cs-CZ" dirty="0"/>
              <a:t>Peter Spáč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27643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942B2-5C6C-4D7F-9FAF-AF0D03E2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Vhodnost modelu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37FA14B-D59F-421A-A62C-D31FA4892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AIC, BIC:</a:t>
            </a:r>
          </a:p>
          <a:p>
            <a:pPr lvl="1"/>
            <a:r>
              <a:rPr lang="en-US" dirty="0"/>
              <a:t>Akaike Information Criterion, Bayesian Information Criterion</a:t>
            </a:r>
          </a:p>
          <a:p>
            <a:pPr lvl="1"/>
            <a:r>
              <a:rPr lang="cs-CZ" dirty="0"/>
              <a:t>Ukazují</a:t>
            </a:r>
            <a:r>
              <a:rPr lang="sk-SK" dirty="0"/>
              <a:t>, </a:t>
            </a:r>
            <a:r>
              <a:rPr lang="cs-CZ" dirty="0"/>
              <a:t>jak model pasuje na analyzovaná data</a:t>
            </a:r>
          </a:p>
          <a:p>
            <a:pPr lvl="1"/>
            <a:r>
              <a:rPr lang="sk-SK" dirty="0"/>
              <a:t>Vyšší hodnoty </a:t>
            </a:r>
            <a:r>
              <a:rPr lang="cs-CZ" dirty="0"/>
              <a:t>ukazují</a:t>
            </a:r>
            <a:r>
              <a:rPr lang="sk-SK" dirty="0"/>
              <a:t> na slabší </a:t>
            </a:r>
            <a:r>
              <a:rPr lang="cs-CZ" dirty="0"/>
              <a:t>sílu</a:t>
            </a:r>
            <a:r>
              <a:rPr lang="sk-SK" dirty="0"/>
              <a:t> modelu a naopak</a:t>
            </a:r>
          </a:p>
          <a:p>
            <a:endParaRPr lang="sk-SK" dirty="0"/>
          </a:p>
          <a:p>
            <a:r>
              <a:rPr lang="sk-SK" dirty="0"/>
              <a:t>R</a:t>
            </a:r>
            <a:r>
              <a:rPr lang="sk-SK" baseline="30000" dirty="0"/>
              <a:t>2</a:t>
            </a:r>
            <a:r>
              <a:rPr lang="sk-SK" dirty="0"/>
              <a:t> (</a:t>
            </a:r>
            <a:r>
              <a:rPr lang="cs-CZ" dirty="0"/>
              <a:t>Index determinace</a:t>
            </a:r>
            <a:r>
              <a:rPr lang="sk-SK" dirty="0"/>
              <a:t>):</a:t>
            </a:r>
          </a:p>
          <a:p>
            <a:pPr lvl="1"/>
            <a:r>
              <a:rPr lang="sk-SK" dirty="0"/>
              <a:t>Podobný význam</a:t>
            </a:r>
            <a:r>
              <a:rPr lang="cs-CZ" dirty="0"/>
              <a:t> jako u lineární regrese, nejedná se ale o ekvivalent</a:t>
            </a:r>
          </a:p>
          <a:p>
            <a:pPr lvl="1"/>
            <a:r>
              <a:rPr lang="cs-CZ" dirty="0"/>
              <a:t>Vyšší hodnota signalizuje vhodnější model</a:t>
            </a:r>
          </a:p>
          <a:p>
            <a:pPr lvl="1"/>
            <a:r>
              <a:rPr lang="cs-CZ" dirty="0"/>
              <a:t>Více druhů – JASP počítá čtyři</a:t>
            </a:r>
            <a:endParaRPr lang="sk-SK" dirty="0"/>
          </a:p>
          <a:p>
            <a:pPr lvl="1"/>
            <a:endParaRPr lang="cs-CZ" dirty="0"/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2773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2A4B0-2AC4-4661-9A43-143EE4B59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efektech NP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6FE5BA2-782D-4536-A08A-B21653FDC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Regresní koeficient b:</a:t>
            </a:r>
          </a:p>
          <a:p>
            <a:pPr lvl="1"/>
            <a:r>
              <a:rPr lang="cs-CZ" dirty="0"/>
              <a:t>JASP uvádí jako </a:t>
            </a:r>
            <a:r>
              <a:rPr lang="cs-CZ" i="1" dirty="0" err="1"/>
              <a:t>Estimate</a:t>
            </a:r>
            <a:endParaRPr lang="cs-CZ" i="1" dirty="0"/>
          </a:p>
          <a:p>
            <a:pPr lvl="1"/>
            <a:r>
              <a:rPr lang="cs-CZ" dirty="0"/>
              <a:t>Jak se při zvýšení hodnoty nezávislé proměnné o jednotku změní </a:t>
            </a:r>
            <a:r>
              <a:rPr lang="cs-CZ" b="1" u="sng" dirty="0"/>
              <a:t>logaritmus</a:t>
            </a:r>
            <a:r>
              <a:rPr lang="cs-CZ" dirty="0"/>
              <a:t> hodnoty závislé proměnné</a:t>
            </a:r>
          </a:p>
          <a:p>
            <a:pPr lvl="1"/>
            <a:r>
              <a:rPr lang="cs-CZ" dirty="0"/>
              <a:t>Komplikovanější interpretace</a:t>
            </a:r>
          </a:p>
          <a:p>
            <a:endParaRPr lang="cs-CZ" dirty="0"/>
          </a:p>
          <a:p>
            <a:r>
              <a:rPr lang="cs-CZ" dirty="0"/>
              <a:t>Poměr šancí (</a:t>
            </a:r>
            <a:r>
              <a:rPr lang="cs-CZ" dirty="0" err="1"/>
              <a:t>Odds</a:t>
            </a:r>
            <a:r>
              <a:rPr lang="cs-CZ" dirty="0"/>
              <a:t> Ratio):</a:t>
            </a:r>
          </a:p>
          <a:p>
            <a:pPr lvl="1"/>
            <a:r>
              <a:rPr lang="cs-CZ" dirty="0"/>
              <a:t>Ukazuje, jak se se zvýšením nezávislé proměnné o jednotku mění </a:t>
            </a:r>
            <a:r>
              <a:rPr lang="cs-CZ" b="1" u="sng" dirty="0"/>
              <a:t>šance</a:t>
            </a:r>
            <a:r>
              <a:rPr lang="cs-CZ" dirty="0"/>
              <a:t> na to, že nastane konkrétní výstup v závislé proměnné</a:t>
            </a:r>
          </a:p>
          <a:p>
            <a:pPr lvl="1"/>
            <a:r>
              <a:rPr lang="cs-CZ" dirty="0"/>
              <a:t>= </a:t>
            </a:r>
            <a:r>
              <a:rPr lang="cs-CZ" dirty="0" err="1"/>
              <a:t>exp</a:t>
            </a:r>
            <a:r>
              <a:rPr lang="cs-CZ" dirty="0"/>
              <a:t>(</a:t>
            </a:r>
            <a:r>
              <a:rPr lang="cs-CZ" dirty="0" err="1"/>
              <a:t>Estimate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2037237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2BE82-12FD-4FBB-9305-9F8A9F241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637C45A-32ED-4C51-ABCE-6765C622F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Nemýlit si </a:t>
            </a:r>
            <a:r>
              <a:rPr lang="cs-CZ" u="sng" dirty="0"/>
              <a:t>šance</a:t>
            </a:r>
            <a:r>
              <a:rPr lang="cs-CZ" dirty="0"/>
              <a:t> a </a:t>
            </a:r>
            <a:r>
              <a:rPr lang="cs-CZ" u="sng" dirty="0"/>
              <a:t>pravděpodobnosti</a:t>
            </a:r>
            <a:r>
              <a:rPr lang="cs-CZ" dirty="0"/>
              <a:t>!</a:t>
            </a:r>
          </a:p>
          <a:p>
            <a:endParaRPr lang="cs-CZ" dirty="0"/>
          </a:p>
          <a:p>
            <a:r>
              <a:rPr lang="cs-CZ" dirty="0"/>
              <a:t>V logistické regresi vyjadřuje, jaká je při stanovených hodnotách NP pravděpodobnost, že pro daný zkoumaný případ nastane v ZP jev kódovaný hodnotou 1</a:t>
            </a:r>
          </a:p>
          <a:p>
            <a:endParaRPr lang="cs-CZ" dirty="0"/>
          </a:p>
          <a:p>
            <a:r>
              <a:rPr lang="cs-CZ" dirty="0"/>
              <a:t>Od 0 po 1, resp. od 0 po 100 %</a:t>
            </a:r>
          </a:p>
          <a:p>
            <a:endParaRPr lang="cs-CZ" dirty="0"/>
          </a:p>
          <a:p>
            <a:r>
              <a:rPr lang="cs-CZ" dirty="0"/>
              <a:t>Např. muž s VŠ vzděláním ve věku 45 let má 65 % pravděpodobnost, že se zúčastní parlamentních voleb</a:t>
            </a:r>
          </a:p>
          <a:p>
            <a:endParaRPr lang="cs-CZ" dirty="0"/>
          </a:p>
          <a:p>
            <a:r>
              <a:rPr lang="sk-SK" dirty="0"/>
              <a:t>P = </a:t>
            </a:r>
            <a:r>
              <a:rPr lang="sk-SK" dirty="0" err="1"/>
              <a:t>Odds</a:t>
            </a:r>
            <a:r>
              <a:rPr lang="sk-SK" dirty="0"/>
              <a:t> / (1 + </a:t>
            </a:r>
            <a:r>
              <a:rPr lang="sk-SK" dirty="0" err="1"/>
              <a:t>Odds</a:t>
            </a:r>
            <a:r>
              <a:rPr lang="sk-SK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2273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57C35-67AF-4D4F-8B77-DFAD23A10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F0F514-9764-4FFD-B6C8-02CA69358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Závisely vyhlídky na záchranu pasažérů na </a:t>
            </a:r>
            <a:r>
              <a:rPr lang="cs-CZ" dirty="0" err="1"/>
              <a:t>Titanicu</a:t>
            </a:r>
            <a:r>
              <a:rPr lang="cs-CZ" dirty="0"/>
              <a:t> na jejich věku, pohlaví a třídě?</a:t>
            </a:r>
          </a:p>
          <a:p>
            <a:endParaRPr lang="cs-CZ" dirty="0"/>
          </a:p>
          <a:p>
            <a:r>
              <a:rPr lang="cs-CZ" dirty="0"/>
              <a:t>H1: Ženy na </a:t>
            </a:r>
            <a:r>
              <a:rPr lang="cs-CZ" dirty="0" err="1"/>
              <a:t>Titanicu</a:t>
            </a:r>
            <a:r>
              <a:rPr lang="cs-CZ" dirty="0"/>
              <a:t> měly vyšší pravděpodobnost záchrany</a:t>
            </a:r>
          </a:p>
          <a:p>
            <a:r>
              <a:rPr lang="cs-CZ" dirty="0"/>
              <a:t>H2: S rostoucím věkem pasažérů na </a:t>
            </a:r>
            <a:r>
              <a:rPr lang="cs-CZ" dirty="0" err="1"/>
              <a:t>Titanicu</a:t>
            </a:r>
            <a:r>
              <a:rPr lang="cs-CZ" dirty="0"/>
              <a:t> klesala pravděpodobnost jejich záchrany</a:t>
            </a:r>
          </a:p>
          <a:p>
            <a:r>
              <a:rPr lang="cs-CZ" dirty="0"/>
              <a:t>H3: Pasažéři ve vyšších třídách měli vyšší pravděpodobnost záchrany</a:t>
            </a:r>
          </a:p>
          <a:p>
            <a:r>
              <a:rPr lang="cs-CZ" dirty="0"/>
              <a:t>Doplníte H0 k H1 / H2 / H3?</a:t>
            </a:r>
          </a:p>
          <a:p>
            <a:endParaRPr lang="cs-CZ" dirty="0"/>
          </a:p>
          <a:p>
            <a:r>
              <a:rPr lang="cs-CZ" dirty="0"/>
              <a:t>Závislá proměnná:</a:t>
            </a:r>
          </a:p>
          <a:p>
            <a:pPr lvl="1"/>
            <a:r>
              <a:rPr lang="cs-CZ" dirty="0"/>
              <a:t>Záchrana – 0/1</a:t>
            </a:r>
          </a:p>
          <a:p>
            <a:endParaRPr lang="cs-CZ" dirty="0"/>
          </a:p>
          <a:p>
            <a:r>
              <a:rPr lang="cs-CZ" dirty="0"/>
              <a:t>Nezávislé proměnné:</a:t>
            </a:r>
          </a:p>
          <a:p>
            <a:pPr lvl="1"/>
            <a:r>
              <a:rPr lang="cs-CZ" dirty="0"/>
              <a:t>Pohlaví – 0/1 (0 = žena, 1 = muž)</a:t>
            </a:r>
          </a:p>
          <a:p>
            <a:pPr lvl="1"/>
            <a:r>
              <a:rPr lang="cs-CZ" dirty="0"/>
              <a:t>Věk – věk pasažéra v letech</a:t>
            </a:r>
          </a:p>
          <a:p>
            <a:pPr lvl="1"/>
            <a:r>
              <a:rPr lang="cs-CZ" dirty="0"/>
              <a:t>Třída – 1/2/3</a:t>
            </a:r>
          </a:p>
        </p:txBody>
      </p:sp>
    </p:spTree>
    <p:extLst>
      <p:ext uri="{BB962C8B-B14F-4D97-AF65-F5344CB8AC3E}">
        <p14:creationId xmlns:p14="http://schemas.microsoft.com/office/powerpoint/2010/main" val="825048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1094F-5E40-4D01-A6F0-043F39BE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JASP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7DD7DB-A830-42BE-8453-D36BEC9B0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Regression &gt; </a:t>
            </a:r>
            <a:r>
              <a:rPr lang="cs-CZ" dirty="0" err="1"/>
              <a:t>Logistic</a:t>
            </a:r>
            <a:r>
              <a:rPr lang="en-US" dirty="0"/>
              <a:t> Regression</a:t>
            </a:r>
          </a:p>
          <a:p>
            <a:endParaRPr lang="cs-CZ" dirty="0"/>
          </a:p>
          <a:p>
            <a:r>
              <a:rPr lang="cs-CZ" dirty="0"/>
              <a:t>Proměnné:</a:t>
            </a:r>
          </a:p>
          <a:p>
            <a:pPr lvl="1"/>
            <a:r>
              <a:rPr lang="cs-CZ" dirty="0" err="1"/>
              <a:t>Dependent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– </a:t>
            </a:r>
            <a:r>
              <a:rPr lang="cs-CZ" dirty="0" err="1"/>
              <a:t>Survived</a:t>
            </a:r>
            <a:endParaRPr lang="cs-CZ" dirty="0"/>
          </a:p>
          <a:p>
            <a:pPr lvl="1"/>
            <a:r>
              <a:rPr lang="cs-CZ" dirty="0" err="1"/>
              <a:t>Covariates</a:t>
            </a:r>
            <a:r>
              <a:rPr lang="cs-CZ" dirty="0"/>
              <a:t> – Age</a:t>
            </a:r>
          </a:p>
          <a:p>
            <a:pPr lvl="1"/>
            <a:r>
              <a:rPr lang="cs-CZ" dirty="0" err="1"/>
              <a:t>Factors</a:t>
            </a:r>
            <a:r>
              <a:rPr lang="cs-CZ" dirty="0"/>
              <a:t> – Sex, </a:t>
            </a:r>
            <a:r>
              <a:rPr lang="cs-CZ" dirty="0" err="1"/>
              <a:t>Pclass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885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79F80ED-2CEC-4B1B-9C51-41ED75163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6004"/>
            <a:ext cx="10515600" cy="3150959"/>
          </a:xfrm>
        </p:spPr>
        <p:txBody>
          <a:bodyPr/>
          <a:lstStyle/>
          <a:p>
            <a:r>
              <a:rPr lang="cs-CZ" dirty="0"/>
              <a:t>AIC / BIC ukazují, že model snižuje podíl toho, co nevíme = přispívá k lepšímu poznání variability ZP</a:t>
            </a:r>
          </a:p>
          <a:p>
            <a:endParaRPr lang="cs-CZ" dirty="0"/>
          </a:p>
          <a:p>
            <a:r>
              <a:rPr lang="cs-CZ" dirty="0"/>
              <a:t>R</a:t>
            </a:r>
            <a:r>
              <a:rPr lang="cs-CZ" baseline="30000" dirty="0"/>
              <a:t>2</a:t>
            </a:r>
            <a:r>
              <a:rPr lang="cs-CZ" dirty="0"/>
              <a:t> indikuje podobný závěr</a:t>
            </a:r>
            <a:endParaRPr lang="sk-SK" dirty="0"/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B06E176A-776A-4359-9380-0440C24C5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425907"/>
            <a:ext cx="10890411" cy="1480714"/>
          </a:xfrm>
          <a:prstGeom prst="rect">
            <a:avLst/>
          </a:prstGeom>
        </p:spPr>
      </p:pic>
      <p:sp>
        <p:nvSpPr>
          <p:cNvPr id="12" name="Voľný tvar: obrazec 11">
            <a:extLst>
              <a:ext uri="{FF2B5EF4-FFF2-40B4-BE49-F238E27FC236}">
                <a16:creationId xmlns:a16="http://schemas.microsoft.com/office/drawing/2014/main" id="{B7B059E5-3A87-4AF9-89B0-95826FB09CE1}"/>
              </a:ext>
            </a:extLst>
          </p:cNvPr>
          <p:cNvSpPr/>
          <p:nvPr/>
        </p:nvSpPr>
        <p:spPr>
          <a:xfrm>
            <a:off x="2791838" y="554477"/>
            <a:ext cx="865942" cy="1313234"/>
          </a:xfrm>
          <a:custGeom>
            <a:avLst/>
            <a:gdLst>
              <a:gd name="connsiteX0" fmla="*/ 632298 w 865942"/>
              <a:gd name="connsiteY0" fmla="*/ 107004 h 1313234"/>
              <a:gd name="connsiteX1" fmla="*/ 583660 w 865942"/>
              <a:gd name="connsiteY1" fmla="*/ 77821 h 1313234"/>
              <a:gd name="connsiteX2" fmla="*/ 544749 w 865942"/>
              <a:gd name="connsiteY2" fmla="*/ 29183 h 1313234"/>
              <a:gd name="connsiteX3" fmla="*/ 486383 w 865942"/>
              <a:gd name="connsiteY3" fmla="*/ 9727 h 1313234"/>
              <a:gd name="connsiteX4" fmla="*/ 457200 w 865942"/>
              <a:gd name="connsiteY4" fmla="*/ 0 h 1313234"/>
              <a:gd name="connsiteX5" fmla="*/ 262647 w 865942"/>
              <a:gd name="connsiteY5" fmla="*/ 9727 h 1313234"/>
              <a:gd name="connsiteX6" fmla="*/ 214009 w 865942"/>
              <a:gd name="connsiteY6" fmla="*/ 58366 h 1313234"/>
              <a:gd name="connsiteX7" fmla="*/ 184826 w 865942"/>
              <a:gd name="connsiteY7" fmla="*/ 68093 h 1313234"/>
              <a:gd name="connsiteX8" fmla="*/ 165371 w 865942"/>
              <a:gd name="connsiteY8" fmla="*/ 97276 h 1313234"/>
              <a:gd name="connsiteX9" fmla="*/ 145915 w 865942"/>
              <a:gd name="connsiteY9" fmla="*/ 116732 h 1313234"/>
              <a:gd name="connsiteX10" fmla="*/ 116732 w 865942"/>
              <a:gd name="connsiteY10" fmla="*/ 165370 h 1313234"/>
              <a:gd name="connsiteX11" fmla="*/ 107005 w 865942"/>
              <a:gd name="connsiteY11" fmla="*/ 194553 h 1313234"/>
              <a:gd name="connsiteX12" fmla="*/ 87549 w 865942"/>
              <a:gd name="connsiteY12" fmla="*/ 223736 h 1313234"/>
              <a:gd name="connsiteX13" fmla="*/ 77822 w 865942"/>
              <a:gd name="connsiteY13" fmla="*/ 262646 h 1313234"/>
              <a:gd name="connsiteX14" fmla="*/ 58366 w 865942"/>
              <a:gd name="connsiteY14" fmla="*/ 321012 h 1313234"/>
              <a:gd name="connsiteX15" fmla="*/ 48639 w 865942"/>
              <a:gd name="connsiteY15" fmla="*/ 350195 h 1313234"/>
              <a:gd name="connsiteX16" fmla="*/ 38911 w 865942"/>
              <a:gd name="connsiteY16" fmla="*/ 389106 h 1313234"/>
              <a:gd name="connsiteX17" fmla="*/ 19456 w 865942"/>
              <a:gd name="connsiteY17" fmla="*/ 564204 h 1313234"/>
              <a:gd name="connsiteX18" fmla="*/ 0 w 865942"/>
              <a:gd name="connsiteY18" fmla="*/ 690663 h 1313234"/>
              <a:gd name="connsiteX19" fmla="*/ 9728 w 865942"/>
              <a:gd name="connsiteY19" fmla="*/ 846306 h 1313234"/>
              <a:gd name="connsiteX20" fmla="*/ 19456 w 865942"/>
              <a:gd name="connsiteY20" fmla="*/ 894944 h 1313234"/>
              <a:gd name="connsiteX21" fmla="*/ 58366 w 865942"/>
              <a:gd name="connsiteY21" fmla="*/ 943583 h 1313234"/>
              <a:gd name="connsiteX22" fmla="*/ 97277 w 865942"/>
              <a:gd name="connsiteY22" fmla="*/ 992221 h 1313234"/>
              <a:gd name="connsiteX23" fmla="*/ 116732 w 865942"/>
              <a:gd name="connsiteY23" fmla="*/ 1021404 h 1313234"/>
              <a:gd name="connsiteX24" fmla="*/ 145915 w 865942"/>
              <a:gd name="connsiteY24" fmla="*/ 1040859 h 1313234"/>
              <a:gd name="connsiteX25" fmla="*/ 184826 w 865942"/>
              <a:gd name="connsiteY25" fmla="*/ 1079770 h 1313234"/>
              <a:gd name="connsiteX26" fmla="*/ 243192 w 865942"/>
              <a:gd name="connsiteY26" fmla="*/ 1138136 h 1313234"/>
              <a:gd name="connsiteX27" fmla="*/ 272375 w 865942"/>
              <a:gd name="connsiteY27" fmla="*/ 1167319 h 1313234"/>
              <a:gd name="connsiteX28" fmla="*/ 301558 w 865942"/>
              <a:gd name="connsiteY28" fmla="*/ 1186774 h 1313234"/>
              <a:gd name="connsiteX29" fmla="*/ 389107 w 865942"/>
              <a:gd name="connsiteY29" fmla="*/ 1254868 h 1313234"/>
              <a:gd name="connsiteX30" fmla="*/ 418290 w 865942"/>
              <a:gd name="connsiteY30" fmla="*/ 1284051 h 1313234"/>
              <a:gd name="connsiteX31" fmla="*/ 535022 w 865942"/>
              <a:gd name="connsiteY31" fmla="*/ 1313234 h 1313234"/>
              <a:gd name="connsiteX32" fmla="*/ 680936 w 865942"/>
              <a:gd name="connsiteY32" fmla="*/ 1303506 h 1313234"/>
              <a:gd name="connsiteX33" fmla="*/ 710119 w 865942"/>
              <a:gd name="connsiteY33" fmla="*/ 1293778 h 1313234"/>
              <a:gd name="connsiteX34" fmla="*/ 739302 w 865942"/>
              <a:gd name="connsiteY34" fmla="*/ 1186774 h 1313234"/>
              <a:gd name="connsiteX35" fmla="*/ 749030 w 865942"/>
              <a:gd name="connsiteY35" fmla="*/ 1157591 h 1313234"/>
              <a:gd name="connsiteX36" fmla="*/ 807396 w 865942"/>
              <a:gd name="connsiteY36" fmla="*/ 1099225 h 1313234"/>
              <a:gd name="connsiteX37" fmla="*/ 817124 w 865942"/>
              <a:gd name="connsiteY37" fmla="*/ 1070042 h 1313234"/>
              <a:gd name="connsiteX38" fmla="*/ 856034 w 865942"/>
              <a:gd name="connsiteY38" fmla="*/ 1011676 h 1313234"/>
              <a:gd name="connsiteX39" fmla="*/ 856034 w 865942"/>
              <a:gd name="connsiteY39" fmla="*/ 846306 h 1313234"/>
              <a:gd name="connsiteX40" fmla="*/ 836579 w 865942"/>
              <a:gd name="connsiteY40" fmla="*/ 817123 h 1313234"/>
              <a:gd name="connsiteX41" fmla="*/ 807396 w 865942"/>
              <a:gd name="connsiteY41" fmla="*/ 758757 h 1313234"/>
              <a:gd name="connsiteX42" fmla="*/ 797668 w 865942"/>
              <a:gd name="connsiteY42" fmla="*/ 719846 h 1313234"/>
              <a:gd name="connsiteX43" fmla="*/ 778213 w 865942"/>
              <a:gd name="connsiteY43" fmla="*/ 632297 h 1313234"/>
              <a:gd name="connsiteX44" fmla="*/ 758758 w 865942"/>
              <a:gd name="connsiteY44" fmla="*/ 564204 h 1313234"/>
              <a:gd name="connsiteX45" fmla="*/ 749030 w 865942"/>
              <a:gd name="connsiteY45" fmla="*/ 515566 h 1313234"/>
              <a:gd name="connsiteX46" fmla="*/ 729575 w 865942"/>
              <a:gd name="connsiteY46" fmla="*/ 408561 h 1313234"/>
              <a:gd name="connsiteX47" fmla="*/ 719847 w 865942"/>
              <a:gd name="connsiteY47" fmla="*/ 379378 h 1313234"/>
              <a:gd name="connsiteX48" fmla="*/ 690664 w 865942"/>
              <a:gd name="connsiteY48" fmla="*/ 282102 h 1313234"/>
              <a:gd name="connsiteX49" fmla="*/ 680936 w 865942"/>
              <a:gd name="connsiteY49" fmla="*/ 252919 h 1313234"/>
              <a:gd name="connsiteX50" fmla="*/ 671209 w 865942"/>
              <a:gd name="connsiteY50" fmla="*/ 223736 h 1313234"/>
              <a:gd name="connsiteX51" fmla="*/ 651753 w 865942"/>
              <a:gd name="connsiteY51" fmla="*/ 204280 h 1313234"/>
              <a:gd name="connsiteX52" fmla="*/ 642026 w 865942"/>
              <a:gd name="connsiteY52" fmla="*/ 165370 h 1313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65942" h="1313234">
                <a:moveTo>
                  <a:pt x="632298" y="107004"/>
                </a:moveTo>
                <a:cubicBezTo>
                  <a:pt x="616085" y="97276"/>
                  <a:pt x="598015" y="90126"/>
                  <a:pt x="583660" y="77821"/>
                </a:cubicBezTo>
                <a:cubicBezTo>
                  <a:pt x="564411" y="61321"/>
                  <a:pt x="568320" y="40968"/>
                  <a:pt x="544749" y="29183"/>
                </a:cubicBezTo>
                <a:cubicBezTo>
                  <a:pt x="526406" y="20012"/>
                  <a:pt x="505838" y="16212"/>
                  <a:pt x="486383" y="9727"/>
                </a:cubicBezTo>
                <a:lnTo>
                  <a:pt x="457200" y="0"/>
                </a:lnTo>
                <a:cubicBezTo>
                  <a:pt x="392349" y="3242"/>
                  <a:pt x="327034" y="1329"/>
                  <a:pt x="262647" y="9727"/>
                </a:cubicBezTo>
                <a:cubicBezTo>
                  <a:pt x="227779" y="14275"/>
                  <a:pt x="235907" y="40848"/>
                  <a:pt x="214009" y="58366"/>
                </a:cubicBezTo>
                <a:cubicBezTo>
                  <a:pt x="206002" y="64771"/>
                  <a:pt x="194554" y="64851"/>
                  <a:pt x="184826" y="68093"/>
                </a:cubicBezTo>
                <a:cubicBezTo>
                  <a:pt x="178341" y="77821"/>
                  <a:pt x="172674" y="88147"/>
                  <a:pt x="165371" y="97276"/>
                </a:cubicBezTo>
                <a:cubicBezTo>
                  <a:pt x="159642" y="104438"/>
                  <a:pt x="150634" y="108867"/>
                  <a:pt x="145915" y="116732"/>
                </a:cubicBezTo>
                <a:cubicBezTo>
                  <a:pt x="108031" y="179872"/>
                  <a:pt x="166031" y="116071"/>
                  <a:pt x="116732" y="165370"/>
                </a:cubicBezTo>
                <a:cubicBezTo>
                  <a:pt x="113490" y="175098"/>
                  <a:pt x="111591" y="185382"/>
                  <a:pt x="107005" y="194553"/>
                </a:cubicBezTo>
                <a:cubicBezTo>
                  <a:pt x="101776" y="205010"/>
                  <a:pt x="92154" y="212990"/>
                  <a:pt x="87549" y="223736"/>
                </a:cubicBezTo>
                <a:cubicBezTo>
                  <a:pt x="82283" y="236024"/>
                  <a:pt x="81664" y="249841"/>
                  <a:pt x="77822" y="262646"/>
                </a:cubicBezTo>
                <a:cubicBezTo>
                  <a:pt x="71929" y="282289"/>
                  <a:pt x="64851" y="301557"/>
                  <a:pt x="58366" y="321012"/>
                </a:cubicBezTo>
                <a:cubicBezTo>
                  <a:pt x="55123" y="330740"/>
                  <a:pt x="51126" y="340247"/>
                  <a:pt x="48639" y="350195"/>
                </a:cubicBezTo>
                <a:lnTo>
                  <a:pt x="38911" y="389106"/>
                </a:lnTo>
                <a:cubicBezTo>
                  <a:pt x="19407" y="603645"/>
                  <a:pt x="39177" y="406430"/>
                  <a:pt x="19456" y="564204"/>
                </a:cubicBezTo>
                <a:cubicBezTo>
                  <a:pt x="5452" y="676238"/>
                  <a:pt x="18125" y="618169"/>
                  <a:pt x="0" y="690663"/>
                </a:cubicBezTo>
                <a:cubicBezTo>
                  <a:pt x="3243" y="742544"/>
                  <a:pt x="4799" y="794558"/>
                  <a:pt x="9728" y="846306"/>
                </a:cubicBezTo>
                <a:cubicBezTo>
                  <a:pt x="11296" y="862765"/>
                  <a:pt x="13651" y="879463"/>
                  <a:pt x="19456" y="894944"/>
                </a:cubicBezTo>
                <a:cubicBezTo>
                  <a:pt x="26819" y="914578"/>
                  <a:pt x="44121" y="929338"/>
                  <a:pt x="58366" y="943583"/>
                </a:cubicBezTo>
                <a:cubicBezTo>
                  <a:pt x="77305" y="1000397"/>
                  <a:pt x="53276" y="948220"/>
                  <a:pt x="97277" y="992221"/>
                </a:cubicBezTo>
                <a:cubicBezTo>
                  <a:pt x="105544" y="1000488"/>
                  <a:pt x="108465" y="1013137"/>
                  <a:pt x="116732" y="1021404"/>
                </a:cubicBezTo>
                <a:cubicBezTo>
                  <a:pt x="124999" y="1029671"/>
                  <a:pt x="137038" y="1033251"/>
                  <a:pt x="145915" y="1040859"/>
                </a:cubicBezTo>
                <a:cubicBezTo>
                  <a:pt x="159842" y="1052796"/>
                  <a:pt x="171856" y="1066800"/>
                  <a:pt x="184826" y="1079770"/>
                </a:cubicBezTo>
                <a:lnTo>
                  <a:pt x="243192" y="1138136"/>
                </a:lnTo>
                <a:cubicBezTo>
                  <a:pt x="252920" y="1147864"/>
                  <a:pt x="260928" y="1159688"/>
                  <a:pt x="272375" y="1167319"/>
                </a:cubicBezTo>
                <a:cubicBezTo>
                  <a:pt x="282103" y="1173804"/>
                  <a:pt x="292820" y="1179007"/>
                  <a:pt x="301558" y="1186774"/>
                </a:cubicBezTo>
                <a:cubicBezTo>
                  <a:pt x="380299" y="1256765"/>
                  <a:pt x="328931" y="1234809"/>
                  <a:pt x="389107" y="1254868"/>
                </a:cubicBezTo>
                <a:cubicBezTo>
                  <a:pt x="398835" y="1264596"/>
                  <a:pt x="406264" y="1277370"/>
                  <a:pt x="418290" y="1284051"/>
                </a:cubicBezTo>
                <a:cubicBezTo>
                  <a:pt x="451322" y="1302402"/>
                  <a:pt x="498789" y="1307195"/>
                  <a:pt x="535022" y="1313234"/>
                </a:cubicBezTo>
                <a:cubicBezTo>
                  <a:pt x="583660" y="1309991"/>
                  <a:pt x="632488" y="1308889"/>
                  <a:pt x="680936" y="1303506"/>
                </a:cubicBezTo>
                <a:cubicBezTo>
                  <a:pt x="691127" y="1302374"/>
                  <a:pt x="704159" y="1302122"/>
                  <a:pt x="710119" y="1293778"/>
                </a:cubicBezTo>
                <a:cubicBezTo>
                  <a:pt x="726175" y="1271300"/>
                  <a:pt x="732510" y="1213942"/>
                  <a:pt x="739302" y="1186774"/>
                </a:cubicBezTo>
                <a:cubicBezTo>
                  <a:pt x="741789" y="1176826"/>
                  <a:pt x="742735" y="1165685"/>
                  <a:pt x="749030" y="1157591"/>
                </a:cubicBezTo>
                <a:cubicBezTo>
                  <a:pt x="765922" y="1135873"/>
                  <a:pt x="807396" y="1099225"/>
                  <a:pt x="807396" y="1099225"/>
                </a:cubicBezTo>
                <a:cubicBezTo>
                  <a:pt x="810639" y="1089497"/>
                  <a:pt x="812144" y="1079006"/>
                  <a:pt x="817124" y="1070042"/>
                </a:cubicBezTo>
                <a:cubicBezTo>
                  <a:pt x="828479" y="1049602"/>
                  <a:pt x="856034" y="1011676"/>
                  <a:pt x="856034" y="1011676"/>
                </a:cubicBezTo>
                <a:cubicBezTo>
                  <a:pt x="863512" y="944378"/>
                  <a:pt x="873978" y="912100"/>
                  <a:pt x="856034" y="846306"/>
                </a:cubicBezTo>
                <a:cubicBezTo>
                  <a:pt x="852958" y="835027"/>
                  <a:pt x="841807" y="827580"/>
                  <a:pt x="836579" y="817123"/>
                </a:cubicBezTo>
                <a:cubicBezTo>
                  <a:pt x="796305" y="736575"/>
                  <a:pt x="863151" y="842391"/>
                  <a:pt x="807396" y="758757"/>
                </a:cubicBezTo>
                <a:cubicBezTo>
                  <a:pt x="804153" y="745787"/>
                  <a:pt x="800568" y="732897"/>
                  <a:pt x="797668" y="719846"/>
                </a:cubicBezTo>
                <a:cubicBezTo>
                  <a:pt x="787636" y="674702"/>
                  <a:pt x="790077" y="673821"/>
                  <a:pt x="778213" y="632297"/>
                </a:cubicBezTo>
                <a:cubicBezTo>
                  <a:pt x="761962" y="575419"/>
                  <a:pt x="773965" y="632634"/>
                  <a:pt x="758758" y="564204"/>
                </a:cubicBezTo>
                <a:cubicBezTo>
                  <a:pt x="755171" y="548064"/>
                  <a:pt x="751988" y="531833"/>
                  <a:pt x="749030" y="515566"/>
                </a:cubicBezTo>
                <a:cubicBezTo>
                  <a:pt x="743251" y="483785"/>
                  <a:pt x="737580" y="440584"/>
                  <a:pt x="729575" y="408561"/>
                </a:cubicBezTo>
                <a:cubicBezTo>
                  <a:pt x="727088" y="398613"/>
                  <a:pt x="722664" y="389237"/>
                  <a:pt x="719847" y="379378"/>
                </a:cubicBezTo>
                <a:cubicBezTo>
                  <a:pt x="690441" y="276463"/>
                  <a:pt x="736901" y="420813"/>
                  <a:pt x="690664" y="282102"/>
                </a:cubicBezTo>
                <a:lnTo>
                  <a:pt x="680936" y="252919"/>
                </a:lnTo>
                <a:cubicBezTo>
                  <a:pt x="677694" y="243191"/>
                  <a:pt x="678460" y="230987"/>
                  <a:pt x="671209" y="223736"/>
                </a:cubicBezTo>
                <a:lnTo>
                  <a:pt x="651753" y="204280"/>
                </a:lnTo>
                <a:cubicBezTo>
                  <a:pt x="641001" y="172021"/>
                  <a:pt x="642026" y="185351"/>
                  <a:pt x="642026" y="165370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Voľný tvar: obrazec 12">
            <a:extLst>
              <a:ext uri="{FF2B5EF4-FFF2-40B4-BE49-F238E27FC236}">
                <a16:creationId xmlns:a16="http://schemas.microsoft.com/office/drawing/2014/main" id="{EB21B003-2AB4-4F35-BC0F-9E44CCA4C434}"/>
              </a:ext>
            </a:extLst>
          </p:cNvPr>
          <p:cNvSpPr/>
          <p:nvPr/>
        </p:nvSpPr>
        <p:spPr>
          <a:xfrm>
            <a:off x="3770722" y="622169"/>
            <a:ext cx="810705" cy="1244338"/>
          </a:xfrm>
          <a:custGeom>
            <a:avLst/>
            <a:gdLst>
              <a:gd name="connsiteX0" fmla="*/ 575035 w 810705"/>
              <a:gd name="connsiteY0" fmla="*/ 0 h 1244338"/>
              <a:gd name="connsiteX1" fmla="*/ 273377 w 810705"/>
              <a:gd name="connsiteY1" fmla="*/ 9427 h 1244338"/>
              <a:gd name="connsiteX2" fmla="*/ 216816 w 810705"/>
              <a:gd name="connsiteY2" fmla="*/ 28280 h 1244338"/>
              <a:gd name="connsiteX3" fmla="*/ 188536 w 810705"/>
              <a:gd name="connsiteY3" fmla="*/ 37707 h 1244338"/>
              <a:gd name="connsiteX4" fmla="*/ 160255 w 810705"/>
              <a:gd name="connsiteY4" fmla="*/ 65988 h 1244338"/>
              <a:gd name="connsiteX5" fmla="*/ 131975 w 810705"/>
              <a:gd name="connsiteY5" fmla="*/ 84841 h 1244338"/>
              <a:gd name="connsiteX6" fmla="*/ 113121 w 810705"/>
              <a:gd name="connsiteY6" fmla="*/ 141402 h 1244338"/>
              <a:gd name="connsiteX7" fmla="*/ 84841 w 810705"/>
              <a:gd name="connsiteY7" fmla="*/ 226243 h 1244338"/>
              <a:gd name="connsiteX8" fmla="*/ 75414 w 810705"/>
              <a:gd name="connsiteY8" fmla="*/ 254524 h 1244338"/>
              <a:gd name="connsiteX9" fmla="*/ 65987 w 810705"/>
              <a:gd name="connsiteY9" fmla="*/ 282804 h 1244338"/>
              <a:gd name="connsiteX10" fmla="*/ 28280 w 810705"/>
              <a:gd name="connsiteY10" fmla="*/ 414779 h 1244338"/>
              <a:gd name="connsiteX11" fmla="*/ 18853 w 810705"/>
              <a:gd name="connsiteY11" fmla="*/ 443060 h 1244338"/>
              <a:gd name="connsiteX12" fmla="*/ 0 w 810705"/>
              <a:gd name="connsiteY12" fmla="*/ 622169 h 1244338"/>
              <a:gd name="connsiteX13" fmla="*/ 9426 w 810705"/>
              <a:gd name="connsiteY13" fmla="*/ 961534 h 1244338"/>
              <a:gd name="connsiteX14" fmla="*/ 18853 w 810705"/>
              <a:gd name="connsiteY14" fmla="*/ 999241 h 1244338"/>
              <a:gd name="connsiteX15" fmla="*/ 28280 w 810705"/>
              <a:gd name="connsiteY15" fmla="*/ 1027522 h 1244338"/>
              <a:gd name="connsiteX16" fmla="*/ 75414 w 810705"/>
              <a:gd name="connsiteY16" fmla="*/ 1084083 h 1244338"/>
              <a:gd name="connsiteX17" fmla="*/ 113121 w 810705"/>
              <a:gd name="connsiteY17" fmla="*/ 1131217 h 1244338"/>
              <a:gd name="connsiteX18" fmla="*/ 131975 w 810705"/>
              <a:gd name="connsiteY18" fmla="*/ 1159497 h 1244338"/>
              <a:gd name="connsiteX19" fmla="*/ 216816 w 810705"/>
              <a:gd name="connsiteY19" fmla="*/ 1234911 h 1244338"/>
              <a:gd name="connsiteX20" fmla="*/ 245097 w 810705"/>
              <a:gd name="connsiteY20" fmla="*/ 1244338 h 1244338"/>
              <a:gd name="connsiteX21" fmla="*/ 414779 w 810705"/>
              <a:gd name="connsiteY21" fmla="*/ 1234911 h 1244338"/>
              <a:gd name="connsiteX22" fmla="*/ 480767 w 810705"/>
              <a:gd name="connsiteY22" fmla="*/ 1216058 h 1244338"/>
              <a:gd name="connsiteX23" fmla="*/ 509047 w 810705"/>
              <a:gd name="connsiteY23" fmla="*/ 1197204 h 1244338"/>
              <a:gd name="connsiteX24" fmla="*/ 537327 w 810705"/>
              <a:gd name="connsiteY24" fmla="*/ 1187777 h 1244338"/>
              <a:gd name="connsiteX25" fmla="*/ 593888 w 810705"/>
              <a:gd name="connsiteY25" fmla="*/ 1150070 h 1244338"/>
              <a:gd name="connsiteX26" fmla="*/ 650449 w 810705"/>
              <a:gd name="connsiteY26" fmla="*/ 1102936 h 1244338"/>
              <a:gd name="connsiteX27" fmla="*/ 669303 w 810705"/>
              <a:gd name="connsiteY27" fmla="*/ 1074656 h 1244338"/>
              <a:gd name="connsiteX28" fmla="*/ 697583 w 810705"/>
              <a:gd name="connsiteY28" fmla="*/ 1046375 h 1244338"/>
              <a:gd name="connsiteX29" fmla="*/ 716437 w 810705"/>
              <a:gd name="connsiteY29" fmla="*/ 1018095 h 1244338"/>
              <a:gd name="connsiteX30" fmla="*/ 735290 w 810705"/>
              <a:gd name="connsiteY30" fmla="*/ 980388 h 1244338"/>
              <a:gd name="connsiteX31" fmla="*/ 763571 w 810705"/>
              <a:gd name="connsiteY31" fmla="*/ 961534 h 1244338"/>
              <a:gd name="connsiteX32" fmla="*/ 782424 w 810705"/>
              <a:gd name="connsiteY32" fmla="*/ 933254 h 1244338"/>
              <a:gd name="connsiteX33" fmla="*/ 801278 w 810705"/>
              <a:gd name="connsiteY33" fmla="*/ 867266 h 1244338"/>
              <a:gd name="connsiteX34" fmla="*/ 810705 w 810705"/>
              <a:gd name="connsiteY34" fmla="*/ 838986 h 1244338"/>
              <a:gd name="connsiteX35" fmla="*/ 791851 w 810705"/>
              <a:gd name="connsiteY35" fmla="*/ 518474 h 1244338"/>
              <a:gd name="connsiteX36" fmla="*/ 782424 w 810705"/>
              <a:gd name="connsiteY36" fmla="*/ 480767 h 1244338"/>
              <a:gd name="connsiteX37" fmla="*/ 754144 w 810705"/>
              <a:gd name="connsiteY37" fmla="*/ 358219 h 1244338"/>
              <a:gd name="connsiteX38" fmla="*/ 744717 w 810705"/>
              <a:gd name="connsiteY38" fmla="*/ 329938 h 1244338"/>
              <a:gd name="connsiteX39" fmla="*/ 707010 w 810705"/>
              <a:gd name="connsiteY39" fmla="*/ 273377 h 1244338"/>
              <a:gd name="connsiteX40" fmla="*/ 678730 w 810705"/>
              <a:gd name="connsiteY40" fmla="*/ 179109 h 1244338"/>
              <a:gd name="connsiteX41" fmla="*/ 669303 w 810705"/>
              <a:gd name="connsiteY41" fmla="*/ 150829 h 1244338"/>
              <a:gd name="connsiteX42" fmla="*/ 659876 w 810705"/>
              <a:gd name="connsiteY42" fmla="*/ 122549 h 1244338"/>
              <a:gd name="connsiteX43" fmla="*/ 631596 w 810705"/>
              <a:gd name="connsiteY43" fmla="*/ 94268 h 1244338"/>
              <a:gd name="connsiteX44" fmla="*/ 575035 w 810705"/>
              <a:gd name="connsiteY44" fmla="*/ 56561 h 1244338"/>
              <a:gd name="connsiteX45" fmla="*/ 537327 w 810705"/>
              <a:gd name="connsiteY45" fmla="*/ 47134 h 1244338"/>
              <a:gd name="connsiteX46" fmla="*/ 509047 w 810705"/>
              <a:gd name="connsiteY46" fmla="*/ 28280 h 1244338"/>
              <a:gd name="connsiteX47" fmla="*/ 443059 w 810705"/>
              <a:gd name="connsiteY47" fmla="*/ 9427 h 124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810705" h="1244338">
                <a:moveTo>
                  <a:pt x="575035" y="0"/>
                </a:moveTo>
                <a:cubicBezTo>
                  <a:pt x="474482" y="3142"/>
                  <a:pt x="373667" y="1510"/>
                  <a:pt x="273377" y="9427"/>
                </a:cubicBezTo>
                <a:cubicBezTo>
                  <a:pt x="253565" y="10991"/>
                  <a:pt x="235670" y="21996"/>
                  <a:pt x="216816" y="28280"/>
                </a:cubicBezTo>
                <a:lnTo>
                  <a:pt x="188536" y="37707"/>
                </a:lnTo>
                <a:cubicBezTo>
                  <a:pt x="179109" y="47134"/>
                  <a:pt x="170497" y="57453"/>
                  <a:pt x="160255" y="65988"/>
                </a:cubicBezTo>
                <a:cubicBezTo>
                  <a:pt x="151552" y="73241"/>
                  <a:pt x="137980" y="75234"/>
                  <a:pt x="131975" y="84841"/>
                </a:cubicBezTo>
                <a:cubicBezTo>
                  <a:pt x="121442" y="101694"/>
                  <a:pt x="119406" y="122548"/>
                  <a:pt x="113121" y="141402"/>
                </a:cubicBezTo>
                <a:lnTo>
                  <a:pt x="84841" y="226243"/>
                </a:lnTo>
                <a:lnTo>
                  <a:pt x="75414" y="254524"/>
                </a:lnTo>
                <a:cubicBezTo>
                  <a:pt x="72272" y="263951"/>
                  <a:pt x="68397" y="273164"/>
                  <a:pt x="65987" y="282804"/>
                </a:cubicBezTo>
                <a:cubicBezTo>
                  <a:pt x="42313" y="377504"/>
                  <a:pt x="55329" y="333633"/>
                  <a:pt x="28280" y="414779"/>
                </a:cubicBezTo>
                <a:lnTo>
                  <a:pt x="18853" y="443060"/>
                </a:lnTo>
                <a:cubicBezTo>
                  <a:pt x="16983" y="459892"/>
                  <a:pt x="0" y="609899"/>
                  <a:pt x="0" y="622169"/>
                </a:cubicBezTo>
                <a:cubicBezTo>
                  <a:pt x="0" y="735334"/>
                  <a:pt x="3775" y="848510"/>
                  <a:pt x="9426" y="961534"/>
                </a:cubicBezTo>
                <a:cubicBezTo>
                  <a:pt x="10073" y="974474"/>
                  <a:pt x="15294" y="986784"/>
                  <a:pt x="18853" y="999241"/>
                </a:cubicBezTo>
                <a:cubicBezTo>
                  <a:pt x="21583" y="1008796"/>
                  <a:pt x="23836" y="1018634"/>
                  <a:pt x="28280" y="1027522"/>
                </a:cubicBezTo>
                <a:cubicBezTo>
                  <a:pt x="41403" y="1053768"/>
                  <a:pt x="54568" y="1063237"/>
                  <a:pt x="75414" y="1084083"/>
                </a:cubicBezTo>
                <a:cubicBezTo>
                  <a:pt x="93766" y="1139137"/>
                  <a:pt x="70482" y="1088578"/>
                  <a:pt x="113121" y="1131217"/>
                </a:cubicBezTo>
                <a:cubicBezTo>
                  <a:pt x="121132" y="1139228"/>
                  <a:pt x="124448" y="1151029"/>
                  <a:pt x="131975" y="1159497"/>
                </a:cubicBezTo>
                <a:cubicBezTo>
                  <a:pt x="151963" y="1181983"/>
                  <a:pt x="185295" y="1219151"/>
                  <a:pt x="216816" y="1234911"/>
                </a:cubicBezTo>
                <a:cubicBezTo>
                  <a:pt x="225704" y="1239355"/>
                  <a:pt x="235670" y="1241196"/>
                  <a:pt x="245097" y="1244338"/>
                </a:cubicBezTo>
                <a:cubicBezTo>
                  <a:pt x="301658" y="1241196"/>
                  <a:pt x="358364" y="1240040"/>
                  <a:pt x="414779" y="1234911"/>
                </a:cubicBezTo>
                <a:cubicBezTo>
                  <a:pt x="431058" y="1233431"/>
                  <a:pt x="464024" y="1221639"/>
                  <a:pt x="480767" y="1216058"/>
                </a:cubicBezTo>
                <a:cubicBezTo>
                  <a:pt x="490194" y="1209773"/>
                  <a:pt x="498914" y="1202271"/>
                  <a:pt x="509047" y="1197204"/>
                </a:cubicBezTo>
                <a:cubicBezTo>
                  <a:pt x="517935" y="1192760"/>
                  <a:pt x="528641" y="1192603"/>
                  <a:pt x="537327" y="1187777"/>
                </a:cubicBezTo>
                <a:cubicBezTo>
                  <a:pt x="557135" y="1176773"/>
                  <a:pt x="575034" y="1162639"/>
                  <a:pt x="593888" y="1150070"/>
                </a:cubicBezTo>
                <a:cubicBezTo>
                  <a:pt x="621700" y="1131529"/>
                  <a:pt x="627763" y="1130160"/>
                  <a:pt x="650449" y="1102936"/>
                </a:cubicBezTo>
                <a:cubicBezTo>
                  <a:pt x="657702" y="1094232"/>
                  <a:pt x="662050" y="1083360"/>
                  <a:pt x="669303" y="1074656"/>
                </a:cubicBezTo>
                <a:cubicBezTo>
                  <a:pt x="677838" y="1064414"/>
                  <a:pt x="689048" y="1056617"/>
                  <a:pt x="697583" y="1046375"/>
                </a:cubicBezTo>
                <a:cubicBezTo>
                  <a:pt x="704836" y="1037671"/>
                  <a:pt x="710816" y="1027932"/>
                  <a:pt x="716437" y="1018095"/>
                </a:cubicBezTo>
                <a:cubicBezTo>
                  <a:pt x="723409" y="1005894"/>
                  <a:pt x="726294" y="991183"/>
                  <a:pt x="735290" y="980388"/>
                </a:cubicBezTo>
                <a:cubicBezTo>
                  <a:pt x="742543" y="971684"/>
                  <a:pt x="754144" y="967819"/>
                  <a:pt x="763571" y="961534"/>
                </a:cubicBezTo>
                <a:cubicBezTo>
                  <a:pt x="769855" y="952107"/>
                  <a:pt x="777357" y="943387"/>
                  <a:pt x="782424" y="933254"/>
                </a:cubicBezTo>
                <a:cubicBezTo>
                  <a:pt x="789958" y="918186"/>
                  <a:pt x="797251" y="881361"/>
                  <a:pt x="801278" y="867266"/>
                </a:cubicBezTo>
                <a:cubicBezTo>
                  <a:pt x="804008" y="857712"/>
                  <a:pt x="807563" y="848413"/>
                  <a:pt x="810705" y="838986"/>
                </a:cubicBezTo>
                <a:cubicBezTo>
                  <a:pt x="806620" y="732768"/>
                  <a:pt x="809462" y="624140"/>
                  <a:pt x="791851" y="518474"/>
                </a:cubicBezTo>
                <a:cubicBezTo>
                  <a:pt x="789721" y="505694"/>
                  <a:pt x="785566" y="493336"/>
                  <a:pt x="782424" y="480767"/>
                </a:cubicBezTo>
                <a:cubicBezTo>
                  <a:pt x="765535" y="311863"/>
                  <a:pt x="792789" y="435507"/>
                  <a:pt x="754144" y="358219"/>
                </a:cubicBezTo>
                <a:cubicBezTo>
                  <a:pt x="749700" y="349331"/>
                  <a:pt x="749543" y="338624"/>
                  <a:pt x="744717" y="329938"/>
                </a:cubicBezTo>
                <a:cubicBezTo>
                  <a:pt x="733713" y="310130"/>
                  <a:pt x="707010" y="273377"/>
                  <a:pt x="707010" y="273377"/>
                </a:cubicBezTo>
                <a:cubicBezTo>
                  <a:pt x="692764" y="216394"/>
                  <a:pt x="701678" y="247955"/>
                  <a:pt x="678730" y="179109"/>
                </a:cubicBezTo>
                <a:lnTo>
                  <a:pt x="669303" y="150829"/>
                </a:lnTo>
                <a:cubicBezTo>
                  <a:pt x="666161" y="141402"/>
                  <a:pt x="666902" y="129575"/>
                  <a:pt x="659876" y="122549"/>
                </a:cubicBezTo>
                <a:cubicBezTo>
                  <a:pt x="650449" y="113122"/>
                  <a:pt x="642119" y="102453"/>
                  <a:pt x="631596" y="94268"/>
                </a:cubicBezTo>
                <a:cubicBezTo>
                  <a:pt x="613710" y="80357"/>
                  <a:pt x="597018" y="62057"/>
                  <a:pt x="575035" y="56561"/>
                </a:cubicBezTo>
                <a:lnTo>
                  <a:pt x="537327" y="47134"/>
                </a:lnTo>
                <a:cubicBezTo>
                  <a:pt x="527900" y="40849"/>
                  <a:pt x="519400" y="32881"/>
                  <a:pt x="509047" y="28280"/>
                </a:cubicBezTo>
                <a:cubicBezTo>
                  <a:pt x="464392" y="8433"/>
                  <a:pt x="470006" y="9427"/>
                  <a:pt x="443059" y="9427"/>
                </a:cubicBezTo>
              </a:path>
            </a:pathLst>
          </a:custGeom>
          <a:noFill/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Voľný tvar: obrazec 13">
            <a:extLst>
              <a:ext uri="{FF2B5EF4-FFF2-40B4-BE49-F238E27FC236}">
                <a16:creationId xmlns:a16="http://schemas.microsoft.com/office/drawing/2014/main" id="{4BF8F986-06B6-47FD-BAE4-0C1C8E86579A}"/>
              </a:ext>
            </a:extLst>
          </p:cNvPr>
          <p:cNvSpPr/>
          <p:nvPr/>
        </p:nvSpPr>
        <p:spPr>
          <a:xfrm>
            <a:off x="6911374" y="416480"/>
            <a:ext cx="4977575" cy="1442301"/>
          </a:xfrm>
          <a:custGeom>
            <a:avLst/>
            <a:gdLst>
              <a:gd name="connsiteX0" fmla="*/ 4770185 w 4977575"/>
              <a:gd name="connsiteY0" fmla="*/ 263951 h 1442301"/>
              <a:gd name="connsiteX1" fmla="*/ 4657063 w 4977575"/>
              <a:gd name="connsiteY1" fmla="*/ 245097 h 1442301"/>
              <a:gd name="connsiteX2" fmla="*/ 4609929 w 4977575"/>
              <a:gd name="connsiteY2" fmla="*/ 226243 h 1442301"/>
              <a:gd name="connsiteX3" fmla="*/ 4572222 w 4977575"/>
              <a:gd name="connsiteY3" fmla="*/ 216816 h 1442301"/>
              <a:gd name="connsiteX4" fmla="*/ 4543942 w 4977575"/>
              <a:gd name="connsiteY4" fmla="*/ 207390 h 1442301"/>
              <a:gd name="connsiteX5" fmla="*/ 4487381 w 4977575"/>
              <a:gd name="connsiteY5" fmla="*/ 169682 h 1442301"/>
              <a:gd name="connsiteX6" fmla="*/ 4459100 w 4977575"/>
              <a:gd name="connsiteY6" fmla="*/ 150829 h 1442301"/>
              <a:gd name="connsiteX7" fmla="*/ 4402540 w 4977575"/>
              <a:gd name="connsiteY7" fmla="*/ 131975 h 1442301"/>
              <a:gd name="connsiteX8" fmla="*/ 4374259 w 4977575"/>
              <a:gd name="connsiteY8" fmla="*/ 122548 h 1442301"/>
              <a:gd name="connsiteX9" fmla="*/ 4327125 w 4977575"/>
              <a:gd name="connsiteY9" fmla="*/ 103695 h 1442301"/>
              <a:gd name="connsiteX10" fmla="*/ 4298845 w 4977575"/>
              <a:gd name="connsiteY10" fmla="*/ 94268 h 1442301"/>
              <a:gd name="connsiteX11" fmla="*/ 4270564 w 4977575"/>
              <a:gd name="connsiteY11" fmla="*/ 75414 h 1442301"/>
              <a:gd name="connsiteX12" fmla="*/ 4185723 w 4977575"/>
              <a:gd name="connsiteY12" fmla="*/ 56561 h 1442301"/>
              <a:gd name="connsiteX13" fmla="*/ 4110309 w 4977575"/>
              <a:gd name="connsiteY13" fmla="*/ 37707 h 1442301"/>
              <a:gd name="connsiteX14" fmla="*/ 4053748 w 4977575"/>
              <a:gd name="connsiteY14" fmla="*/ 28280 h 1442301"/>
              <a:gd name="connsiteX15" fmla="*/ 4016041 w 4977575"/>
              <a:gd name="connsiteY15" fmla="*/ 18854 h 1442301"/>
              <a:gd name="connsiteX16" fmla="*/ 3884065 w 4977575"/>
              <a:gd name="connsiteY16" fmla="*/ 9427 h 1442301"/>
              <a:gd name="connsiteX17" fmla="*/ 3808651 w 4977575"/>
              <a:gd name="connsiteY17" fmla="*/ 0 h 1442301"/>
              <a:gd name="connsiteX18" fmla="*/ 3393872 w 4977575"/>
              <a:gd name="connsiteY18" fmla="*/ 18854 h 1442301"/>
              <a:gd name="connsiteX19" fmla="*/ 3337311 w 4977575"/>
              <a:gd name="connsiteY19" fmla="*/ 28280 h 1442301"/>
              <a:gd name="connsiteX20" fmla="*/ 3026226 w 4977575"/>
              <a:gd name="connsiteY20" fmla="*/ 28280 h 1442301"/>
              <a:gd name="connsiteX21" fmla="*/ 2960239 w 4977575"/>
              <a:gd name="connsiteY21" fmla="*/ 18854 h 1442301"/>
              <a:gd name="connsiteX22" fmla="*/ 2611447 w 4977575"/>
              <a:gd name="connsiteY22" fmla="*/ 9427 h 1442301"/>
              <a:gd name="connsiteX23" fmla="*/ 2272082 w 4977575"/>
              <a:gd name="connsiteY23" fmla="*/ 18854 h 1442301"/>
              <a:gd name="connsiteX24" fmla="*/ 2234375 w 4977575"/>
              <a:gd name="connsiteY24" fmla="*/ 28280 h 1442301"/>
              <a:gd name="connsiteX25" fmla="*/ 1819595 w 4977575"/>
              <a:gd name="connsiteY25" fmla="*/ 37707 h 1442301"/>
              <a:gd name="connsiteX26" fmla="*/ 1715900 w 4977575"/>
              <a:gd name="connsiteY26" fmla="*/ 47134 h 1442301"/>
              <a:gd name="connsiteX27" fmla="*/ 1659340 w 4977575"/>
              <a:gd name="connsiteY27" fmla="*/ 65988 h 1442301"/>
              <a:gd name="connsiteX28" fmla="*/ 1631059 w 4977575"/>
              <a:gd name="connsiteY28" fmla="*/ 75414 h 1442301"/>
              <a:gd name="connsiteX29" fmla="*/ 1602779 w 4977575"/>
              <a:gd name="connsiteY29" fmla="*/ 84841 h 1442301"/>
              <a:gd name="connsiteX30" fmla="*/ 1517937 w 4977575"/>
              <a:gd name="connsiteY30" fmla="*/ 103695 h 1442301"/>
              <a:gd name="connsiteX31" fmla="*/ 1470803 w 4977575"/>
              <a:gd name="connsiteY31" fmla="*/ 113122 h 1442301"/>
              <a:gd name="connsiteX32" fmla="*/ 1442523 w 4977575"/>
              <a:gd name="connsiteY32" fmla="*/ 131975 h 1442301"/>
              <a:gd name="connsiteX33" fmla="*/ 1414243 w 4977575"/>
              <a:gd name="connsiteY33" fmla="*/ 141402 h 1442301"/>
              <a:gd name="connsiteX34" fmla="*/ 1367109 w 4977575"/>
              <a:gd name="connsiteY34" fmla="*/ 160256 h 1442301"/>
              <a:gd name="connsiteX35" fmla="*/ 1319975 w 4977575"/>
              <a:gd name="connsiteY35" fmla="*/ 169682 h 1442301"/>
              <a:gd name="connsiteX36" fmla="*/ 1282267 w 4977575"/>
              <a:gd name="connsiteY36" fmla="*/ 179109 h 1442301"/>
              <a:gd name="connsiteX37" fmla="*/ 1197426 w 4977575"/>
              <a:gd name="connsiteY37" fmla="*/ 207390 h 1442301"/>
              <a:gd name="connsiteX38" fmla="*/ 1169146 w 4977575"/>
              <a:gd name="connsiteY38" fmla="*/ 216816 h 1442301"/>
              <a:gd name="connsiteX39" fmla="*/ 1065451 w 4977575"/>
              <a:gd name="connsiteY39" fmla="*/ 235670 h 1442301"/>
              <a:gd name="connsiteX40" fmla="*/ 1018317 w 4977575"/>
              <a:gd name="connsiteY40" fmla="*/ 245097 h 1442301"/>
              <a:gd name="connsiteX41" fmla="*/ 980610 w 4977575"/>
              <a:gd name="connsiteY41" fmla="*/ 254524 h 1442301"/>
              <a:gd name="connsiteX42" fmla="*/ 886342 w 4977575"/>
              <a:gd name="connsiteY42" fmla="*/ 263951 h 1442301"/>
              <a:gd name="connsiteX43" fmla="*/ 829781 w 4977575"/>
              <a:gd name="connsiteY43" fmla="*/ 273377 h 1442301"/>
              <a:gd name="connsiteX44" fmla="*/ 518696 w 4977575"/>
              <a:gd name="connsiteY44" fmla="*/ 282804 h 1442301"/>
              <a:gd name="connsiteX45" fmla="*/ 396148 w 4977575"/>
              <a:gd name="connsiteY45" fmla="*/ 301658 h 1442301"/>
              <a:gd name="connsiteX46" fmla="*/ 339587 w 4977575"/>
              <a:gd name="connsiteY46" fmla="*/ 311085 h 1442301"/>
              <a:gd name="connsiteX47" fmla="*/ 292453 w 4977575"/>
              <a:gd name="connsiteY47" fmla="*/ 320511 h 1442301"/>
              <a:gd name="connsiteX48" fmla="*/ 207612 w 4977575"/>
              <a:gd name="connsiteY48" fmla="*/ 329938 h 1442301"/>
              <a:gd name="connsiteX49" fmla="*/ 141624 w 4977575"/>
              <a:gd name="connsiteY49" fmla="*/ 339365 h 1442301"/>
              <a:gd name="connsiteX50" fmla="*/ 113344 w 4977575"/>
              <a:gd name="connsiteY50" fmla="*/ 348792 h 1442301"/>
              <a:gd name="connsiteX51" fmla="*/ 94490 w 4977575"/>
              <a:gd name="connsiteY51" fmla="*/ 386499 h 1442301"/>
              <a:gd name="connsiteX52" fmla="*/ 28502 w 4977575"/>
              <a:gd name="connsiteY52" fmla="*/ 461913 h 1442301"/>
              <a:gd name="connsiteX53" fmla="*/ 19076 w 4977575"/>
              <a:gd name="connsiteY53" fmla="*/ 490194 h 1442301"/>
              <a:gd name="connsiteX54" fmla="*/ 222 w 4977575"/>
              <a:gd name="connsiteY54" fmla="*/ 518474 h 1442301"/>
              <a:gd name="connsiteX55" fmla="*/ 28502 w 4977575"/>
              <a:gd name="connsiteY55" fmla="*/ 659876 h 1442301"/>
              <a:gd name="connsiteX56" fmla="*/ 47356 w 4977575"/>
              <a:gd name="connsiteY56" fmla="*/ 688157 h 1442301"/>
              <a:gd name="connsiteX57" fmla="*/ 85063 w 4977575"/>
              <a:gd name="connsiteY57" fmla="*/ 754144 h 1442301"/>
              <a:gd name="connsiteX58" fmla="*/ 141624 w 4977575"/>
              <a:gd name="connsiteY58" fmla="*/ 810705 h 1442301"/>
              <a:gd name="connsiteX59" fmla="*/ 188758 w 4977575"/>
              <a:gd name="connsiteY59" fmla="*/ 876693 h 1442301"/>
              <a:gd name="connsiteX60" fmla="*/ 217039 w 4977575"/>
              <a:gd name="connsiteY60" fmla="*/ 895546 h 1442301"/>
              <a:gd name="connsiteX61" fmla="*/ 245319 w 4977575"/>
              <a:gd name="connsiteY61" fmla="*/ 933254 h 1442301"/>
              <a:gd name="connsiteX62" fmla="*/ 273599 w 4977575"/>
              <a:gd name="connsiteY62" fmla="*/ 961534 h 1442301"/>
              <a:gd name="connsiteX63" fmla="*/ 292453 w 4977575"/>
              <a:gd name="connsiteY63" fmla="*/ 999241 h 1442301"/>
              <a:gd name="connsiteX64" fmla="*/ 301880 w 4977575"/>
              <a:gd name="connsiteY64" fmla="*/ 1027522 h 1442301"/>
              <a:gd name="connsiteX65" fmla="*/ 330160 w 4977575"/>
              <a:gd name="connsiteY65" fmla="*/ 1055802 h 1442301"/>
              <a:gd name="connsiteX66" fmla="*/ 349014 w 4977575"/>
              <a:gd name="connsiteY66" fmla="*/ 1084082 h 1442301"/>
              <a:gd name="connsiteX67" fmla="*/ 358441 w 4977575"/>
              <a:gd name="connsiteY67" fmla="*/ 1112363 h 1442301"/>
              <a:gd name="connsiteX68" fmla="*/ 424428 w 4977575"/>
              <a:gd name="connsiteY68" fmla="*/ 1197204 h 1442301"/>
              <a:gd name="connsiteX69" fmla="*/ 452709 w 4977575"/>
              <a:gd name="connsiteY69" fmla="*/ 1216058 h 1442301"/>
              <a:gd name="connsiteX70" fmla="*/ 499843 w 4977575"/>
              <a:gd name="connsiteY70" fmla="*/ 1253765 h 1442301"/>
              <a:gd name="connsiteX71" fmla="*/ 565830 w 4977575"/>
              <a:gd name="connsiteY71" fmla="*/ 1291472 h 1442301"/>
              <a:gd name="connsiteX72" fmla="*/ 641245 w 4977575"/>
              <a:gd name="connsiteY72" fmla="*/ 1310326 h 1442301"/>
              <a:gd name="connsiteX73" fmla="*/ 744940 w 4977575"/>
              <a:gd name="connsiteY73" fmla="*/ 1348033 h 1442301"/>
              <a:gd name="connsiteX74" fmla="*/ 839208 w 4977575"/>
              <a:gd name="connsiteY74" fmla="*/ 1376313 h 1442301"/>
              <a:gd name="connsiteX75" fmla="*/ 933476 w 4977575"/>
              <a:gd name="connsiteY75" fmla="*/ 1404594 h 1442301"/>
              <a:gd name="connsiteX76" fmla="*/ 1008890 w 4977575"/>
              <a:gd name="connsiteY76" fmla="*/ 1414021 h 1442301"/>
              <a:gd name="connsiteX77" fmla="*/ 1122012 w 4977575"/>
              <a:gd name="connsiteY77" fmla="*/ 1432874 h 1442301"/>
              <a:gd name="connsiteX78" fmla="*/ 1169146 w 4977575"/>
              <a:gd name="connsiteY78" fmla="*/ 1442301 h 1442301"/>
              <a:gd name="connsiteX79" fmla="*/ 1536791 w 4977575"/>
              <a:gd name="connsiteY79" fmla="*/ 1432874 h 1442301"/>
              <a:gd name="connsiteX80" fmla="*/ 1763034 w 4977575"/>
              <a:gd name="connsiteY80" fmla="*/ 1414021 h 1442301"/>
              <a:gd name="connsiteX81" fmla="*/ 1838449 w 4977575"/>
              <a:gd name="connsiteY81" fmla="*/ 1395167 h 1442301"/>
              <a:gd name="connsiteX82" fmla="*/ 1951570 w 4977575"/>
              <a:gd name="connsiteY82" fmla="*/ 1376313 h 1442301"/>
              <a:gd name="connsiteX83" fmla="*/ 1979851 w 4977575"/>
              <a:gd name="connsiteY83" fmla="*/ 1366887 h 1442301"/>
              <a:gd name="connsiteX84" fmla="*/ 2026985 w 4977575"/>
              <a:gd name="connsiteY84" fmla="*/ 1357460 h 1442301"/>
              <a:gd name="connsiteX85" fmla="*/ 2083546 w 4977575"/>
              <a:gd name="connsiteY85" fmla="*/ 1338606 h 1442301"/>
              <a:gd name="connsiteX86" fmla="*/ 2158960 w 4977575"/>
              <a:gd name="connsiteY86" fmla="*/ 1310326 h 1442301"/>
              <a:gd name="connsiteX87" fmla="*/ 2243801 w 4977575"/>
              <a:gd name="connsiteY87" fmla="*/ 1291472 h 1442301"/>
              <a:gd name="connsiteX88" fmla="*/ 2328643 w 4977575"/>
              <a:gd name="connsiteY88" fmla="*/ 1272619 h 1442301"/>
              <a:gd name="connsiteX89" fmla="*/ 2696288 w 4977575"/>
              <a:gd name="connsiteY89" fmla="*/ 1282045 h 1442301"/>
              <a:gd name="connsiteX90" fmla="*/ 2743422 w 4977575"/>
              <a:gd name="connsiteY90" fmla="*/ 1291472 h 1442301"/>
              <a:gd name="connsiteX91" fmla="*/ 2818836 w 4977575"/>
              <a:gd name="connsiteY91" fmla="*/ 1300899 h 1442301"/>
              <a:gd name="connsiteX92" fmla="*/ 3082787 w 4977575"/>
              <a:gd name="connsiteY92" fmla="*/ 1291472 h 1442301"/>
              <a:gd name="connsiteX93" fmla="*/ 3158201 w 4977575"/>
              <a:gd name="connsiteY93" fmla="*/ 1282045 h 1442301"/>
              <a:gd name="connsiteX94" fmla="*/ 3516420 w 4977575"/>
              <a:gd name="connsiteY94" fmla="*/ 1272619 h 1442301"/>
              <a:gd name="connsiteX95" fmla="*/ 3591834 w 4977575"/>
              <a:gd name="connsiteY95" fmla="*/ 1263192 h 1442301"/>
              <a:gd name="connsiteX96" fmla="*/ 3686102 w 4977575"/>
              <a:gd name="connsiteY96" fmla="*/ 1253765 h 1442301"/>
              <a:gd name="connsiteX97" fmla="*/ 3723810 w 4977575"/>
              <a:gd name="connsiteY97" fmla="*/ 1244338 h 1442301"/>
              <a:gd name="connsiteX98" fmla="*/ 3818078 w 4977575"/>
              <a:gd name="connsiteY98" fmla="*/ 1234911 h 1442301"/>
              <a:gd name="connsiteX99" fmla="*/ 3893492 w 4977575"/>
              <a:gd name="connsiteY99" fmla="*/ 1216058 h 1442301"/>
              <a:gd name="connsiteX100" fmla="*/ 3921773 w 4977575"/>
              <a:gd name="connsiteY100" fmla="*/ 1206631 h 1442301"/>
              <a:gd name="connsiteX101" fmla="*/ 4016041 w 4977575"/>
              <a:gd name="connsiteY101" fmla="*/ 1197204 h 1442301"/>
              <a:gd name="connsiteX102" fmla="*/ 4148016 w 4977575"/>
              <a:gd name="connsiteY102" fmla="*/ 1206631 h 1442301"/>
              <a:gd name="connsiteX103" fmla="*/ 4176296 w 4977575"/>
              <a:gd name="connsiteY103" fmla="*/ 1216058 h 1442301"/>
              <a:gd name="connsiteX104" fmla="*/ 4251711 w 4977575"/>
              <a:gd name="connsiteY104" fmla="*/ 1234911 h 1442301"/>
              <a:gd name="connsiteX105" fmla="*/ 4289418 w 4977575"/>
              <a:gd name="connsiteY105" fmla="*/ 1244338 h 1442301"/>
              <a:gd name="connsiteX106" fmla="*/ 4345979 w 4977575"/>
              <a:gd name="connsiteY106" fmla="*/ 1263192 h 1442301"/>
              <a:gd name="connsiteX107" fmla="*/ 4393113 w 4977575"/>
              <a:gd name="connsiteY107" fmla="*/ 1272619 h 1442301"/>
              <a:gd name="connsiteX108" fmla="*/ 4449674 w 4977575"/>
              <a:gd name="connsiteY108" fmla="*/ 1291472 h 1442301"/>
              <a:gd name="connsiteX109" fmla="*/ 4525088 w 4977575"/>
              <a:gd name="connsiteY109" fmla="*/ 1319753 h 1442301"/>
              <a:gd name="connsiteX110" fmla="*/ 4572222 w 4977575"/>
              <a:gd name="connsiteY110" fmla="*/ 1329179 h 1442301"/>
              <a:gd name="connsiteX111" fmla="*/ 4704197 w 4977575"/>
              <a:gd name="connsiteY111" fmla="*/ 1319753 h 1442301"/>
              <a:gd name="connsiteX112" fmla="*/ 4713624 w 4977575"/>
              <a:gd name="connsiteY112" fmla="*/ 1291472 h 1442301"/>
              <a:gd name="connsiteX113" fmla="*/ 4741905 w 4977575"/>
              <a:gd name="connsiteY113" fmla="*/ 1253765 h 1442301"/>
              <a:gd name="connsiteX114" fmla="*/ 4770185 w 4977575"/>
              <a:gd name="connsiteY114" fmla="*/ 1178351 h 1442301"/>
              <a:gd name="connsiteX115" fmla="*/ 4789039 w 4977575"/>
              <a:gd name="connsiteY115" fmla="*/ 1140643 h 1442301"/>
              <a:gd name="connsiteX116" fmla="*/ 4817319 w 4977575"/>
              <a:gd name="connsiteY116" fmla="*/ 1065229 h 1442301"/>
              <a:gd name="connsiteX117" fmla="*/ 4855026 w 4977575"/>
              <a:gd name="connsiteY117" fmla="*/ 961534 h 1442301"/>
              <a:gd name="connsiteX118" fmla="*/ 4883307 w 4977575"/>
              <a:gd name="connsiteY118" fmla="*/ 886120 h 1442301"/>
              <a:gd name="connsiteX119" fmla="*/ 4892733 w 4977575"/>
              <a:gd name="connsiteY119" fmla="*/ 857839 h 1442301"/>
              <a:gd name="connsiteX120" fmla="*/ 4911587 w 4977575"/>
              <a:gd name="connsiteY120" fmla="*/ 820132 h 1442301"/>
              <a:gd name="connsiteX121" fmla="*/ 4930441 w 4977575"/>
              <a:gd name="connsiteY121" fmla="*/ 772998 h 1442301"/>
              <a:gd name="connsiteX122" fmla="*/ 4939867 w 4977575"/>
              <a:gd name="connsiteY122" fmla="*/ 716437 h 1442301"/>
              <a:gd name="connsiteX123" fmla="*/ 4968148 w 4977575"/>
              <a:gd name="connsiteY123" fmla="*/ 659876 h 1442301"/>
              <a:gd name="connsiteX124" fmla="*/ 4977575 w 4977575"/>
              <a:gd name="connsiteY124" fmla="*/ 603315 h 1442301"/>
              <a:gd name="connsiteX125" fmla="*/ 4949294 w 4977575"/>
              <a:gd name="connsiteY125" fmla="*/ 480767 h 1442301"/>
              <a:gd name="connsiteX126" fmla="*/ 4939867 w 4977575"/>
              <a:gd name="connsiteY126" fmla="*/ 452487 h 1442301"/>
              <a:gd name="connsiteX127" fmla="*/ 4902160 w 4977575"/>
              <a:gd name="connsiteY127" fmla="*/ 395926 h 1442301"/>
              <a:gd name="connsiteX128" fmla="*/ 4883307 w 4977575"/>
              <a:gd name="connsiteY128" fmla="*/ 367645 h 1442301"/>
              <a:gd name="connsiteX129" fmla="*/ 4855026 w 4977575"/>
              <a:gd name="connsiteY129" fmla="*/ 348792 h 1442301"/>
              <a:gd name="connsiteX130" fmla="*/ 4836173 w 4977575"/>
              <a:gd name="connsiteY130" fmla="*/ 320511 h 1442301"/>
              <a:gd name="connsiteX131" fmla="*/ 4807892 w 4977575"/>
              <a:gd name="connsiteY131" fmla="*/ 301658 h 1442301"/>
              <a:gd name="connsiteX132" fmla="*/ 4798465 w 4977575"/>
              <a:gd name="connsiteY132" fmla="*/ 273377 h 1442301"/>
              <a:gd name="connsiteX133" fmla="*/ 4770185 w 4977575"/>
              <a:gd name="connsiteY133" fmla="*/ 263951 h 144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4977575" h="1442301">
                <a:moveTo>
                  <a:pt x="4770185" y="263951"/>
                </a:moveTo>
                <a:cubicBezTo>
                  <a:pt x="4746618" y="259238"/>
                  <a:pt x="4692556" y="259295"/>
                  <a:pt x="4657063" y="245097"/>
                </a:cubicBezTo>
                <a:cubicBezTo>
                  <a:pt x="4641352" y="238812"/>
                  <a:pt x="4625982" y="231594"/>
                  <a:pt x="4609929" y="226243"/>
                </a:cubicBezTo>
                <a:cubicBezTo>
                  <a:pt x="4597638" y="222146"/>
                  <a:pt x="4584679" y="220375"/>
                  <a:pt x="4572222" y="216816"/>
                </a:cubicBezTo>
                <a:cubicBezTo>
                  <a:pt x="4562668" y="214086"/>
                  <a:pt x="4553369" y="210532"/>
                  <a:pt x="4543942" y="207390"/>
                </a:cubicBezTo>
                <a:lnTo>
                  <a:pt x="4487381" y="169682"/>
                </a:lnTo>
                <a:cubicBezTo>
                  <a:pt x="4477954" y="163397"/>
                  <a:pt x="4469848" y="154412"/>
                  <a:pt x="4459100" y="150829"/>
                </a:cubicBezTo>
                <a:lnTo>
                  <a:pt x="4402540" y="131975"/>
                </a:lnTo>
                <a:cubicBezTo>
                  <a:pt x="4393113" y="128833"/>
                  <a:pt x="4383485" y="126238"/>
                  <a:pt x="4374259" y="122548"/>
                </a:cubicBezTo>
                <a:cubicBezTo>
                  <a:pt x="4358548" y="116264"/>
                  <a:pt x="4342969" y="109637"/>
                  <a:pt x="4327125" y="103695"/>
                </a:cubicBezTo>
                <a:cubicBezTo>
                  <a:pt x="4317821" y="100206"/>
                  <a:pt x="4307733" y="98712"/>
                  <a:pt x="4298845" y="94268"/>
                </a:cubicBezTo>
                <a:cubicBezTo>
                  <a:pt x="4288711" y="89201"/>
                  <a:pt x="4280698" y="80481"/>
                  <a:pt x="4270564" y="75414"/>
                </a:cubicBezTo>
                <a:cubicBezTo>
                  <a:pt x="4245479" y="62871"/>
                  <a:pt x="4211060" y="61990"/>
                  <a:pt x="4185723" y="56561"/>
                </a:cubicBezTo>
                <a:cubicBezTo>
                  <a:pt x="4160387" y="51132"/>
                  <a:pt x="4135868" y="41967"/>
                  <a:pt x="4110309" y="37707"/>
                </a:cubicBezTo>
                <a:cubicBezTo>
                  <a:pt x="4091455" y="34565"/>
                  <a:pt x="4072491" y="32028"/>
                  <a:pt x="4053748" y="28280"/>
                </a:cubicBezTo>
                <a:cubicBezTo>
                  <a:pt x="4041044" y="25739"/>
                  <a:pt x="4028918" y="20285"/>
                  <a:pt x="4016041" y="18854"/>
                </a:cubicBezTo>
                <a:cubicBezTo>
                  <a:pt x="3972207" y="13984"/>
                  <a:pt x="3927988" y="13420"/>
                  <a:pt x="3884065" y="9427"/>
                </a:cubicBezTo>
                <a:cubicBezTo>
                  <a:pt x="3858835" y="7133"/>
                  <a:pt x="3833789" y="3142"/>
                  <a:pt x="3808651" y="0"/>
                </a:cubicBezTo>
                <a:cubicBezTo>
                  <a:pt x="3652261" y="4739"/>
                  <a:pt x="3537523" y="1954"/>
                  <a:pt x="3393872" y="18854"/>
                </a:cubicBezTo>
                <a:cubicBezTo>
                  <a:pt x="3374889" y="21087"/>
                  <a:pt x="3356165" y="25138"/>
                  <a:pt x="3337311" y="28280"/>
                </a:cubicBezTo>
                <a:cubicBezTo>
                  <a:pt x="3221199" y="66984"/>
                  <a:pt x="3303305" y="43257"/>
                  <a:pt x="3026226" y="28280"/>
                </a:cubicBezTo>
                <a:cubicBezTo>
                  <a:pt x="3004039" y="27081"/>
                  <a:pt x="2982435" y="19863"/>
                  <a:pt x="2960239" y="18854"/>
                </a:cubicBezTo>
                <a:cubicBezTo>
                  <a:pt x="2844053" y="13573"/>
                  <a:pt x="2727711" y="12569"/>
                  <a:pt x="2611447" y="9427"/>
                </a:cubicBezTo>
                <a:cubicBezTo>
                  <a:pt x="2498325" y="12569"/>
                  <a:pt x="2385106" y="13203"/>
                  <a:pt x="2272082" y="18854"/>
                </a:cubicBezTo>
                <a:cubicBezTo>
                  <a:pt x="2259142" y="19501"/>
                  <a:pt x="2247320" y="27741"/>
                  <a:pt x="2234375" y="28280"/>
                </a:cubicBezTo>
                <a:cubicBezTo>
                  <a:pt x="2096199" y="34037"/>
                  <a:pt x="1957855" y="34565"/>
                  <a:pt x="1819595" y="37707"/>
                </a:cubicBezTo>
                <a:cubicBezTo>
                  <a:pt x="1785030" y="40849"/>
                  <a:pt x="1750079" y="41102"/>
                  <a:pt x="1715900" y="47134"/>
                </a:cubicBezTo>
                <a:cubicBezTo>
                  <a:pt x="1696329" y="50588"/>
                  <a:pt x="1678193" y="59704"/>
                  <a:pt x="1659340" y="65988"/>
                </a:cubicBezTo>
                <a:lnTo>
                  <a:pt x="1631059" y="75414"/>
                </a:lnTo>
                <a:cubicBezTo>
                  <a:pt x="1621632" y="78556"/>
                  <a:pt x="1612523" y="82892"/>
                  <a:pt x="1602779" y="84841"/>
                </a:cubicBezTo>
                <a:cubicBezTo>
                  <a:pt x="1460623" y="113273"/>
                  <a:pt x="1637753" y="77069"/>
                  <a:pt x="1517937" y="103695"/>
                </a:cubicBezTo>
                <a:cubicBezTo>
                  <a:pt x="1502296" y="107171"/>
                  <a:pt x="1486514" y="109980"/>
                  <a:pt x="1470803" y="113122"/>
                </a:cubicBezTo>
                <a:cubicBezTo>
                  <a:pt x="1461376" y="119406"/>
                  <a:pt x="1452656" y="126908"/>
                  <a:pt x="1442523" y="131975"/>
                </a:cubicBezTo>
                <a:cubicBezTo>
                  <a:pt x="1433635" y="136419"/>
                  <a:pt x="1423547" y="137913"/>
                  <a:pt x="1414243" y="141402"/>
                </a:cubicBezTo>
                <a:cubicBezTo>
                  <a:pt x="1398399" y="147344"/>
                  <a:pt x="1383317" y="155394"/>
                  <a:pt x="1367109" y="160256"/>
                </a:cubicBezTo>
                <a:cubicBezTo>
                  <a:pt x="1351762" y="164860"/>
                  <a:pt x="1335616" y="166206"/>
                  <a:pt x="1319975" y="169682"/>
                </a:cubicBezTo>
                <a:cubicBezTo>
                  <a:pt x="1307327" y="172492"/>
                  <a:pt x="1294677" y="175386"/>
                  <a:pt x="1282267" y="179109"/>
                </a:cubicBezTo>
                <a:cubicBezTo>
                  <a:pt x="1253714" y="187675"/>
                  <a:pt x="1225706" y="197964"/>
                  <a:pt x="1197426" y="207390"/>
                </a:cubicBezTo>
                <a:cubicBezTo>
                  <a:pt x="1187999" y="210532"/>
                  <a:pt x="1178890" y="214867"/>
                  <a:pt x="1169146" y="216816"/>
                </a:cubicBezTo>
                <a:cubicBezTo>
                  <a:pt x="1052718" y="240102"/>
                  <a:pt x="1198121" y="211548"/>
                  <a:pt x="1065451" y="235670"/>
                </a:cubicBezTo>
                <a:cubicBezTo>
                  <a:pt x="1049687" y="238536"/>
                  <a:pt x="1033958" y="241621"/>
                  <a:pt x="1018317" y="245097"/>
                </a:cubicBezTo>
                <a:cubicBezTo>
                  <a:pt x="1005670" y="247908"/>
                  <a:pt x="993436" y="252692"/>
                  <a:pt x="980610" y="254524"/>
                </a:cubicBezTo>
                <a:cubicBezTo>
                  <a:pt x="949348" y="258990"/>
                  <a:pt x="917678" y="260034"/>
                  <a:pt x="886342" y="263951"/>
                </a:cubicBezTo>
                <a:cubicBezTo>
                  <a:pt x="867376" y="266322"/>
                  <a:pt x="848870" y="272398"/>
                  <a:pt x="829781" y="273377"/>
                </a:cubicBezTo>
                <a:cubicBezTo>
                  <a:pt x="726175" y="278690"/>
                  <a:pt x="622391" y="279662"/>
                  <a:pt x="518696" y="282804"/>
                </a:cubicBezTo>
                <a:cubicBezTo>
                  <a:pt x="428673" y="300809"/>
                  <a:pt x="515995" y="284537"/>
                  <a:pt x="396148" y="301658"/>
                </a:cubicBezTo>
                <a:cubicBezTo>
                  <a:pt x="377226" y="304361"/>
                  <a:pt x="358392" y="307666"/>
                  <a:pt x="339587" y="311085"/>
                </a:cubicBezTo>
                <a:cubicBezTo>
                  <a:pt x="323823" y="313951"/>
                  <a:pt x="308314" y="318245"/>
                  <a:pt x="292453" y="320511"/>
                </a:cubicBezTo>
                <a:cubicBezTo>
                  <a:pt x="264285" y="324535"/>
                  <a:pt x="235847" y="326409"/>
                  <a:pt x="207612" y="329938"/>
                </a:cubicBezTo>
                <a:cubicBezTo>
                  <a:pt x="185564" y="332694"/>
                  <a:pt x="163620" y="336223"/>
                  <a:pt x="141624" y="339365"/>
                </a:cubicBezTo>
                <a:cubicBezTo>
                  <a:pt x="132197" y="342507"/>
                  <a:pt x="120370" y="341766"/>
                  <a:pt x="113344" y="348792"/>
                </a:cubicBezTo>
                <a:cubicBezTo>
                  <a:pt x="103407" y="358729"/>
                  <a:pt x="101720" y="374449"/>
                  <a:pt x="94490" y="386499"/>
                </a:cubicBezTo>
                <a:cubicBezTo>
                  <a:pt x="57829" y="447600"/>
                  <a:pt x="71971" y="432935"/>
                  <a:pt x="28502" y="461913"/>
                </a:cubicBezTo>
                <a:cubicBezTo>
                  <a:pt x="25360" y="471340"/>
                  <a:pt x="23520" y="481306"/>
                  <a:pt x="19076" y="490194"/>
                </a:cubicBezTo>
                <a:cubicBezTo>
                  <a:pt x="14009" y="500328"/>
                  <a:pt x="1163" y="507184"/>
                  <a:pt x="222" y="518474"/>
                </a:cubicBezTo>
                <a:cubicBezTo>
                  <a:pt x="-1803" y="542778"/>
                  <a:pt x="10183" y="632397"/>
                  <a:pt x="28502" y="659876"/>
                </a:cubicBezTo>
                <a:cubicBezTo>
                  <a:pt x="34787" y="669303"/>
                  <a:pt x="41735" y="678320"/>
                  <a:pt x="47356" y="688157"/>
                </a:cubicBezTo>
                <a:cubicBezTo>
                  <a:pt x="61010" y="712052"/>
                  <a:pt x="66692" y="733477"/>
                  <a:pt x="85063" y="754144"/>
                </a:cubicBezTo>
                <a:cubicBezTo>
                  <a:pt x="102777" y="774072"/>
                  <a:pt x="126834" y="788520"/>
                  <a:pt x="141624" y="810705"/>
                </a:cubicBezTo>
                <a:cubicBezTo>
                  <a:pt x="152328" y="826761"/>
                  <a:pt x="177067" y="865002"/>
                  <a:pt x="188758" y="876693"/>
                </a:cubicBezTo>
                <a:cubicBezTo>
                  <a:pt x="196769" y="884704"/>
                  <a:pt x="207612" y="889262"/>
                  <a:pt x="217039" y="895546"/>
                </a:cubicBezTo>
                <a:cubicBezTo>
                  <a:pt x="226466" y="908115"/>
                  <a:pt x="235094" y="921325"/>
                  <a:pt x="245319" y="933254"/>
                </a:cubicBezTo>
                <a:cubicBezTo>
                  <a:pt x="253995" y="943376"/>
                  <a:pt x="265850" y="950686"/>
                  <a:pt x="273599" y="961534"/>
                </a:cubicBezTo>
                <a:cubicBezTo>
                  <a:pt x="281767" y="972969"/>
                  <a:pt x="286917" y="986325"/>
                  <a:pt x="292453" y="999241"/>
                </a:cubicBezTo>
                <a:cubicBezTo>
                  <a:pt x="296367" y="1008374"/>
                  <a:pt x="296368" y="1019254"/>
                  <a:pt x="301880" y="1027522"/>
                </a:cubicBezTo>
                <a:cubicBezTo>
                  <a:pt x="309275" y="1038614"/>
                  <a:pt x="321625" y="1045561"/>
                  <a:pt x="330160" y="1055802"/>
                </a:cubicBezTo>
                <a:cubicBezTo>
                  <a:pt x="337413" y="1064506"/>
                  <a:pt x="342729" y="1074655"/>
                  <a:pt x="349014" y="1084082"/>
                </a:cubicBezTo>
                <a:cubicBezTo>
                  <a:pt x="352156" y="1093509"/>
                  <a:pt x="353997" y="1103475"/>
                  <a:pt x="358441" y="1112363"/>
                </a:cubicBezTo>
                <a:cubicBezTo>
                  <a:pt x="378423" y="1152328"/>
                  <a:pt x="390688" y="1168284"/>
                  <a:pt x="424428" y="1197204"/>
                </a:cubicBezTo>
                <a:cubicBezTo>
                  <a:pt x="433030" y="1204577"/>
                  <a:pt x="443282" y="1209773"/>
                  <a:pt x="452709" y="1216058"/>
                </a:cubicBezTo>
                <a:cubicBezTo>
                  <a:pt x="484491" y="1263731"/>
                  <a:pt x="454309" y="1230998"/>
                  <a:pt x="499843" y="1253765"/>
                </a:cubicBezTo>
                <a:cubicBezTo>
                  <a:pt x="594511" y="1301100"/>
                  <a:pt x="450149" y="1241895"/>
                  <a:pt x="565830" y="1291472"/>
                </a:cubicBezTo>
                <a:cubicBezTo>
                  <a:pt x="599201" y="1305774"/>
                  <a:pt x="600669" y="1299260"/>
                  <a:pt x="641245" y="1310326"/>
                </a:cubicBezTo>
                <a:cubicBezTo>
                  <a:pt x="696267" y="1325332"/>
                  <a:pt x="694333" y="1329630"/>
                  <a:pt x="744940" y="1348033"/>
                </a:cubicBezTo>
                <a:cubicBezTo>
                  <a:pt x="849710" y="1386132"/>
                  <a:pt x="758803" y="1352192"/>
                  <a:pt x="839208" y="1376313"/>
                </a:cubicBezTo>
                <a:cubicBezTo>
                  <a:pt x="870647" y="1385745"/>
                  <a:pt x="900878" y="1399161"/>
                  <a:pt x="933476" y="1404594"/>
                </a:cubicBezTo>
                <a:cubicBezTo>
                  <a:pt x="958465" y="1408759"/>
                  <a:pt x="983752" y="1410879"/>
                  <a:pt x="1008890" y="1414021"/>
                </a:cubicBezTo>
                <a:cubicBezTo>
                  <a:pt x="1069678" y="1434282"/>
                  <a:pt x="1011505" y="1417087"/>
                  <a:pt x="1122012" y="1432874"/>
                </a:cubicBezTo>
                <a:cubicBezTo>
                  <a:pt x="1137873" y="1435140"/>
                  <a:pt x="1153435" y="1439159"/>
                  <a:pt x="1169146" y="1442301"/>
                </a:cubicBezTo>
                <a:lnTo>
                  <a:pt x="1536791" y="1432874"/>
                </a:lnTo>
                <a:cubicBezTo>
                  <a:pt x="1593897" y="1430834"/>
                  <a:pt x="1696114" y="1427405"/>
                  <a:pt x="1763034" y="1414021"/>
                </a:cubicBezTo>
                <a:cubicBezTo>
                  <a:pt x="1788443" y="1408939"/>
                  <a:pt x="1812797" y="1398832"/>
                  <a:pt x="1838449" y="1395167"/>
                </a:cubicBezTo>
                <a:cubicBezTo>
                  <a:pt x="1875702" y="1389845"/>
                  <a:pt x="1914807" y="1385503"/>
                  <a:pt x="1951570" y="1376313"/>
                </a:cubicBezTo>
                <a:cubicBezTo>
                  <a:pt x="1961210" y="1373903"/>
                  <a:pt x="1970211" y="1369297"/>
                  <a:pt x="1979851" y="1366887"/>
                </a:cubicBezTo>
                <a:cubicBezTo>
                  <a:pt x="1995395" y="1363001"/>
                  <a:pt x="2011527" y="1361676"/>
                  <a:pt x="2026985" y="1357460"/>
                </a:cubicBezTo>
                <a:cubicBezTo>
                  <a:pt x="2046158" y="1352231"/>
                  <a:pt x="2065094" y="1345987"/>
                  <a:pt x="2083546" y="1338606"/>
                </a:cubicBezTo>
                <a:cubicBezTo>
                  <a:pt x="2108441" y="1328648"/>
                  <a:pt x="2133104" y="1317714"/>
                  <a:pt x="2158960" y="1310326"/>
                </a:cubicBezTo>
                <a:cubicBezTo>
                  <a:pt x="2226693" y="1290973"/>
                  <a:pt x="2166053" y="1310909"/>
                  <a:pt x="2243801" y="1291472"/>
                </a:cubicBezTo>
                <a:cubicBezTo>
                  <a:pt x="2336617" y="1268268"/>
                  <a:pt x="2173026" y="1298553"/>
                  <a:pt x="2328643" y="1272619"/>
                </a:cubicBezTo>
                <a:lnTo>
                  <a:pt x="2696288" y="1282045"/>
                </a:lnTo>
                <a:cubicBezTo>
                  <a:pt x="2712294" y="1282773"/>
                  <a:pt x="2727586" y="1289036"/>
                  <a:pt x="2743422" y="1291472"/>
                </a:cubicBezTo>
                <a:cubicBezTo>
                  <a:pt x="2768461" y="1295324"/>
                  <a:pt x="2793698" y="1297757"/>
                  <a:pt x="2818836" y="1300899"/>
                </a:cubicBezTo>
                <a:lnTo>
                  <a:pt x="3082787" y="1291472"/>
                </a:lnTo>
                <a:cubicBezTo>
                  <a:pt x="3108082" y="1290067"/>
                  <a:pt x="3132891" y="1283145"/>
                  <a:pt x="3158201" y="1282045"/>
                </a:cubicBezTo>
                <a:cubicBezTo>
                  <a:pt x="3277536" y="1276857"/>
                  <a:pt x="3397014" y="1275761"/>
                  <a:pt x="3516420" y="1272619"/>
                </a:cubicBezTo>
                <a:lnTo>
                  <a:pt x="3591834" y="1263192"/>
                </a:lnTo>
                <a:cubicBezTo>
                  <a:pt x="3623220" y="1259705"/>
                  <a:pt x="3654840" y="1258231"/>
                  <a:pt x="3686102" y="1253765"/>
                </a:cubicBezTo>
                <a:cubicBezTo>
                  <a:pt x="3698928" y="1251933"/>
                  <a:pt x="3710984" y="1246170"/>
                  <a:pt x="3723810" y="1244338"/>
                </a:cubicBezTo>
                <a:cubicBezTo>
                  <a:pt x="3755072" y="1239872"/>
                  <a:pt x="3786655" y="1238053"/>
                  <a:pt x="3818078" y="1234911"/>
                </a:cubicBezTo>
                <a:cubicBezTo>
                  <a:pt x="3882729" y="1213362"/>
                  <a:pt x="3802478" y="1238812"/>
                  <a:pt x="3893492" y="1216058"/>
                </a:cubicBezTo>
                <a:cubicBezTo>
                  <a:pt x="3903132" y="1213648"/>
                  <a:pt x="3911952" y="1208142"/>
                  <a:pt x="3921773" y="1206631"/>
                </a:cubicBezTo>
                <a:cubicBezTo>
                  <a:pt x="3952985" y="1201829"/>
                  <a:pt x="3984618" y="1200346"/>
                  <a:pt x="4016041" y="1197204"/>
                </a:cubicBezTo>
                <a:cubicBezTo>
                  <a:pt x="4060033" y="1200346"/>
                  <a:pt x="4104214" y="1201478"/>
                  <a:pt x="4148016" y="1206631"/>
                </a:cubicBezTo>
                <a:cubicBezTo>
                  <a:pt x="4157885" y="1207792"/>
                  <a:pt x="4166710" y="1213444"/>
                  <a:pt x="4176296" y="1216058"/>
                </a:cubicBezTo>
                <a:cubicBezTo>
                  <a:pt x="4201295" y="1222876"/>
                  <a:pt x="4226573" y="1228627"/>
                  <a:pt x="4251711" y="1234911"/>
                </a:cubicBezTo>
                <a:cubicBezTo>
                  <a:pt x="4264280" y="1238053"/>
                  <a:pt x="4277127" y="1240241"/>
                  <a:pt x="4289418" y="1244338"/>
                </a:cubicBezTo>
                <a:cubicBezTo>
                  <a:pt x="4308272" y="1250623"/>
                  <a:pt x="4326491" y="1259294"/>
                  <a:pt x="4345979" y="1263192"/>
                </a:cubicBezTo>
                <a:cubicBezTo>
                  <a:pt x="4361690" y="1266334"/>
                  <a:pt x="4377655" y="1268403"/>
                  <a:pt x="4393113" y="1272619"/>
                </a:cubicBezTo>
                <a:cubicBezTo>
                  <a:pt x="4412286" y="1277848"/>
                  <a:pt x="4431222" y="1284091"/>
                  <a:pt x="4449674" y="1291472"/>
                </a:cubicBezTo>
                <a:cubicBezTo>
                  <a:pt x="4464086" y="1297237"/>
                  <a:pt x="4505387" y="1314828"/>
                  <a:pt x="4525088" y="1319753"/>
                </a:cubicBezTo>
                <a:cubicBezTo>
                  <a:pt x="4540632" y="1323639"/>
                  <a:pt x="4556511" y="1326037"/>
                  <a:pt x="4572222" y="1329179"/>
                </a:cubicBezTo>
                <a:cubicBezTo>
                  <a:pt x="4616214" y="1326037"/>
                  <a:pt x="4661582" y="1331117"/>
                  <a:pt x="4704197" y="1319753"/>
                </a:cubicBezTo>
                <a:cubicBezTo>
                  <a:pt x="4713798" y="1317193"/>
                  <a:pt x="4708694" y="1300100"/>
                  <a:pt x="4713624" y="1291472"/>
                </a:cubicBezTo>
                <a:cubicBezTo>
                  <a:pt x="4721419" y="1277831"/>
                  <a:pt x="4733578" y="1267088"/>
                  <a:pt x="4741905" y="1253765"/>
                </a:cubicBezTo>
                <a:cubicBezTo>
                  <a:pt x="4774709" y="1201278"/>
                  <a:pt x="4749829" y="1232633"/>
                  <a:pt x="4770185" y="1178351"/>
                </a:cubicBezTo>
                <a:cubicBezTo>
                  <a:pt x="4775119" y="1165193"/>
                  <a:pt x="4783332" y="1153485"/>
                  <a:pt x="4789039" y="1140643"/>
                </a:cubicBezTo>
                <a:cubicBezTo>
                  <a:pt x="4795758" y="1125524"/>
                  <a:pt x="4811833" y="1085345"/>
                  <a:pt x="4817319" y="1065229"/>
                </a:cubicBezTo>
                <a:cubicBezTo>
                  <a:pt x="4842244" y="973837"/>
                  <a:pt x="4820347" y="1013554"/>
                  <a:pt x="4855026" y="961534"/>
                </a:cubicBezTo>
                <a:cubicBezTo>
                  <a:pt x="4872408" y="892008"/>
                  <a:pt x="4853727" y="955141"/>
                  <a:pt x="4883307" y="886120"/>
                </a:cubicBezTo>
                <a:cubicBezTo>
                  <a:pt x="4887221" y="876987"/>
                  <a:pt x="4888819" y="866972"/>
                  <a:pt x="4892733" y="857839"/>
                </a:cubicBezTo>
                <a:cubicBezTo>
                  <a:pt x="4898269" y="844923"/>
                  <a:pt x="4905880" y="832973"/>
                  <a:pt x="4911587" y="820132"/>
                </a:cubicBezTo>
                <a:cubicBezTo>
                  <a:pt x="4918460" y="804669"/>
                  <a:pt x="4924156" y="788709"/>
                  <a:pt x="4930441" y="772998"/>
                </a:cubicBezTo>
                <a:cubicBezTo>
                  <a:pt x="4933583" y="754144"/>
                  <a:pt x="4933823" y="734570"/>
                  <a:pt x="4939867" y="716437"/>
                </a:cubicBezTo>
                <a:cubicBezTo>
                  <a:pt x="4973769" y="614730"/>
                  <a:pt x="4946775" y="756055"/>
                  <a:pt x="4968148" y="659876"/>
                </a:cubicBezTo>
                <a:cubicBezTo>
                  <a:pt x="4972294" y="641217"/>
                  <a:pt x="4974433" y="622169"/>
                  <a:pt x="4977575" y="603315"/>
                </a:cubicBezTo>
                <a:cubicBezTo>
                  <a:pt x="4965338" y="517655"/>
                  <a:pt x="4975174" y="558406"/>
                  <a:pt x="4949294" y="480767"/>
                </a:cubicBezTo>
                <a:cubicBezTo>
                  <a:pt x="4946152" y="471340"/>
                  <a:pt x="4945379" y="460755"/>
                  <a:pt x="4939867" y="452487"/>
                </a:cubicBezTo>
                <a:lnTo>
                  <a:pt x="4902160" y="395926"/>
                </a:lnTo>
                <a:cubicBezTo>
                  <a:pt x="4895876" y="386499"/>
                  <a:pt x="4892734" y="373929"/>
                  <a:pt x="4883307" y="367645"/>
                </a:cubicBezTo>
                <a:lnTo>
                  <a:pt x="4855026" y="348792"/>
                </a:lnTo>
                <a:cubicBezTo>
                  <a:pt x="4848742" y="339365"/>
                  <a:pt x="4844184" y="328522"/>
                  <a:pt x="4836173" y="320511"/>
                </a:cubicBezTo>
                <a:cubicBezTo>
                  <a:pt x="4828162" y="312500"/>
                  <a:pt x="4814970" y="310505"/>
                  <a:pt x="4807892" y="301658"/>
                </a:cubicBezTo>
                <a:cubicBezTo>
                  <a:pt x="4801684" y="293899"/>
                  <a:pt x="4803977" y="281645"/>
                  <a:pt x="4798465" y="273377"/>
                </a:cubicBezTo>
                <a:cubicBezTo>
                  <a:pt x="4781841" y="248441"/>
                  <a:pt x="4793752" y="268664"/>
                  <a:pt x="4770185" y="263951"/>
                </a:cubicBezTo>
                <a:close/>
              </a:path>
            </a:pathLst>
          </a:cu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3556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B40C81-F721-43B7-B644-9D2FB588C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5687"/>
            <a:ext cx="10515600" cy="2981276"/>
          </a:xfrm>
        </p:spPr>
        <p:txBody>
          <a:bodyPr/>
          <a:lstStyle/>
          <a:p>
            <a:r>
              <a:rPr lang="cs-CZ" dirty="0" err="1"/>
              <a:t>Estimate</a:t>
            </a:r>
            <a:r>
              <a:rPr lang="cs-CZ" dirty="0"/>
              <a:t> (regresní koeficient b):</a:t>
            </a:r>
          </a:p>
          <a:p>
            <a:pPr lvl="1"/>
            <a:r>
              <a:rPr lang="cs-CZ" dirty="0"/>
              <a:t>Jak se při zvýšení hodnoty nezávislé proměnné o jednotku změní </a:t>
            </a:r>
            <a:r>
              <a:rPr lang="cs-CZ" b="1" u="sng" dirty="0"/>
              <a:t>logaritmus</a:t>
            </a:r>
            <a:r>
              <a:rPr lang="cs-CZ" dirty="0"/>
              <a:t> hodnoty závislé proměnné</a:t>
            </a:r>
          </a:p>
          <a:p>
            <a:pPr lvl="1"/>
            <a:r>
              <a:rPr lang="cs-CZ" dirty="0"/>
              <a:t>Věk (- 0,034) – s každým zvýšením věku pasažéra o jeden rok se logaritmus hodnoty ZP sníží o 0,034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FB591F7B-2F78-498D-82A4-966F49594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696" y="353324"/>
            <a:ext cx="7080607" cy="2408730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867235E4-A061-4B13-8946-688D27BDB48C}"/>
              </a:ext>
            </a:extLst>
          </p:cNvPr>
          <p:cNvSpPr/>
          <p:nvPr/>
        </p:nvSpPr>
        <p:spPr>
          <a:xfrm>
            <a:off x="4053526" y="1536569"/>
            <a:ext cx="612742" cy="263951"/>
          </a:xfrm>
          <a:custGeom>
            <a:avLst/>
            <a:gdLst>
              <a:gd name="connsiteX0" fmla="*/ 584462 w 612742"/>
              <a:gd name="connsiteY0" fmla="*/ 84841 h 311097"/>
              <a:gd name="connsiteX1" fmla="*/ 537328 w 612742"/>
              <a:gd name="connsiteY1" fmla="*/ 75415 h 311097"/>
              <a:gd name="connsiteX2" fmla="*/ 480767 w 612742"/>
              <a:gd name="connsiteY2" fmla="*/ 56561 h 311097"/>
              <a:gd name="connsiteX3" fmla="*/ 405352 w 612742"/>
              <a:gd name="connsiteY3" fmla="*/ 47134 h 311097"/>
              <a:gd name="connsiteX4" fmla="*/ 311084 w 612742"/>
              <a:gd name="connsiteY4" fmla="*/ 18854 h 311097"/>
              <a:gd name="connsiteX5" fmla="*/ 282804 w 612742"/>
              <a:gd name="connsiteY5" fmla="*/ 9427 h 311097"/>
              <a:gd name="connsiteX6" fmla="*/ 226243 w 612742"/>
              <a:gd name="connsiteY6" fmla="*/ 0 h 311097"/>
              <a:gd name="connsiteX7" fmla="*/ 56561 w 612742"/>
              <a:gd name="connsiteY7" fmla="*/ 9427 h 311097"/>
              <a:gd name="connsiteX8" fmla="*/ 28280 w 612742"/>
              <a:gd name="connsiteY8" fmla="*/ 18854 h 311097"/>
              <a:gd name="connsiteX9" fmla="*/ 0 w 612742"/>
              <a:gd name="connsiteY9" fmla="*/ 75415 h 311097"/>
              <a:gd name="connsiteX10" fmla="*/ 9427 w 612742"/>
              <a:gd name="connsiteY10" fmla="*/ 216817 h 311097"/>
              <a:gd name="connsiteX11" fmla="*/ 37707 w 612742"/>
              <a:gd name="connsiteY11" fmla="*/ 235670 h 311097"/>
              <a:gd name="connsiteX12" fmla="*/ 84841 w 612742"/>
              <a:gd name="connsiteY12" fmla="*/ 273377 h 311097"/>
              <a:gd name="connsiteX13" fmla="*/ 113121 w 612742"/>
              <a:gd name="connsiteY13" fmla="*/ 301658 h 311097"/>
              <a:gd name="connsiteX14" fmla="*/ 424206 w 612742"/>
              <a:gd name="connsiteY14" fmla="*/ 301658 h 311097"/>
              <a:gd name="connsiteX15" fmla="*/ 509047 w 612742"/>
              <a:gd name="connsiteY15" fmla="*/ 273377 h 311097"/>
              <a:gd name="connsiteX16" fmla="*/ 537328 w 612742"/>
              <a:gd name="connsiteY16" fmla="*/ 263951 h 311097"/>
              <a:gd name="connsiteX17" fmla="*/ 565608 w 612742"/>
              <a:gd name="connsiteY17" fmla="*/ 254524 h 311097"/>
              <a:gd name="connsiteX18" fmla="*/ 612742 w 612742"/>
              <a:gd name="connsiteY18" fmla="*/ 169683 h 311097"/>
              <a:gd name="connsiteX19" fmla="*/ 603315 w 612742"/>
              <a:gd name="connsiteY19" fmla="*/ 141402 h 311097"/>
              <a:gd name="connsiteX20" fmla="*/ 584462 w 612742"/>
              <a:gd name="connsiteY20" fmla="*/ 84841 h 311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12742" h="311097">
                <a:moveTo>
                  <a:pt x="584462" y="84841"/>
                </a:moveTo>
                <a:cubicBezTo>
                  <a:pt x="573464" y="73843"/>
                  <a:pt x="552786" y="79631"/>
                  <a:pt x="537328" y="75415"/>
                </a:cubicBezTo>
                <a:cubicBezTo>
                  <a:pt x="518155" y="70186"/>
                  <a:pt x="500487" y="59026"/>
                  <a:pt x="480767" y="56561"/>
                </a:cubicBezTo>
                <a:lnTo>
                  <a:pt x="405352" y="47134"/>
                </a:lnTo>
                <a:cubicBezTo>
                  <a:pt x="270943" y="2329"/>
                  <a:pt x="410811" y="47346"/>
                  <a:pt x="311084" y="18854"/>
                </a:cubicBezTo>
                <a:cubicBezTo>
                  <a:pt x="301530" y="16124"/>
                  <a:pt x="292504" y="11583"/>
                  <a:pt x="282804" y="9427"/>
                </a:cubicBezTo>
                <a:cubicBezTo>
                  <a:pt x="264145" y="5281"/>
                  <a:pt x="245097" y="3142"/>
                  <a:pt x="226243" y="0"/>
                </a:cubicBezTo>
                <a:cubicBezTo>
                  <a:pt x="169682" y="3142"/>
                  <a:pt x="112954" y="4056"/>
                  <a:pt x="56561" y="9427"/>
                </a:cubicBezTo>
                <a:cubicBezTo>
                  <a:pt x="46669" y="10369"/>
                  <a:pt x="36039" y="12646"/>
                  <a:pt x="28280" y="18854"/>
                </a:cubicBezTo>
                <a:cubicBezTo>
                  <a:pt x="11668" y="32144"/>
                  <a:pt x="6210" y="56786"/>
                  <a:pt x="0" y="75415"/>
                </a:cubicBezTo>
                <a:cubicBezTo>
                  <a:pt x="3142" y="122549"/>
                  <a:pt x="-1392" y="170834"/>
                  <a:pt x="9427" y="216817"/>
                </a:cubicBezTo>
                <a:cubicBezTo>
                  <a:pt x="12022" y="227845"/>
                  <a:pt x="29696" y="227659"/>
                  <a:pt x="37707" y="235670"/>
                </a:cubicBezTo>
                <a:cubicBezTo>
                  <a:pt x="80346" y="278309"/>
                  <a:pt x="29786" y="255027"/>
                  <a:pt x="84841" y="273377"/>
                </a:cubicBezTo>
                <a:cubicBezTo>
                  <a:pt x="94268" y="282804"/>
                  <a:pt x="100302" y="297995"/>
                  <a:pt x="113121" y="301658"/>
                </a:cubicBezTo>
                <a:cubicBezTo>
                  <a:pt x="184196" y="321966"/>
                  <a:pt x="384593" y="303459"/>
                  <a:pt x="424206" y="301658"/>
                </a:cubicBezTo>
                <a:lnTo>
                  <a:pt x="509047" y="273377"/>
                </a:lnTo>
                <a:lnTo>
                  <a:pt x="537328" y="263951"/>
                </a:lnTo>
                <a:lnTo>
                  <a:pt x="565608" y="254524"/>
                </a:lnTo>
                <a:cubicBezTo>
                  <a:pt x="608827" y="189695"/>
                  <a:pt x="596149" y="219459"/>
                  <a:pt x="612742" y="169683"/>
                </a:cubicBezTo>
                <a:cubicBezTo>
                  <a:pt x="609600" y="160256"/>
                  <a:pt x="609523" y="149161"/>
                  <a:pt x="603315" y="141402"/>
                </a:cubicBezTo>
                <a:cubicBezTo>
                  <a:pt x="585444" y="119063"/>
                  <a:pt x="595460" y="95839"/>
                  <a:pt x="584462" y="84841"/>
                </a:cubicBezTo>
                <a:close/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8717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B40C81-F721-43B7-B644-9D2FB588C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5687"/>
            <a:ext cx="10515600" cy="2981276"/>
          </a:xfrm>
        </p:spPr>
        <p:txBody>
          <a:bodyPr/>
          <a:lstStyle/>
          <a:p>
            <a:r>
              <a:rPr lang="cs-CZ" dirty="0" err="1"/>
              <a:t>Estimate</a:t>
            </a:r>
            <a:r>
              <a:rPr lang="cs-CZ" dirty="0"/>
              <a:t> (regresní koeficient b):</a:t>
            </a:r>
          </a:p>
          <a:p>
            <a:pPr lvl="1"/>
            <a:r>
              <a:rPr lang="cs-CZ" dirty="0"/>
              <a:t>Jak se při zvýšení hodnoty nezávislé proměnné o jednotku změní </a:t>
            </a:r>
            <a:r>
              <a:rPr lang="cs-CZ" b="1" u="sng" dirty="0"/>
              <a:t>logaritmus</a:t>
            </a:r>
            <a:r>
              <a:rPr lang="cs-CZ" dirty="0"/>
              <a:t> hodnoty závislé proměnné</a:t>
            </a:r>
          </a:p>
          <a:p>
            <a:pPr lvl="1"/>
            <a:r>
              <a:rPr lang="cs-CZ" dirty="0"/>
              <a:t>Pohlaví – binární proměnná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</a:t>
            </a:r>
            <a:r>
              <a:rPr lang="cs-CZ" dirty="0" err="1"/>
              <a:t>ref</a:t>
            </a:r>
            <a:r>
              <a:rPr lang="cs-CZ" dirty="0"/>
              <a:t>. kategorie = žena</a:t>
            </a:r>
          </a:p>
          <a:p>
            <a:pPr lvl="1"/>
            <a:r>
              <a:rPr lang="cs-CZ" dirty="0"/>
              <a:t>Pohlaví (-2,589) – logaritmus hodnoty ZP je pro muže o 2,589 nižší než pro ženy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FB591F7B-2F78-498D-82A4-966F49594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696" y="353324"/>
            <a:ext cx="7080607" cy="2408730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867235E4-A061-4B13-8946-688D27BDB48C}"/>
              </a:ext>
            </a:extLst>
          </p:cNvPr>
          <p:cNvSpPr/>
          <p:nvPr/>
        </p:nvSpPr>
        <p:spPr>
          <a:xfrm>
            <a:off x="4044099" y="1762812"/>
            <a:ext cx="612742" cy="263951"/>
          </a:xfrm>
          <a:custGeom>
            <a:avLst/>
            <a:gdLst>
              <a:gd name="connsiteX0" fmla="*/ 584462 w 612742"/>
              <a:gd name="connsiteY0" fmla="*/ 84841 h 311097"/>
              <a:gd name="connsiteX1" fmla="*/ 537328 w 612742"/>
              <a:gd name="connsiteY1" fmla="*/ 75415 h 311097"/>
              <a:gd name="connsiteX2" fmla="*/ 480767 w 612742"/>
              <a:gd name="connsiteY2" fmla="*/ 56561 h 311097"/>
              <a:gd name="connsiteX3" fmla="*/ 405352 w 612742"/>
              <a:gd name="connsiteY3" fmla="*/ 47134 h 311097"/>
              <a:gd name="connsiteX4" fmla="*/ 311084 w 612742"/>
              <a:gd name="connsiteY4" fmla="*/ 18854 h 311097"/>
              <a:gd name="connsiteX5" fmla="*/ 282804 w 612742"/>
              <a:gd name="connsiteY5" fmla="*/ 9427 h 311097"/>
              <a:gd name="connsiteX6" fmla="*/ 226243 w 612742"/>
              <a:gd name="connsiteY6" fmla="*/ 0 h 311097"/>
              <a:gd name="connsiteX7" fmla="*/ 56561 w 612742"/>
              <a:gd name="connsiteY7" fmla="*/ 9427 h 311097"/>
              <a:gd name="connsiteX8" fmla="*/ 28280 w 612742"/>
              <a:gd name="connsiteY8" fmla="*/ 18854 h 311097"/>
              <a:gd name="connsiteX9" fmla="*/ 0 w 612742"/>
              <a:gd name="connsiteY9" fmla="*/ 75415 h 311097"/>
              <a:gd name="connsiteX10" fmla="*/ 9427 w 612742"/>
              <a:gd name="connsiteY10" fmla="*/ 216817 h 311097"/>
              <a:gd name="connsiteX11" fmla="*/ 37707 w 612742"/>
              <a:gd name="connsiteY11" fmla="*/ 235670 h 311097"/>
              <a:gd name="connsiteX12" fmla="*/ 84841 w 612742"/>
              <a:gd name="connsiteY12" fmla="*/ 273377 h 311097"/>
              <a:gd name="connsiteX13" fmla="*/ 113121 w 612742"/>
              <a:gd name="connsiteY13" fmla="*/ 301658 h 311097"/>
              <a:gd name="connsiteX14" fmla="*/ 424206 w 612742"/>
              <a:gd name="connsiteY14" fmla="*/ 301658 h 311097"/>
              <a:gd name="connsiteX15" fmla="*/ 509047 w 612742"/>
              <a:gd name="connsiteY15" fmla="*/ 273377 h 311097"/>
              <a:gd name="connsiteX16" fmla="*/ 537328 w 612742"/>
              <a:gd name="connsiteY16" fmla="*/ 263951 h 311097"/>
              <a:gd name="connsiteX17" fmla="*/ 565608 w 612742"/>
              <a:gd name="connsiteY17" fmla="*/ 254524 h 311097"/>
              <a:gd name="connsiteX18" fmla="*/ 612742 w 612742"/>
              <a:gd name="connsiteY18" fmla="*/ 169683 h 311097"/>
              <a:gd name="connsiteX19" fmla="*/ 603315 w 612742"/>
              <a:gd name="connsiteY19" fmla="*/ 141402 h 311097"/>
              <a:gd name="connsiteX20" fmla="*/ 584462 w 612742"/>
              <a:gd name="connsiteY20" fmla="*/ 84841 h 311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12742" h="311097">
                <a:moveTo>
                  <a:pt x="584462" y="84841"/>
                </a:moveTo>
                <a:cubicBezTo>
                  <a:pt x="573464" y="73843"/>
                  <a:pt x="552786" y="79631"/>
                  <a:pt x="537328" y="75415"/>
                </a:cubicBezTo>
                <a:cubicBezTo>
                  <a:pt x="518155" y="70186"/>
                  <a:pt x="500487" y="59026"/>
                  <a:pt x="480767" y="56561"/>
                </a:cubicBezTo>
                <a:lnTo>
                  <a:pt x="405352" y="47134"/>
                </a:lnTo>
                <a:cubicBezTo>
                  <a:pt x="270943" y="2329"/>
                  <a:pt x="410811" y="47346"/>
                  <a:pt x="311084" y="18854"/>
                </a:cubicBezTo>
                <a:cubicBezTo>
                  <a:pt x="301530" y="16124"/>
                  <a:pt x="292504" y="11583"/>
                  <a:pt x="282804" y="9427"/>
                </a:cubicBezTo>
                <a:cubicBezTo>
                  <a:pt x="264145" y="5281"/>
                  <a:pt x="245097" y="3142"/>
                  <a:pt x="226243" y="0"/>
                </a:cubicBezTo>
                <a:cubicBezTo>
                  <a:pt x="169682" y="3142"/>
                  <a:pt x="112954" y="4056"/>
                  <a:pt x="56561" y="9427"/>
                </a:cubicBezTo>
                <a:cubicBezTo>
                  <a:pt x="46669" y="10369"/>
                  <a:pt x="36039" y="12646"/>
                  <a:pt x="28280" y="18854"/>
                </a:cubicBezTo>
                <a:cubicBezTo>
                  <a:pt x="11668" y="32144"/>
                  <a:pt x="6210" y="56786"/>
                  <a:pt x="0" y="75415"/>
                </a:cubicBezTo>
                <a:cubicBezTo>
                  <a:pt x="3142" y="122549"/>
                  <a:pt x="-1392" y="170834"/>
                  <a:pt x="9427" y="216817"/>
                </a:cubicBezTo>
                <a:cubicBezTo>
                  <a:pt x="12022" y="227845"/>
                  <a:pt x="29696" y="227659"/>
                  <a:pt x="37707" y="235670"/>
                </a:cubicBezTo>
                <a:cubicBezTo>
                  <a:pt x="80346" y="278309"/>
                  <a:pt x="29786" y="255027"/>
                  <a:pt x="84841" y="273377"/>
                </a:cubicBezTo>
                <a:cubicBezTo>
                  <a:pt x="94268" y="282804"/>
                  <a:pt x="100302" y="297995"/>
                  <a:pt x="113121" y="301658"/>
                </a:cubicBezTo>
                <a:cubicBezTo>
                  <a:pt x="184196" y="321966"/>
                  <a:pt x="384593" y="303459"/>
                  <a:pt x="424206" y="301658"/>
                </a:cubicBezTo>
                <a:lnTo>
                  <a:pt x="509047" y="273377"/>
                </a:lnTo>
                <a:lnTo>
                  <a:pt x="537328" y="263951"/>
                </a:lnTo>
                <a:lnTo>
                  <a:pt x="565608" y="254524"/>
                </a:lnTo>
                <a:cubicBezTo>
                  <a:pt x="608827" y="189695"/>
                  <a:pt x="596149" y="219459"/>
                  <a:pt x="612742" y="169683"/>
                </a:cubicBezTo>
                <a:cubicBezTo>
                  <a:pt x="609600" y="160256"/>
                  <a:pt x="609523" y="149161"/>
                  <a:pt x="603315" y="141402"/>
                </a:cubicBezTo>
                <a:cubicBezTo>
                  <a:pt x="585444" y="119063"/>
                  <a:pt x="595460" y="95839"/>
                  <a:pt x="584462" y="84841"/>
                </a:cubicBezTo>
                <a:close/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5804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B40C81-F721-43B7-B644-9D2FB588C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5687"/>
            <a:ext cx="10515600" cy="2981276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Estimate</a:t>
            </a:r>
            <a:r>
              <a:rPr lang="cs-CZ" dirty="0"/>
              <a:t> (regresní koeficient b):</a:t>
            </a:r>
          </a:p>
          <a:p>
            <a:pPr lvl="1"/>
            <a:r>
              <a:rPr lang="cs-CZ" dirty="0"/>
              <a:t>Jak se při zvýšení hodnoty nezávislé proměnné o jednotku změní </a:t>
            </a:r>
            <a:r>
              <a:rPr lang="cs-CZ" b="1" u="sng" dirty="0"/>
              <a:t>logaritmus</a:t>
            </a:r>
            <a:r>
              <a:rPr lang="cs-CZ" dirty="0"/>
              <a:t> hodnoty závislé proměnné</a:t>
            </a:r>
          </a:p>
          <a:p>
            <a:pPr lvl="1"/>
            <a:r>
              <a:rPr lang="cs-CZ" dirty="0"/>
              <a:t>Třída – binární (</a:t>
            </a:r>
            <a:r>
              <a:rPr lang="cs-CZ" dirty="0" err="1"/>
              <a:t>dummy</a:t>
            </a:r>
            <a:r>
              <a:rPr lang="cs-CZ" dirty="0"/>
              <a:t>) proměnné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ref</a:t>
            </a:r>
            <a:r>
              <a:rPr lang="cs-CZ" dirty="0">
                <a:sym typeface="Wingdings" panose="05000000000000000000" pitchFamily="2" charset="2"/>
              </a:rPr>
              <a:t>. kategorie = první třída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Druhá třída (-1,199) </a:t>
            </a:r>
            <a:r>
              <a:rPr lang="cs-CZ" dirty="0"/>
              <a:t>– logaritmus hodnoty ZP je pro pasažéry ve druhé třídě o 1,199 nižší než pro pasažéry první třídy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Třetí třída (-2,455) </a:t>
            </a:r>
            <a:r>
              <a:rPr lang="cs-CZ" dirty="0"/>
              <a:t>– logaritmus hodnoty ZP je pro pasažéry ve třetí třídě o 2,455 nižší než pro pasažéry první třídy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FB591F7B-2F78-498D-82A4-966F49594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696" y="353324"/>
            <a:ext cx="7080607" cy="2408730"/>
          </a:xfrm>
          <a:prstGeom prst="rect">
            <a:avLst/>
          </a:prstGeom>
        </p:spPr>
      </p:pic>
      <p:sp>
        <p:nvSpPr>
          <p:cNvPr id="5" name="Voľný tvar: obrazec 4">
            <a:extLst>
              <a:ext uri="{FF2B5EF4-FFF2-40B4-BE49-F238E27FC236}">
                <a16:creationId xmlns:a16="http://schemas.microsoft.com/office/drawing/2014/main" id="{867235E4-A061-4B13-8946-688D27BDB48C}"/>
              </a:ext>
            </a:extLst>
          </p:cNvPr>
          <p:cNvSpPr/>
          <p:nvPr/>
        </p:nvSpPr>
        <p:spPr>
          <a:xfrm>
            <a:off x="4034672" y="1960775"/>
            <a:ext cx="612742" cy="263951"/>
          </a:xfrm>
          <a:custGeom>
            <a:avLst/>
            <a:gdLst>
              <a:gd name="connsiteX0" fmla="*/ 584462 w 612742"/>
              <a:gd name="connsiteY0" fmla="*/ 84841 h 311097"/>
              <a:gd name="connsiteX1" fmla="*/ 537328 w 612742"/>
              <a:gd name="connsiteY1" fmla="*/ 75415 h 311097"/>
              <a:gd name="connsiteX2" fmla="*/ 480767 w 612742"/>
              <a:gd name="connsiteY2" fmla="*/ 56561 h 311097"/>
              <a:gd name="connsiteX3" fmla="*/ 405352 w 612742"/>
              <a:gd name="connsiteY3" fmla="*/ 47134 h 311097"/>
              <a:gd name="connsiteX4" fmla="*/ 311084 w 612742"/>
              <a:gd name="connsiteY4" fmla="*/ 18854 h 311097"/>
              <a:gd name="connsiteX5" fmla="*/ 282804 w 612742"/>
              <a:gd name="connsiteY5" fmla="*/ 9427 h 311097"/>
              <a:gd name="connsiteX6" fmla="*/ 226243 w 612742"/>
              <a:gd name="connsiteY6" fmla="*/ 0 h 311097"/>
              <a:gd name="connsiteX7" fmla="*/ 56561 w 612742"/>
              <a:gd name="connsiteY7" fmla="*/ 9427 h 311097"/>
              <a:gd name="connsiteX8" fmla="*/ 28280 w 612742"/>
              <a:gd name="connsiteY8" fmla="*/ 18854 h 311097"/>
              <a:gd name="connsiteX9" fmla="*/ 0 w 612742"/>
              <a:gd name="connsiteY9" fmla="*/ 75415 h 311097"/>
              <a:gd name="connsiteX10" fmla="*/ 9427 w 612742"/>
              <a:gd name="connsiteY10" fmla="*/ 216817 h 311097"/>
              <a:gd name="connsiteX11" fmla="*/ 37707 w 612742"/>
              <a:gd name="connsiteY11" fmla="*/ 235670 h 311097"/>
              <a:gd name="connsiteX12" fmla="*/ 84841 w 612742"/>
              <a:gd name="connsiteY12" fmla="*/ 273377 h 311097"/>
              <a:gd name="connsiteX13" fmla="*/ 113121 w 612742"/>
              <a:gd name="connsiteY13" fmla="*/ 301658 h 311097"/>
              <a:gd name="connsiteX14" fmla="*/ 424206 w 612742"/>
              <a:gd name="connsiteY14" fmla="*/ 301658 h 311097"/>
              <a:gd name="connsiteX15" fmla="*/ 509047 w 612742"/>
              <a:gd name="connsiteY15" fmla="*/ 273377 h 311097"/>
              <a:gd name="connsiteX16" fmla="*/ 537328 w 612742"/>
              <a:gd name="connsiteY16" fmla="*/ 263951 h 311097"/>
              <a:gd name="connsiteX17" fmla="*/ 565608 w 612742"/>
              <a:gd name="connsiteY17" fmla="*/ 254524 h 311097"/>
              <a:gd name="connsiteX18" fmla="*/ 612742 w 612742"/>
              <a:gd name="connsiteY18" fmla="*/ 169683 h 311097"/>
              <a:gd name="connsiteX19" fmla="*/ 603315 w 612742"/>
              <a:gd name="connsiteY19" fmla="*/ 141402 h 311097"/>
              <a:gd name="connsiteX20" fmla="*/ 584462 w 612742"/>
              <a:gd name="connsiteY20" fmla="*/ 84841 h 311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12742" h="311097">
                <a:moveTo>
                  <a:pt x="584462" y="84841"/>
                </a:moveTo>
                <a:cubicBezTo>
                  <a:pt x="573464" y="73843"/>
                  <a:pt x="552786" y="79631"/>
                  <a:pt x="537328" y="75415"/>
                </a:cubicBezTo>
                <a:cubicBezTo>
                  <a:pt x="518155" y="70186"/>
                  <a:pt x="500487" y="59026"/>
                  <a:pt x="480767" y="56561"/>
                </a:cubicBezTo>
                <a:lnTo>
                  <a:pt x="405352" y="47134"/>
                </a:lnTo>
                <a:cubicBezTo>
                  <a:pt x="270943" y="2329"/>
                  <a:pt x="410811" y="47346"/>
                  <a:pt x="311084" y="18854"/>
                </a:cubicBezTo>
                <a:cubicBezTo>
                  <a:pt x="301530" y="16124"/>
                  <a:pt x="292504" y="11583"/>
                  <a:pt x="282804" y="9427"/>
                </a:cubicBezTo>
                <a:cubicBezTo>
                  <a:pt x="264145" y="5281"/>
                  <a:pt x="245097" y="3142"/>
                  <a:pt x="226243" y="0"/>
                </a:cubicBezTo>
                <a:cubicBezTo>
                  <a:pt x="169682" y="3142"/>
                  <a:pt x="112954" y="4056"/>
                  <a:pt x="56561" y="9427"/>
                </a:cubicBezTo>
                <a:cubicBezTo>
                  <a:pt x="46669" y="10369"/>
                  <a:pt x="36039" y="12646"/>
                  <a:pt x="28280" y="18854"/>
                </a:cubicBezTo>
                <a:cubicBezTo>
                  <a:pt x="11668" y="32144"/>
                  <a:pt x="6210" y="56786"/>
                  <a:pt x="0" y="75415"/>
                </a:cubicBezTo>
                <a:cubicBezTo>
                  <a:pt x="3142" y="122549"/>
                  <a:pt x="-1392" y="170834"/>
                  <a:pt x="9427" y="216817"/>
                </a:cubicBezTo>
                <a:cubicBezTo>
                  <a:pt x="12022" y="227845"/>
                  <a:pt x="29696" y="227659"/>
                  <a:pt x="37707" y="235670"/>
                </a:cubicBezTo>
                <a:cubicBezTo>
                  <a:pt x="80346" y="278309"/>
                  <a:pt x="29786" y="255027"/>
                  <a:pt x="84841" y="273377"/>
                </a:cubicBezTo>
                <a:cubicBezTo>
                  <a:pt x="94268" y="282804"/>
                  <a:pt x="100302" y="297995"/>
                  <a:pt x="113121" y="301658"/>
                </a:cubicBezTo>
                <a:cubicBezTo>
                  <a:pt x="184196" y="321966"/>
                  <a:pt x="384593" y="303459"/>
                  <a:pt x="424206" y="301658"/>
                </a:cubicBezTo>
                <a:lnTo>
                  <a:pt x="509047" y="273377"/>
                </a:lnTo>
                <a:lnTo>
                  <a:pt x="537328" y="263951"/>
                </a:lnTo>
                <a:lnTo>
                  <a:pt x="565608" y="254524"/>
                </a:lnTo>
                <a:cubicBezTo>
                  <a:pt x="608827" y="189695"/>
                  <a:pt x="596149" y="219459"/>
                  <a:pt x="612742" y="169683"/>
                </a:cubicBezTo>
                <a:cubicBezTo>
                  <a:pt x="609600" y="160256"/>
                  <a:pt x="609523" y="149161"/>
                  <a:pt x="603315" y="141402"/>
                </a:cubicBezTo>
                <a:cubicBezTo>
                  <a:pt x="585444" y="119063"/>
                  <a:pt x="595460" y="95839"/>
                  <a:pt x="584462" y="84841"/>
                </a:cubicBezTo>
                <a:close/>
              </a:path>
            </a:pathLst>
          </a:cu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362BD2B1-B9D7-4E1F-AB4E-91FEC26D1E2B}"/>
              </a:ext>
            </a:extLst>
          </p:cNvPr>
          <p:cNvSpPr/>
          <p:nvPr/>
        </p:nvSpPr>
        <p:spPr>
          <a:xfrm>
            <a:off x="4044098" y="2177591"/>
            <a:ext cx="612742" cy="263951"/>
          </a:xfrm>
          <a:custGeom>
            <a:avLst/>
            <a:gdLst>
              <a:gd name="connsiteX0" fmla="*/ 584462 w 612742"/>
              <a:gd name="connsiteY0" fmla="*/ 84841 h 311097"/>
              <a:gd name="connsiteX1" fmla="*/ 537328 w 612742"/>
              <a:gd name="connsiteY1" fmla="*/ 75415 h 311097"/>
              <a:gd name="connsiteX2" fmla="*/ 480767 w 612742"/>
              <a:gd name="connsiteY2" fmla="*/ 56561 h 311097"/>
              <a:gd name="connsiteX3" fmla="*/ 405352 w 612742"/>
              <a:gd name="connsiteY3" fmla="*/ 47134 h 311097"/>
              <a:gd name="connsiteX4" fmla="*/ 311084 w 612742"/>
              <a:gd name="connsiteY4" fmla="*/ 18854 h 311097"/>
              <a:gd name="connsiteX5" fmla="*/ 282804 w 612742"/>
              <a:gd name="connsiteY5" fmla="*/ 9427 h 311097"/>
              <a:gd name="connsiteX6" fmla="*/ 226243 w 612742"/>
              <a:gd name="connsiteY6" fmla="*/ 0 h 311097"/>
              <a:gd name="connsiteX7" fmla="*/ 56561 w 612742"/>
              <a:gd name="connsiteY7" fmla="*/ 9427 h 311097"/>
              <a:gd name="connsiteX8" fmla="*/ 28280 w 612742"/>
              <a:gd name="connsiteY8" fmla="*/ 18854 h 311097"/>
              <a:gd name="connsiteX9" fmla="*/ 0 w 612742"/>
              <a:gd name="connsiteY9" fmla="*/ 75415 h 311097"/>
              <a:gd name="connsiteX10" fmla="*/ 9427 w 612742"/>
              <a:gd name="connsiteY10" fmla="*/ 216817 h 311097"/>
              <a:gd name="connsiteX11" fmla="*/ 37707 w 612742"/>
              <a:gd name="connsiteY11" fmla="*/ 235670 h 311097"/>
              <a:gd name="connsiteX12" fmla="*/ 84841 w 612742"/>
              <a:gd name="connsiteY12" fmla="*/ 273377 h 311097"/>
              <a:gd name="connsiteX13" fmla="*/ 113121 w 612742"/>
              <a:gd name="connsiteY13" fmla="*/ 301658 h 311097"/>
              <a:gd name="connsiteX14" fmla="*/ 424206 w 612742"/>
              <a:gd name="connsiteY14" fmla="*/ 301658 h 311097"/>
              <a:gd name="connsiteX15" fmla="*/ 509047 w 612742"/>
              <a:gd name="connsiteY15" fmla="*/ 273377 h 311097"/>
              <a:gd name="connsiteX16" fmla="*/ 537328 w 612742"/>
              <a:gd name="connsiteY16" fmla="*/ 263951 h 311097"/>
              <a:gd name="connsiteX17" fmla="*/ 565608 w 612742"/>
              <a:gd name="connsiteY17" fmla="*/ 254524 h 311097"/>
              <a:gd name="connsiteX18" fmla="*/ 612742 w 612742"/>
              <a:gd name="connsiteY18" fmla="*/ 169683 h 311097"/>
              <a:gd name="connsiteX19" fmla="*/ 603315 w 612742"/>
              <a:gd name="connsiteY19" fmla="*/ 141402 h 311097"/>
              <a:gd name="connsiteX20" fmla="*/ 584462 w 612742"/>
              <a:gd name="connsiteY20" fmla="*/ 84841 h 311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12742" h="311097">
                <a:moveTo>
                  <a:pt x="584462" y="84841"/>
                </a:moveTo>
                <a:cubicBezTo>
                  <a:pt x="573464" y="73843"/>
                  <a:pt x="552786" y="79631"/>
                  <a:pt x="537328" y="75415"/>
                </a:cubicBezTo>
                <a:cubicBezTo>
                  <a:pt x="518155" y="70186"/>
                  <a:pt x="500487" y="59026"/>
                  <a:pt x="480767" y="56561"/>
                </a:cubicBezTo>
                <a:lnTo>
                  <a:pt x="405352" y="47134"/>
                </a:lnTo>
                <a:cubicBezTo>
                  <a:pt x="270943" y="2329"/>
                  <a:pt x="410811" y="47346"/>
                  <a:pt x="311084" y="18854"/>
                </a:cubicBezTo>
                <a:cubicBezTo>
                  <a:pt x="301530" y="16124"/>
                  <a:pt x="292504" y="11583"/>
                  <a:pt x="282804" y="9427"/>
                </a:cubicBezTo>
                <a:cubicBezTo>
                  <a:pt x="264145" y="5281"/>
                  <a:pt x="245097" y="3142"/>
                  <a:pt x="226243" y="0"/>
                </a:cubicBezTo>
                <a:cubicBezTo>
                  <a:pt x="169682" y="3142"/>
                  <a:pt x="112954" y="4056"/>
                  <a:pt x="56561" y="9427"/>
                </a:cubicBezTo>
                <a:cubicBezTo>
                  <a:pt x="46669" y="10369"/>
                  <a:pt x="36039" y="12646"/>
                  <a:pt x="28280" y="18854"/>
                </a:cubicBezTo>
                <a:cubicBezTo>
                  <a:pt x="11668" y="32144"/>
                  <a:pt x="6210" y="56786"/>
                  <a:pt x="0" y="75415"/>
                </a:cubicBezTo>
                <a:cubicBezTo>
                  <a:pt x="3142" y="122549"/>
                  <a:pt x="-1392" y="170834"/>
                  <a:pt x="9427" y="216817"/>
                </a:cubicBezTo>
                <a:cubicBezTo>
                  <a:pt x="12022" y="227845"/>
                  <a:pt x="29696" y="227659"/>
                  <a:pt x="37707" y="235670"/>
                </a:cubicBezTo>
                <a:cubicBezTo>
                  <a:pt x="80346" y="278309"/>
                  <a:pt x="29786" y="255027"/>
                  <a:pt x="84841" y="273377"/>
                </a:cubicBezTo>
                <a:cubicBezTo>
                  <a:pt x="94268" y="282804"/>
                  <a:pt x="100302" y="297995"/>
                  <a:pt x="113121" y="301658"/>
                </a:cubicBezTo>
                <a:cubicBezTo>
                  <a:pt x="184196" y="321966"/>
                  <a:pt x="384593" y="303459"/>
                  <a:pt x="424206" y="301658"/>
                </a:cubicBezTo>
                <a:lnTo>
                  <a:pt x="509047" y="273377"/>
                </a:lnTo>
                <a:lnTo>
                  <a:pt x="537328" y="263951"/>
                </a:lnTo>
                <a:lnTo>
                  <a:pt x="565608" y="254524"/>
                </a:lnTo>
                <a:cubicBezTo>
                  <a:pt x="608827" y="189695"/>
                  <a:pt x="596149" y="219459"/>
                  <a:pt x="612742" y="169683"/>
                </a:cubicBezTo>
                <a:cubicBezTo>
                  <a:pt x="609600" y="160256"/>
                  <a:pt x="609523" y="149161"/>
                  <a:pt x="603315" y="141402"/>
                </a:cubicBezTo>
                <a:cubicBezTo>
                  <a:pt x="585444" y="119063"/>
                  <a:pt x="595460" y="95839"/>
                  <a:pt x="584462" y="84841"/>
                </a:cubicBezTo>
                <a:close/>
              </a:path>
            </a:pathLst>
          </a:cu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439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8B40C81-F721-43B7-B644-9D2FB588C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5687"/>
            <a:ext cx="10515600" cy="2981276"/>
          </a:xfrm>
        </p:spPr>
        <p:txBody>
          <a:bodyPr>
            <a:normAutofit/>
          </a:bodyPr>
          <a:lstStyle/>
          <a:p>
            <a:r>
              <a:rPr lang="cs-CZ" dirty="0" err="1"/>
              <a:t>Estimate</a:t>
            </a:r>
            <a:r>
              <a:rPr lang="cs-CZ" dirty="0"/>
              <a:t> (regresní koeficient b):</a:t>
            </a:r>
          </a:p>
          <a:p>
            <a:pPr lvl="1"/>
            <a:r>
              <a:rPr lang="cs-CZ" dirty="0"/>
              <a:t>V překladu lepší vyhlídky na záchranu měli mladší lidé, ženy a cestující v první třídě</a:t>
            </a:r>
          </a:p>
          <a:p>
            <a:pPr lvl="1"/>
            <a:r>
              <a:rPr lang="cs-CZ" dirty="0"/>
              <a:t>Jak tuto informaci podat publiku? V podobě logaritmu?</a:t>
            </a:r>
          </a:p>
          <a:p>
            <a:pPr lvl="1"/>
            <a:endParaRPr lang="cs-CZ" dirty="0"/>
          </a:p>
          <a:p>
            <a:r>
              <a:rPr lang="cs-CZ" dirty="0"/>
              <a:t>Kdyby nás zajímala </a:t>
            </a:r>
            <a:r>
              <a:rPr lang="cs-CZ" dirty="0" err="1"/>
              <a:t>signifikantnost</a:t>
            </a:r>
            <a:r>
              <a:rPr lang="cs-CZ" dirty="0"/>
              <a:t>, tak všechny efekty jsou statisticky signifikantní</a:t>
            </a:r>
          </a:p>
          <a:p>
            <a:pPr lvl="1"/>
            <a:endParaRPr lang="cs-CZ" dirty="0"/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FB591F7B-2F78-498D-82A4-966F49594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696" y="353324"/>
            <a:ext cx="7080607" cy="240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68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8013C-52BA-4FCE-B091-9B7A5FF19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Která regrese?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8366C6-0705-4407-917F-BC408EED2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Výběr </a:t>
            </a:r>
            <a:r>
              <a:rPr lang="cs-CZ"/>
              <a:t>závisí na podobě závislé </a:t>
            </a:r>
            <a:r>
              <a:rPr lang="cs-CZ" dirty="0"/>
              <a:t>proměnné</a:t>
            </a:r>
            <a:endParaRPr lang="en-US" dirty="0"/>
          </a:p>
          <a:p>
            <a:endParaRPr lang="en-US" dirty="0"/>
          </a:p>
          <a:p>
            <a:r>
              <a:rPr lang="cs-CZ" dirty="0"/>
              <a:t>Lineární (OLS) regrese</a:t>
            </a:r>
            <a:endParaRPr lang="en-US" dirty="0"/>
          </a:p>
          <a:p>
            <a:pPr lvl="1"/>
            <a:r>
              <a:rPr lang="cs-CZ" dirty="0"/>
              <a:t>Kardinální proměnná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cs-CZ" dirty="0"/>
              <a:t>Logistická regrese</a:t>
            </a:r>
            <a:endParaRPr lang="en-US" dirty="0"/>
          </a:p>
          <a:p>
            <a:pPr lvl="1"/>
            <a:r>
              <a:rPr lang="cs-CZ" b="1" dirty="0"/>
              <a:t>Binární ZP </a:t>
            </a:r>
            <a:r>
              <a:rPr lang="en-US" b="1" dirty="0"/>
              <a:t>(0/1) – </a:t>
            </a:r>
            <a:r>
              <a:rPr lang="cs-CZ" b="1" dirty="0"/>
              <a:t>binární logistická regrese</a:t>
            </a:r>
            <a:endParaRPr lang="en-US" b="1" dirty="0"/>
          </a:p>
          <a:p>
            <a:pPr lvl="1"/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Nominální ZP s &gt; 2 hodnotami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(0/1/2/3) – </a:t>
            </a:r>
            <a:r>
              <a:rPr lang="cs-CZ" dirty="0" err="1">
                <a:solidFill>
                  <a:schemeClr val="bg1">
                    <a:lumMod val="75000"/>
                  </a:schemeClr>
                </a:solidFill>
              </a:rPr>
              <a:t>multinomiální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logistická regrese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/>
          </a:p>
          <a:p>
            <a:r>
              <a:rPr lang="cs-CZ" dirty="0"/>
              <a:t>Nejedná se o konečný výčet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67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C66B42-3B75-45C2-B872-3B897E472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 šancí (</a:t>
            </a:r>
            <a:r>
              <a:rPr lang="cs-CZ" dirty="0" err="1"/>
              <a:t>Odds</a:t>
            </a:r>
            <a:r>
              <a:rPr lang="cs-CZ" dirty="0"/>
              <a:t> ratio)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D43A00-1949-42CE-ABEB-35E3DCC4F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Ukazuje, jak se se zvýšením nezávislé proměnné o jednotku mění šance na to, že nastane konkrétní výstup (vyšší hodnota) v závislé proměnné</a:t>
            </a:r>
          </a:p>
          <a:p>
            <a:endParaRPr lang="sk-SK" dirty="0"/>
          </a:p>
          <a:p>
            <a:r>
              <a:rPr lang="cs-CZ" dirty="0"/>
              <a:t>Jednodušší interpretace</a:t>
            </a:r>
          </a:p>
          <a:p>
            <a:pPr lvl="1"/>
            <a:r>
              <a:rPr lang="cs-CZ" dirty="0"/>
              <a:t>OR = 1 </a:t>
            </a:r>
            <a:r>
              <a:rPr lang="cs-CZ" dirty="0">
                <a:sym typeface="Wingdings" panose="05000000000000000000" pitchFamily="2" charset="2"/>
              </a:rPr>
              <a:t> žádný efekt NP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OR &gt; 1  nárůst NP šance zvyšuje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OR &lt; 1  nárůst NP šance snižuje</a:t>
            </a:r>
            <a:endParaRPr lang="cs-CZ" dirty="0"/>
          </a:p>
          <a:p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54158A4F-65E7-436C-BC2C-63A5AEA66D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4557" y="3170776"/>
            <a:ext cx="3691937" cy="314112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65139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5A709142-F276-46B3-9EB1-24D281C21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91" y="346606"/>
            <a:ext cx="8122025" cy="2424874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B7E145BB-D0F7-4459-804A-AEE54E41D135}"/>
              </a:ext>
            </a:extLst>
          </p:cNvPr>
          <p:cNvSpPr/>
          <p:nvPr/>
        </p:nvSpPr>
        <p:spPr>
          <a:xfrm>
            <a:off x="5486400" y="845106"/>
            <a:ext cx="1310326" cy="1784972"/>
          </a:xfrm>
          <a:custGeom>
            <a:avLst/>
            <a:gdLst>
              <a:gd name="connsiteX0" fmla="*/ 575035 w 1310326"/>
              <a:gd name="connsiteY0" fmla="*/ 3306 h 1784972"/>
              <a:gd name="connsiteX1" fmla="*/ 254524 w 1310326"/>
              <a:gd name="connsiteY1" fmla="*/ 12733 h 1784972"/>
              <a:gd name="connsiteX2" fmla="*/ 169682 w 1310326"/>
              <a:gd name="connsiteY2" fmla="*/ 78721 h 1784972"/>
              <a:gd name="connsiteX3" fmla="*/ 141402 w 1310326"/>
              <a:gd name="connsiteY3" fmla="*/ 97574 h 1784972"/>
              <a:gd name="connsiteX4" fmla="*/ 103695 w 1310326"/>
              <a:gd name="connsiteY4" fmla="*/ 154135 h 1784972"/>
              <a:gd name="connsiteX5" fmla="*/ 94268 w 1310326"/>
              <a:gd name="connsiteY5" fmla="*/ 182416 h 1784972"/>
              <a:gd name="connsiteX6" fmla="*/ 75414 w 1310326"/>
              <a:gd name="connsiteY6" fmla="*/ 210696 h 1784972"/>
              <a:gd name="connsiteX7" fmla="*/ 65988 w 1310326"/>
              <a:gd name="connsiteY7" fmla="*/ 238976 h 1784972"/>
              <a:gd name="connsiteX8" fmla="*/ 47134 w 1310326"/>
              <a:gd name="connsiteY8" fmla="*/ 267257 h 1784972"/>
              <a:gd name="connsiteX9" fmla="*/ 37707 w 1310326"/>
              <a:gd name="connsiteY9" fmla="*/ 342671 h 1784972"/>
              <a:gd name="connsiteX10" fmla="*/ 28280 w 1310326"/>
              <a:gd name="connsiteY10" fmla="*/ 399232 h 1784972"/>
              <a:gd name="connsiteX11" fmla="*/ 18854 w 1310326"/>
              <a:gd name="connsiteY11" fmla="*/ 795158 h 1784972"/>
              <a:gd name="connsiteX12" fmla="*/ 0 w 1310326"/>
              <a:gd name="connsiteY12" fmla="*/ 851719 h 1784972"/>
              <a:gd name="connsiteX13" fmla="*/ 9427 w 1310326"/>
              <a:gd name="connsiteY13" fmla="*/ 1096816 h 1784972"/>
              <a:gd name="connsiteX14" fmla="*/ 18854 w 1310326"/>
              <a:gd name="connsiteY14" fmla="*/ 1143950 h 1784972"/>
              <a:gd name="connsiteX15" fmla="*/ 28280 w 1310326"/>
              <a:gd name="connsiteY15" fmla="*/ 1266498 h 1784972"/>
              <a:gd name="connsiteX16" fmla="*/ 47134 w 1310326"/>
              <a:gd name="connsiteY16" fmla="*/ 1332486 h 1784972"/>
              <a:gd name="connsiteX17" fmla="*/ 56561 w 1310326"/>
              <a:gd name="connsiteY17" fmla="*/ 1398473 h 1784972"/>
              <a:gd name="connsiteX18" fmla="*/ 75414 w 1310326"/>
              <a:gd name="connsiteY18" fmla="*/ 1426754 h 1784972"/>
              <a:gd name="connsiteX19" fmla="*/ 84841 w 1310326"/>
              <a:gd name="connsiteY19" fmla="*/ 1455034 h 1784972"/>
              <a:gd name="connsiteX20" fmla="*/ 150829 w 1310326"/>
              <a:gd name="connsiteY20" fmla="*/ 1539875 h 1784972"/>
              <a:gd name="connsiteX21" fmla="*/ 188536 w 1310326"/>
              <a:gd name="connsiteY21" fmla="*/ 1596436 h 1784972"/>
              <a:gd name="connsiteX22" fmla="*/ 235670 w 1310326"/>
              <a:gd name="connsiteY22" fmla="*/ 1662424 h 1784972"/>
              <a:gd name="connsiteX23" fmla="*/ 254524 w 1310326"/>
              <a:gd name="connsiteY23" fmla="*/ 1690704 h 1784972"/>
              <a:gd name="connsiteX24" fmla="*/ 311085 w 1310326"/>
              <a:gd name="connsiteY24" fmla="*/ 1728412 h 1784972"/>
              <a:gd name="connsiteX25" fmla="*/ 339365 w 1310326"/>
              <a:gd name="connsiteY25" fmla="*/ 1747265 h 1784972"/>
              <a:gd name="connsiteX26" fmla="*/ 395926 w 1310326"/>
              <a:gd name="connsiteY26" fmla="*/ 1756692 h 1784972"/>
              <a:gd name="connsiteX27" fmla="*/ 452487 w 1310326"/>
              <a:gd name="connsiteY27" fmla="*/ 1775546 h 1784972"/>
              <a:gd name="connsiteX28" fmla="*/ 480767 w 1310326"/>
              <a:gd name="connsiteY28" fmla="*/ 1784972 h 1784972"/>
              <a:gd name="connsiteX29" fmla="*/ 593889 w 1310326"/>
              <a:gd name="connsiteY29" fmla="*/ 1775546 h 1784972"/>
              <a:gd name="connsiteX30" fmla="*/ 688157 w 1310326"/>
              <a:gd name="connsiteY30" fmla="*/ 1747265 h 1784972"/>
              <a:gd name="connsiteX31" fmla="*/ 716437 w 1310326"/>
              <a:gd name="connsiteY31" fmla="*/ 1737838 h 1784972"/>
              <a:gd name="connsiteX32" fmla="*/ 829559 w 1310326"/>
              <a:gd name="connsiteY32" fmla="*/ 1718985 h 1784972"/>
              <a:gd name="connsiteX33" fmla="*/ 942680 w 1310326"/>
              <a:gd name="connsiteY33" fmla="*/ 1662424 h 1784972"/>
              <a:gd name="connsiteX34" fmla="*/ 970961 w 1310326"/>
              <a:gd name="connsiteY34" fmla="*/ 1643570 h 1784972"/>
              <a:gd name="connsiteX35" fmla="*/ 1018095 w 1310326"/>
              <a:gd name="connsiteY35" fmla="*/ 1596436 h 1784972"/>
              <a:gd name="connsiteX36" fmla="*/ 1065229 w 1310326"/>
              <a:gd name="connsiteY36" fmla="*/ 1549302 h 1784972"/>
              <a:gd name="connsiteX37" fmla="*/ 1084082 w 1310326"/>
              <a:gd name="connsiteY37" fmla="*/ 1521022 h 1784972"/>
              <a:gd name="connsiteX38" fmla="*/ 1093509 w 1310326"/>
              <a:gd name="connsiteY38" fmla="*/ 1483315 h 1784972"/>
              <a:gd name="connsiteX39" fmla="*/ 1112363 w 1310326"/>
              <a:gd name="connsiteY39" fmla="*/ 1426754 h 1784972"/>
              <a:gd name="connsiteX40" fmla="*/ 1131216 w 1310326"/>
              <a:gd name="connsiteY40" fmla="*/ 1351339 h 1784972"/>
              <a:gd name="connsiteX41" fmla="*/ 1140643 w 1310326"/>
              <a:gd name="connsiteY41" fmla="*/ 1285352 h 1784972"/>
              <a:gd name="connsiteX42" fmla="*/ 1159497 w 1310326"/>
              <a:gd name="connsiteY42" fmla="*/ 1228791 h 1784972"/>
              <a:gd name="connsiteX43" fmla="*/ 1187777 w 1310326"/>
              <a:gd name="connsiteY43" fmla="*/ 1021401 h 1784972"/>
              <a:gd name="connsiteX44" fmla="*/ 1225485 w 1310326"/>
              <a:gd name="connsiteY44" fmla="*/ 964840 h 1784972"/>
              <a:gd name="connsiteX45" fmla="*/ 1244338 w 1310326"/>
              <a:gd name="connsiteY45" fmla="*/ 908280 h 1784972"/>
              <a:gd name="connsiteX46" fmla="*/ 1253765 w 1310326"/>
              <a:gd name="connsiteY46" fmla="*/ 879999 h 1784972"/>
              <a:gd name="connsiteX47" fmla="*/ 1272619 w 1310326"/>
              <a:gd name="connsiteY47" fmla="*/ 851719 h 1784972"/>
              <a:gd name="connsiteX48" fmla="*/ 1300899 w 1310326"/>
              <a:gd name="connsiteY48" fmla="*/ 748024 h 1784972"/>
              <a:gd name="connsiteX49" fmla="*/ 1310326 w 1310326"/>
              <a:gd name="connsiteY49" fmla="*/ 719743 h 1784972"/>
              <a:gd name="connsiteX50" fmla="*/ 1300899 w 1310326"/>
              <a:gd name="connsiteY50" fmla="*/ 323818 h 1784972"/>
              <a:gd name="connsiteX51" fmla="*/ 1263192 w 1310326"/>
              <a:gd name="connsiteY51" fmla="*/ 191842 h 1784972"/>
              <a:gd name="connsiteX52" fmla="*/ 1206631 w 1310326"/>
              <a:gd name="connsiteY52" fmla="*/ 135282 h 1784972"/>
              <a:gd name="connsiteX53" fmla="*/ 1150070 w 1310326"/>
              <a:gd name="connsiteY53" fmla="*/ 107001 h 1784972"/>
              <a:gd name="connsiteX54" fmla="*/ 1093509 w 1310326"/>
              <a:gd name="connsiteY54" fmla="*/ 88148 h 1784972"/>
              <a:gd name="connsiteX55" fmla="*/ 1036948 w 1310326"/>
              <a:gd name="connsiteY55" fmla="*/ 69294 h 1784972"/>
              <a:gd name="connsiteX56" fmla="*/ 961534 w 1310326"/>
              <a:gd name="connsiteY56" fmla="*/ 50440 h 1784972"/>
              <a:gd name="connsiteX57" fmla="*/ 923827 w 1310326"/>
              <a:gd name="connsiteY57" fmla="*/ 41014 h 1784972"/>
              <a:gd name="connsiteX58" fmla="*/ 857839 w 1310326"/>
              <a:gd name="connsiteY58" fmla="*/ 31587 h 1784972"/>
              <a:gd name="connsiteX59" fmla="*/ 697584 w 1310326"/>
              <a:gd name="connsiteY59" fmla="*/ 12733 h 1784972"/>
              <a:gd name="connsiteX60" fmla="*/ 575035 w 1310326"/>
              <a:gd name="connsiteY60" fmla="*/ 3306 h 178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310326" h="1784972">
                <a:moveTo>
                  <a:pt x="575035" y="3306"/>
                </a:moveTo>
                <a:cubicBezTo>
                  <a:pt x="501192" y="3306"/>
                  <a:pt x="360582" y="-524"/>
                  <a:pt x="254524" y="12733"/>
                </a:cubicBezTo>
                <a:cubicBezTo>
                  <a:pt x="220887" y="16938"/>
                  <a:pt x="193971" y="58480"/>
                  <a:pt x="169682" y="78721"/>
                </a:cubicBezTo>
                <a:cubicBezTo>
                  <a:pt x="160979" y="85974"/>
                  <a:pt x="150829" y="91290"/>
                  <a:pt x="141402" y="97574"/>
                </a:cubicBezTo>
                <a:cubicBezTo>
                  <a:pt x="118987" y="164820"/>
                  <a:pt x="150771" y="83521"/>
                  <a:pt x="103695" y="154135"/>
                </a:cubicBezTo>
                <a:cubicBezTo>
                  <a:pt x="98183" y="162403"/>
                  <a:pt x="98712" y="173528"/>
                  <a:pt x="94268" y="182416"/>
                </a:cubicBezTo>
                <a:cubicBezTo>
                  <a:pt x="89201" y="192549"/>
                  <a:pt x="81699" y="201269"/>
                  <a:pt x="75414" y="210696"/>
                </a:cubicBezTo>
                <a:cubicBezTo>
                  <a:pt x="72272" y="220123"/>
                  <a:pt x="70432" y="230088"/>
                  <a:pt x="65988" y="238976"/>
                </a:cubicBezTo>
                <a:cubicBezTo>
                  <a:pt x="60921" y="249110"/>
                  <a:pt x="50115" y="256326"/>
                  <a:pt x="47134" y="267257"/>
                </a:cubicBezTo>
                <a:cubicBezTo>
                  <a:pt x="40468" y="291698"/>
                  <a:pt x="41290" y="317592"/>
                  <a:pt x="37707" y="342671"/>
                </a:cubicBezTo>
                <a:cubicBezTo>
                  <a:pt x="35004" y="361593"/>
                  <a:pt x="31422" y="380378"/>
                  <a:pt x="28280" y="399232"/>
                </a:cubicBezTo>
                <a:cubicBezTo>
                  <a:pt x="25138" y="531207"/>
                  <a:pt x="27089" y="663402"/>
                  <a:pt x="18854" y="795158"/>
                </a:cubicBezTo>
                <a:cubicBezTo>
                  <a:pt x="17614" y="814993"/>
                  <a:pt x="0" y="851719"/>
                  <a:pt x="0" y="851719"/>
                </a:cubicBezTo>
                <a:cubicBezTo>
                  <a:pt x="3142" y="933418"/>
                  <a:pt x="4163" y="1015226"/>
                  <a:pt x="9427" y="1096816"/>
                </a:cubicBezTo>
                <a:cubicBezTo>
                  <a:pt x="10459" y="1112805"/>
                  <a:pt x="17085" y="1128025"/>
                  <a:pt x="18854" y="1143950"/>
                </a:cubicBezTo>
                <a:cubicBezTo>
                  <a:pt x="23378" y="1184669"/>
                  <a:pt x="23493" y="1225809"/>
                  <a:pt x="28280" y="1266498"/>
                </a:cubicBezTo>
                <a:cubicBezTo>
                  <a:pt x="30432" y="1284790"/>
                  <a:pt x="41038" y="1314199"/>
                  <a:pt x="47134" y="1332486"/>
                </a:cubicBezTo>
                <a:cubicBezTo>
                  <a:pt x="50276" y="1354482"/>
                  <a:pt x="50177" y="1377191"/>
                  <a:pt x="56561" y="1398473"/>
                </a:cubicBezTo>
                <a:cubicBezTo>
                  <a:pt x="59817" y="1409325"/>
                  <a:pt x="70347" y="1416620"/>
                  <a:pt x="75414" y="1426754"/>
                </a:cubicBezTo>
                <a:cubicBezTo>
                  <a:pt x="79858" y="1435642"/>
                  <a:pt x="80015" y="1446348"/>
                  <a:pt x="84841" y="1455034"/>
                </a:cubicBezTo>
                <a:cubicBezTo>
                  <a:pt x="145473" y="1564171"/>
                  <a:pt x="97388" y="1471166"/>
                  <a:pt x="150829" y="1539875"/>
                </a:cubicBezTo>
                <a:cubicBezTo>
                  <a:pt x="164740" y="1557761"/>
                  <a:pt x="175967" y="1577582"/>
                  <a:pt x="188536" y="1596436"/>
                </a:cubicBezTo>
                <a:cubicBezTo>
                  <a:pt x="232957" y="1663067"/>
                  <a:pt x="177224" y="1580600"/>
                  <a:pt x="235670" y="1662424"/>
                </a:cubicBezTo>
                <a:cubicBezTo>
                  <a:pt x="242255" y="1671643"/>
                  <a:pt x="245998" y="1683243"/>
                  <a:pt x="254524" y="1690704"/>
                </a:cubicBezTo>
                <a:cubicBezTo>
                  <a:pt x="271577" y="1705625"/>
                  <a:pt x="292231" y="1715843"/>
                  <a:pt x="311085" y="1728412"/>
                </a:cubicBezTo>
                <a:cubicBezTo>
                  <a:pt x="320512" y="1734696"/>
                  <a:pt x="328190" y="1745402"/>
                  <a:pt x="339365" y="1747265"/>
                </a:cubicBezTo>
                <a:lnTo>
                  <a:pt x="395926" y="1756692"/>
                </a:lnTo>
                <a:lnTo>
                  <a:pt x="452487" y="1775546"/>
                </a:lnTo>
                <a:lnTo>
                  <a:pt x="480767" y="1784972"/>
                </a:lnTo>
                <a:cubicBezTo>
                  <a:pt x="518474" y="1781830"/>
                  <a:pt x="556343" y="1780239"/>
                  <a:pt x="593889" y="1775546"/>
                </a:cubicBezTo>
                <a:cubicBezTo>
                  <a:pt x="616682" y="1772697"/>
                  <a:pt x="671756" y="1752732"/>
                  <a:pt x="688157" y="1747265"/>
                </a:cubicBezTo>
                <a:cubicBezTo>
                  <a:pt x="697584" y="1744123"/>
                  <a:pt x="706693" y="1739787"/>
                  <a:pt x="716437" y="1737838"/>
                </a:cubicBezTo>
                <a:cubicBezTo>
                  <a:pt x="785359" y="1724055"/>
                  <a:pt x="747710" y="1730678"/>
                  <a:pt x="829559" y="1718985"/>
                </a:cubicBezTo>
                <a:cubicBezTo>
                  <a:pt x="907617" y="1692965"/>
                  <a:pt x="869584" y="1711155"/>
                  <a:pt x="942680" y="1662424"/>
                </a:cubicBezTo>
                <a:lnTo>
                  <a:pt x="970961" y="1643570"/>
                </a:lnTo>
                <a:cubicBezTo>
                  <a:pt x="1021235" y="1568158"/>
                  <a:pt x="955250" y="1659281"/>
                  <a:pt x="1018095" y="1596436"/>
                </a:cubicBezTo>
                <a:cubicBezTo>
                  <a:pt x="1080941" y="1533590"/>
                  <a:pt x="989811" y="1599580"/>
                  <a:pt x="1065229" y="1549302"/>
                </a:cubicBezTo>
                <a:cubicBezTo>
                  <a:pt x="1071513" y="1539875"/>
                  <a:pt x="1079619" y="1531435"/>
                  <a:pt x="1084082" y="1521022"/>
                </a:cubicBezTo>
                <a:cubicBezTo>
                  <a:pt x="1089186" y="1509114"/>
                  <a:pt x="1089786" y="1495724"/>
                  <a:pt x="1093509" y="1483315"/>
                </a:cubicBezTo>
                <a:cubicBezTo>
                  <a:pt x="1099220" y="1464280"/>
                  <a:pt x="1108465" y="1446242"/>
                  <a:pt x="1112363" y="1426754"/>
                </a:cubicBezTo>
                <a:cubicBezTo>
                  <a:pt x="1123739" y="1369876"/>
                  <a:pt x="1116724" y="1394820"/>
                  <a:pt x="1131216" y="1351339"/>
                </a:cubicBezTo>
                <a:cubicBezTo>
                  <a:pt x="1134358" y="1329343"/>
                  <a:pt x="1135647" y="1307002"/>
                  <a:pt x="1140643" y="1285352"/>
                </a:cubicBezTo>
                <a:cubicBezTo>
                  <a:pt x="1145112" y="1265987"/>
                  <a:pt x="1159497" y="1228791"/>
                  <a:pt x="1159497" y="1228791"/>
                </a:cubicBezTo>
                <a:cubicBezTo>
                  <a:pt x="1160710" y="1211806"/>
                  <a:pt x="1164138" y="1056859"/>
                  <a:pt x="1187777" y="1021401"/>
                </a:cubicBezTo>
                <a:lnTo>
                  <a:pt x="1225485" y="964840"/>
                </a:lnTo>
                <a:lnTo>
                  <a:pt x="1244338" y="908280"/>
                </a:lnTo>
                <a:cubicBezTo>
                  <a:pt x="1247480" y="898853"/>
                  <a:pt x="1248253" y="888267"/>
                  <a:pt x="1253765" y="879999"/>
                </a:cubicBezTo>
                <a:lnTo>
                  <a:pt x="1272619" y="851719"/>
                </a:lnTo>
                <a:cubicBezTo>
                  <a:pt x="1285942" y="785096"/>
                  <a:pt x="1276978" y="819786"/>
                  <a:pt x="1300899" y="748024"/>
                </a:cubicBezTo>
                <a:lnTo>
                  <a:pt x="1310326" y="719743"/>
                </a:lnTo>
                <a:cubicBezTo>
                  <a:pt x="1307184" y="587768"/>
                  <a:pt x="1308806" y="455593"/>
                  <a:pt x="1300899" y="323818"/>
                </a:cubicBezTo>
                <a:cubicBezTo>
                  <a:pt x="1300868" y="323300"/>
                  <a:pt x="1272106" y="200755"/>
                  <a:pt x="1263192" y="191842"/>
                </a:cubicBezTo>
                <a:cubicBezTo>
                  <a:pt x="1244338" y="172989"/>
                  <a:pt x="1231926" y="143714"/>
                  <a:pt x="1206631" y="135282"/>
                </a:cubicBezTo>
                <a:cubicBezTo>
                  <a:pt x="1103481" y="100898"/>
                  <a:pt x="1259731" y="155738"/>
                  <a:pt x="1150070" y="107001"/>
                </a:cubicBezTo>
                <a:cubicBezTo>
                  <a:pt x="1131909" y="98930"/>
                  <a:pt x="1112363" y="94432"/>
                  <a:pt x="1093509" y="88148"/>
                </a:cubicBezTo>
                <a:lnTo>
                  <a:pt x="1036948" y="69294"/>
                </a:lnTo>
                <a:lnTo>
                  <a:pt x="961534" y="50440"/>
                </a:lnTo>
                <a:cubicBezTo>
                  <a:pt x="948965" y="47298"/>
                  <a:pt x="936653" y="42846"/>
                  <a:pt x="923827" y="41014"/>
                </a:cubicBezTo>
                <a:lnTo>
                  <a:pt x="857839" y="31587"/>
                </a:lnTo>
                <a:cubicBezTo>
                  <a:pt x="779500" y="5473"/>
                  <a:pt x="875950" y="35028"/>
                  <a:pt x="697584" y="12733"/>
                </a:cubicBezTo>
                <a:cubicBezTo>
                  <a:pt x="527038" y="-8585"/>
                  <a:pt x="648878" y="3306"/>
                  <a:pt x="575035" y="3306"/>
                </a:cubicBezTo>
                <a:close/>
              </a:path>
            </a:pathLst>
          </a:cu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2429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D770BB-D124-4FA9-97F9-841193386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cs-CZ" dirty="0"/>
              <a:t>OR a konstanta (</a:t>
            </a:r>
            <a:r>
              <a:rPr lang="cs-CZ" dirty="0" err="1"/>
              <a:t>Intercept</a:t>
            </a:r>
            <a:r>
              <a:rPr lang="cs-CZ" dirty="0"/>
              <a:t>):</a:t>
            </a:r>
          </a:p>
          <a:p>
            <a:pPr lvl="1"/>
            <a:r>
              <a:rPr lang="cs-CZ" dirty="0"/>
              <a:t>Žena s věkem 0 let (&lt; 1 rok) cestující v první třídě</a:t>
            </a:r>
          </a:p>
          <a:p>
            <a:pPr lvl="1"/>
            <a:r>
              <a:rPr lang="cs-CZ" dirty="0" err="1"/>
              <a:t>Estimate</a:t>
            </a:r>
            <a:r>
              <a:rPr lang="cs-CZ" dirty="0"/>
              <a:t> – logaritmus ZP = 3,636</a:t>
            </a:r>
          </a:p>
          <a:p>
            <a:pPr lvl="1"/>
            <a:r>
              <a:rPr lang="cs-CZ" dirty="0"/>
              <a:t>Tato osoba by dle modelu měla šanci na záchranu 38 k jedné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5A709142-F276-46B3-9EB1-24D281C21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91" y="346606"/>
            <a:ext cx="8122025" cy="2424874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D774B816-6060-464E-A1D1-BAFFC1D35C29}"/>
              </a:ext>
            </a:extLst>
          </p:cNvPr>
          <p:cNvSpPr/>
          <p:nvPr/>
        </p:nvSpPr>
        <p:spPr>
          <a:xfrm>
            <a:off x="5788058" y="1316110"/>
            <a:ext cx="725864" cy="277020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4979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D770BB-D124-4FA9-97F9-841193386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cs-CZ" dirty="0"/>
              <a:t>OR a efekty NP:</a:t>
            </a:r>
          </a:p>
          <a:p>
            <a:pPr lvl="1"/>
            <a:r>
              <a:rPr lang="cs-CZ" dirty="0"/>
              <a:t>Věk – OR = 0,966</a:t>
            </a:r>
          </a:p>
          <a:p>
            <a:pPr lvl="1"/>
            <a:r>
              <a:rPr lang="cs-CZ" dirty="0"/>
              <a:t>Každé zvýšení věku osoby o jeden rok snižuje šanci na záchranu o 3,4 % (matematicky se šance násobí číslem 0,966)</a:t>
            </a:r>
          </a:p>
          <a:p>
            <a:pPr lvl="1"/>
            <a:r>
              <a:rPr lang="cs-CZ" dirty="0"/>
              <a:t>Např. nárůst věku o tři roky snižuje šanci na záchranu o téměř 10 procent (0,966 * 0,966 * 0,966 = 0,901 </a:t>
            </a:r>
            <a:r>
              <a:rPr lang="cs-CZ" dirty="0">
                <a:sym typeface="Wingdings" panose="05000000000000000000" pitchFamily="2" charset="2"/>
              </a:rPr>
              <a:t> 90,1 %)</a:t>
            </a:r>
            <a:endParaRPr lang="cs-CZ" dirty="0"/>
          </a:p>
          <a:p>
            <a:pPr lvl="1"/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5A709142-F276-46B3-9EB1-24D281C21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91" y="346606"/>
            <a:ext cx="8122025" cy="2424874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D774B816-6060-464E-A1D1-BAFFC1D35C29}"/>
              </a:ext>
            </a:extLst>
          </p:cNvPr>
          <p:cNvSpPr/>
          <p:nvPr/>
        </p:nvSpPr>
        <p:spPr>
          <a:xfrm>
            <a:off x="5863472" y="1542353"/>
            <a:ext cx="725864" cy="277020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79887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D770BB-D124-4FA9-97F9-841193386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cs-CZ" dirty="0"/>
              <a:t>OR a efekty NP:</a:t>
            </a:r>
          </a:p>
          <a:p>
            <a:pPr lvl="1"/>
            <a:r>
              <a:rPr lang="cs-CZ" dirty="0"/>
              <a:t>Pohlaví – OR = 0,075</a:t>
            </a:r>
          </a:p>
          <a:p>
            <a:pPr lvl="1"/>
            <a:r>
              <a:rPr lang="cs-CZ" dirty="0"/>
              <a:t>Ve srovnání se ženami měli muži na </a:t>
            </a:r>
            <a:r>
              <a:rPr lang="cs-CZ" dirty="0" err="1"/>
              <a:t>Titanicu</a:t>
            </a:r>
            <a:r>
              <a:rPr lang="cs-CZ" dirty="0"/>
              <a:t> o 92,5 % nižší šanci na záchranu</a:t>
            </a:r>
          </a:p>
          <a:p>
            <a:pPr lvl="1"/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5A709142-F276-46B3-9EB1-24D281C21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91" y="346606"/>
            <a:ext cx="8122025" cy="2424874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D774B816-6060-464E-A1D1-BAFFC1D35C29}"/>
              </a:ext>
            </a:extLst>
          </p:cNvPr>
          <p:cNvSpPr/>
          <p:nvPr/>
        </p:nvSpPr>
        <p:spPr>
          <a:xfrm>
            <a:off x="5854045" y="1740316"/>
            <a:ext cx="725864" cy="277020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911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D770BB-D124-4FA9-97F9-841193386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cs-CZ" dirty="0"/>
              <a:t>OR a efekty NP:</a:t>
            </a:r>
          </a:p>
          <a:p>
            <a:pPr lvl="1"/>
            <a:r>
              <a:rPr lang="cs-CZ" dirty="0"/>
              <a:t>Druhá třída – OR = 0,301</a:t>
            </a:r>
          </a:p>
          <a:p>
            <a:pPr lvl="1"/>
            <a:r>
              <a:rPr lang="cs-CZ" dirty="0"/>
              <a:t>Třetí třída – OR = 0,086</a:t>
            </a:r>
          </a:p>
          <a:p>
            <a:pPr lvl="1"/>
            <a:r>
              <a:rPr lang="cs-CZ" dirty="0"/>
              <a:t>Ve srovnání s cestujícími v první třídě měli pasažéři ve druhé třídě na </a:t>
            </a:r>
            <a:r>
              <a:rPr lang="cs-CZ" dirty="0" err="1"/>
              <a:t>Titanicu</a:t>
            </a:r>
            <a:r>
              <a:rPr lang="cs-CZ" dirty="0"/>
              <a:t> o téměř 70 % nižší šanci na záchranu</a:t>
            </a:r>
          </a:p>
          <a:p>
            <a:pPr lvl="1"/>
            <a:r>
              <a:rPr lang="cs-CZ" dirty="0"/>
              <a:t>Ve srovnání s cestujícími v první třídě měli pasažéři ve třetí třídě na </a:t>
            </a:r>
            <a:r>
              <a:rPr lang="cs-CZ" dirty="0" err="1"/>
              <a:t>Titanicu</a:t>
            </a:r>
            <a:r>
              <a:rPr lang="cs-CZ" dirty="0"/>
              <a:t> o více než 91 % nižší šanci na záchranu</a:t>
            </a:r>
          </a:p>
          <a:p>
            <a:pPr lvl="1"/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5A709142-F276-46B3-9EB1-24D281C21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91" y="346606"/>
            <a:ext cx="8122025" cy="2424874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D774B816-6060-464E-A1D1-BAFFC1D35C29}"/>
              </a:ext>
            </a:extLst>
          </p:cNvPr>
          <p:cNvSpPr/>
          <p:nvPr/>
        </p:nvSpPr>
        <p:spPr>
          <a:xfrm>
            <a:off x="5854045" y="1938279"/>
            <a:ext cx="725864" cy="277020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BBCA6C61-846A-483E-8897-1C3B10EF2C52}"/>
              </a:ext>
            </a:extLst>
          </p:cNvPr>
          <p:cNvSpPr/>
          <p:nvPr/>
        </p:nvSpPr>
        <p:spPr>
          <a:xfrm>
            <a:off x="5855616" y="2166094"/>
            <a:ext cx="725864" cy="277020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9291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40561-5713-4495-824F-3873C923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Pravděpodobnost (Probability)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C142495-08F3-4DDA-B5EA-1F87696E73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logistické regresi vyjadřuje, jaká je při stanovených hodnotách NP pravděpodobnost, že pro daný zkoumaný případ nastane v ZP jev kódovaný hodnotou 1 (cestující na </a:t>
            </a:r>
            <a:r>
              <a:rPr lang="cs-CZ" dirty="0" err="1"/>
              <a:t>Titanicu</a:t>
            </a:r>
            <a:r>
              <a:rPr lang="cs-CZ" dirty="0"/>
              <a:t> se zachránil)</a:t>
            </a:r>
          </a:p>
          <a:p>
            <a:endParaRPr lang="cs-CZ" dirty="0"/>
          </a:p>
          <a:p>
            <a:r>
              <a:rPr lang="cs-CZ" dirty="0"/>
              <a:t>Optimální způsob vyjádření efektů NP</a:t>
            </a:r>
            <a:endParaRPr lang="sk-SK" dirty="0"/>
          </a:p>
          <a:p>
            <a:pPr lvl="1"/>
            <a:r>
              <a:rPr lang="cs-CZ" dirty="0"/>
              <a:t>Jednoduchý výpočet</a:t>
            </a:r>
          </a:p>
          <a:p>
            <a:pPr lvl="1"/>
            <a:r>
              <a:rPr lang="cs-CZ" dirty="0"/>
              <a:t>Nejpřístupnější forma pro publikum</a:t>
            </a:r>
          </a:p>
          <a:p>
            <a:pPr lvl="1"/>
            <a:r>
              <a:rPr lang="cs-CZ" dirty="0"/>
              <a:t>Umožňuje odchýlit se od „technického“ jazyka při interpretaci výsledků</a:t>
            </a:r>
          </a:p>
          <a:p>
            <a:endParaRPr lang="cs-CZ" dirty="0"/>
          </a:p>
          <a:p>
            <a:r>
              <a:rPr lang="cs-CZ" dirty="0"/>
              <a:t>JASP umožňuje názornou vizualizaci pravděpodobností</a:t>
            </a:r>
          </a:p>
          <a:p>
            <a:pPr lvl="1"/>
            <a:r>
              <a:rPr lang="cs-CZ" dirty="0"/>
              <a:t>Nanejvýš vhodné pro kardinální NP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9987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CBC30-7664-485A-8DD4-6B0594B2C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Spočítání pravděpodobnosti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9E1AC57-8B31-4933-9737-840396767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1267" y="2243728"/>
            <a:ext cx="6496694" cy="677917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9D24DEB7-50C4-4FEC-AE47-79A20474E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719" y="3817824"/>
            <a:ext cx="6695728" cy="1063618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921AC89F-CA46-4537-B63E-8B4DE843DAA5}"/>
              </a:ext>
            </a:extLst>
          </p:cNvPr>
          <p:cNvSpPr/>
          <p:nvPr/>
        </p:nvSpPr>
        <p:spPr>
          <a:xfrm>
            <a:off x="5005633" y="2879373"/>
            <a:ext cx="5561814" cy="207390"/>
          </a:xfrm>
          <a:custGeom>
            <a:avLst/>
            <a:gdLst>
              <a:gd name="connsiteX0" fmla="*/ 0 w 5561814"/>
              <a:gd name="connsiteY0" fmla="*/ 188536 h 207390"/>
              <a:gd name="connsiteX1" fmla="*/ 47134 w 5561814"/>
              <a:gd name="connsiteY1" fmla="*/ 150829 h 207390"/>
              <a:gd name="connsiteX2" fmla="*/ 75414 w 5561814"/>
              <a:gd name="connsiteY2" fmla="*/ 141402 h 207390"/>
              <a:gd name="connsiteX3" fmla="*/ 94268 w 5561814"/>
              <a:gd name="connsiteY3" fmla="*/ 113122 h 207390"/>
              <a:gd name="connsiteX4" fmla="*/ 150829 w 5561814"/>
              <a:gd name="connsiteY4" fmla="*/ 94268 h 207390"/>
              <a:gd name="connsiteX5" fmla="*/ 179109 w 5561814"/>
              <a:gd name="connsiteY5" fmla="*/ 75414 h 207390"/>
              <a:gd name="connsiteX6" fmla="*/ 282804 w 5561814"/>
              <a:gd name="connsiteY6" fmla="*/ 47134 h 207390"/>
              <a:gd name="connsiteX7" fmla="*/ 527901 w 5561814"/>
              <a:gd name="connsiteY7" fmla="*/ 56561 h 207390"/>
              <a:gd name="connsiteX8" fmla="*/ 612742 w 5561814"/>
              <a:gd name="connsiteY8" fmla="*/ 75414 h 207390"/>
              <a:gd name="connsiteX9" fmla="*/ 641023 w 5561814"/>
              <a:gd name="connsiteY9" fmla="*/ 84841 h 207390"/>
              <a:gd name="connsiteX10" fmla="*/ 772998 w 5561814"/>
              <a:gd name="connsiteY10" fmla="*/ 113122 h 207390"/>
              <a:gd name="connsiteX11" fmla="*/ 810705 w 5561814"/>
              <a:gd name="connsiteY11" fmla="*/ 131975 h 207390"/>
              <a:gd name="connsiteX12" fmla="*/ 961534 w 5561814"/>
              <a:gd name="connsiteY12" fmla="*/ 160256 h 207390"/>
              <a:gd name="connsiteX13" fmla="*/ 1046375 w 5561814"/>
              <a:gd name="connsiteY13" fmla="*/ 169682 h 207390"/>
              <a:gd name="connsiteX14" fmla="*/ 1187777 w 5561814"/>
              <a:gd name="connsiteY14" fmla="*/ 188536 h 207390"/>
              <a:gd name="connsiteX15" fmla="*/ 1225484 w 5561814"/>
              <a:gd name="connsiteY15" fmla="*/ 197963 h 207390"/>
              <a:gd name="connsiteX16" fmla="*/ 1300899 w 5561814"/>
              <a:gd name="connsiteY16" fmla="*/ 207390 h 207390"/>
              <a:gd name="connsiteX17" fmla="*/ 1395167 w 5561814"/>
              <a:gd name="connsiteY17" fmla="*/ 197963 h 207390"/>
              <a:gd name="connsiteX18" fmla="*/ 1451728 w 5561814"/>
              <a:gd name="connsiteY18" fmla="*/ 179109 h 207390"/>
              <a:gd name="connsiteX19" fmla="*/ 1480008 w 5561814"/>
              <a:gd name="connsiteY19" fmla="*/ 169682 h 207390"/>
              <a:gd name="connsiteX20" fmla="*/ 1517715 w 5561814"/>
              <a:gd name="connsiteY20" fmla="*/ 150829 h 207390"/>
              <a:gd name="connsiteX21" fmla="*/ 1583703 w 5561814"/>
              <a:gd name="connsiteY21" fmla="*/ 131975 h 207390"/>
              <a:gd name="connsiteX22" fmla="*/ 1611983 w 5561814"/>
              <a:gd name="connsiteY22" fmla="*/ 113122 h 207390"/>
              <a:gd name="connsiteX23" fmla="*/ 1696825 w 5561814"/>
              <a:gd name="connsiteY23" fmla="*/ 94268 h 207390"/>
              <a:gd name="connsiteX24" fmla="*/ 1725105 w 5561814"/>
              <a:gd name="connsiteY24" fmla="*/ 84841 h 207390"/>
              <a:gd name="connsiteX25" fmla="*/ 1772239 w 5561814"/>
              <a:gd name="connsiteY25" fmla="*/ 75414 h 207390"/>
              <a:gd name="connsiteX26" fmla="*/ 1800519 w 5561814"/>
              <a:gd name="connsiteY26" fmla="*/ 65987 h 207390"/>
              <a:gd name="connsiteX27" fmla="*/ 1913641 w 5561814"/>
              <a:gd name="connsiteY27" fmla="*/ 47134 h 207390"/>
              <a:gd name="connsiteX28" fmla="*/ 1989056 w 5561814"/>
              <a:gd name="connsiteY28" fmla="*/ 37707 h 207390"/>
              <a:gd name="connsiteX29" fmla="*/ 2073897 w 5561814"/>
              <a:gd name="connsiteY29" fmla="*/ 18853 h 207390"/>
              <a:gd name="connsiteX30" fmla="*/ 2224726 w 5561814"/>
              <a:gd name="connsiteY30" fmla="*/ 0 h 207390"/>
              <a:gd name="connsiteX31" fmla="*/ 2413262 w 5561814"/>
              <a:gd name="connsiteY31" fmla="*/ 9427 h 207390"/>
              <a:gd name="connsiteX32" fmla="*/ 2441542 w 5561814"/>
              <a:gd name="connsiteY32" fmla="*/ 28280 h 207390"/>
              <a:gd name="connsiteX33" fmla="*/ 2469823 w 5561814"/>
              <a:gd name="connsiteY33" fmla="*/ 37707 h 207390"/>
              <a:gd name="connsiteX34" fmla="*/ 2498103 w 5561814"/>
              <a:gd name="connsiteY34" fmla="*/ 56561 h 207390"/>
              <a:gd name="connsiteX35" fmla="*/ 2601798 w 5561814"/>
              <a:gd name="connsiteY35" fmla="*/ 84841 h 207390"/>
              <a:gd name="connsiteX36" fmla="*/ 2639505 w 5561814"/>
              <a:gd name="connsiteY36" fmla="*/ 103695 h 207390"/>
              <a:gd name="connsiteX37" fmla="*/ 2667785 w 5561814"/>
              <a:gd name="connsiteY37" fmla="*/ 122548 h 207390"/>
              <a:gd name="connsiteX38" fmla="*/ 2762053 w 5561814"/>
              <a:gd name="connsiteY38" fmla="*/ 141402 h 207390"/>
              <a:gd name="connsiteX39" fmla="*/ 2837468 w 5561814"/>
              <a:gd name="connsiteY39" fmla="*/ 160256 h 207390"/>
              <a:gd name="connsiteX40" fmla="*/ 2875175 w 5561814"/>
              <a:gd name="connsiteY40" fmla="*/ 169682 h 207390"/>
              <a:gd name="connsiteX41" fmla="*/ 2903456 w 5561814"/>
              <a:gd name="connsiteY41" fmla="*/ 179109 h 207390"/>
              <a:gd name="connsiteX42" fmla="*/ 2960016 w 5561814"/>
              <a:gd name="connsiteY42" fmla="*/ 188536 h 207390"/>
              <a:gd name="connsiteX43" fmla="*/ 2988297 w 5561814"/>
              <a:gd name="connsiteY43" fmla="*/ 197963 h 207390"/>
              <a:gd name="connsiteX44" fmla="*/ 3516198 w 5561814"/>
              <a:gd name="connsiteY44" fmla="*/ 207390 h 207390"/>
              <a:gd name="connsiteX45" fmla="*/ 3808429 w 5561814"/>
              <a:gd name="connsiteY45" fmla="*/ 197963 h 207390"/>
              <a:gd name="connsiteX46" fmla="*/ 3855563 w 5561814"/>
              <a:gd name="connsiteY46" fmla="*/ 188536 h 207390"/>
              <a:gd name="connsiteX47" fmla="*/ 4053526 w 5561814"/>
              <a:gd name="connsiteY47" fmla="*/ 169682 h 207390"/>
              <a:gd name="connsiteX48" fmla="*/ 4128940 w 5561814"/>
              <a:gd name="connsiteY48" fmla="*/ 150829 h 207390"/>
              <a:gd name="connsiteX49" fmla="*/ 4185501 w 5561814"/>
              <a:gd name="connsiteY49" fmla="*/ 131975 h 207390"/>
              <a:gd name="connsiteX50" fmla="*/ 4279769 w 5561814"/>
              <a:gd name="connsiteY50" fmla="*/ 122548 h 207390"/>
              <a:gd name="connsiteX51" fmla="*/ 4317476 w 5561814"/>
              <a:gd name="connsiteY51" fmla="*/ 113122 h 207390"/>
              <a:gd name="connsiteX52" fmla="*/ 4345757 w 5561814"/>
              <a:gd name="connsiteY52" fmla="*/ 103695 h 207390"/>
              <a:gd name="connsiteX53" fmla="*/ 4477732 w 5561814"/>
              <a:gd name="connsiteY53" fmla="*/ 84841 h 207390"/>
              <a:gd name="connsiteX54" fmla="*/ 4553146 w 5561814"/>
              <a:gd name="connsiteY54" fmla="*/ 65987 h 207390"/>
              <a:gd name="connsiteX55" fmla="*/ 4581427 w 5561814"/>
              <a:gd name="connsiteY55" fmla="*/ 56561 h 207390"/>
              <a:gd name="connsiteX56" fmla="*/ 4619134 w 5561814"/>
              <a:gd name="connsiteY56" fmla="*/ 47134 h 207390"/>
              <a:gd name="connsiteX57" fmla="*/ 4694548 w 5561814"/>
              <a:gd name="connsiteY57" fmla="*/ 28280 h 207390"/>
              <a:gd name="connsiteX58" fmla="*/ 4826524 w 5561814"/>
              <a:gd name="connsiteY58" fmla="*/ 18853 h 207390"/>
              <a:gd name="connsiteX59" fmla="*/ 4864231 w 5561814"/>
              <a:gd name="connsiteY59" fmla="*/ 9427 h 207390"/>
              <a:gd name="connsiteX60" fmla="*/ 5052767 w 5561814"/>
              <a:gd name="connsiteY60" fmla="*/ 28280 h 207390"/>
              <a:gd name="connsiteX61" fmla="*/ 5090474 w 5561814"/>
              <a:gd name="connsiteY61" fmla="*/ 37707 h 207390"/>
              <a:gd name="connsiteX62" fmla="*/ 5194169 w 5561814"/>
              <a:gd name="connsiteY62" fmla="*/ 56561 h 207390"/>
              <a:gd name="connsiteX63" fmla="*/ 5222449 w 5561814"/>
              <a:gd name="connsiteY63" fmla="*/ 65987 h 207390"/>
              <a:gd name="connsiteX64" fmla="*/ 5269583 w 5561814"/>
              <a:gd name="connsiteY64" fmla="*/ 75414 h 207390"/>
              <a:gd name="connsiteX65" fmla="*/ 5363851 w 5561814"/>
              <a:gd name="connsiteY65" fmla="*/ 103695 h 207390"/>
              <a:gd name="connsiteX66" fmla="*/ 5401559 w 5561814"/>
              <a:gd name="connsiteY66" fmla="*/ 113122 h 207390"/>
              <a:gd name="connsiteX67" fmla="*/ 5561814 w 5561814"/>
              <a:gd name="connsiteY67" fmla="*/ 113122 h 20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5561814" h="207390">
                <a:moveTo>
                  <a:pt x="0" y="188536"/>
                </a:moveTo>
                <a:cubicBezTo>
                  <a:pt x="15711" y="175967"/>
                  <a:pt x="30072" y="161493"/>
                  <a:pt x="47134" y="150829"/>
                </a:cubicBezTo>
                <a:cubicBezTo>
                  <a:pt x="55560" y="145563"/>
                  <a:pt x="67655" y="147609"/>
                  <a:pt x="75414" y="141402"/>
                </a:cubicBezTo>
                <a:cubicBezTo>
                  <a:pt x="84261" y="134324"/>
                  <a:pt x="84661" y="119127"/>
                  <a:pt x="94268" y="113122"/>
                </a:cubicBezTo>
                <a:cubicBezTo>
                  <a:pt x="111121" y="102589"/>
                  <a:pt x="150829" y="94268"/>
                  <a:pt x="150829" y="94268"/>
                </a:cubicBezTo>
                <a:cubicBezTo>
                  <a:pt x="160256" y="87983"/>
                  <a:pt x="168756" y="80015"/>
                  <a:pt x="179109" y="75414"/>
                </a:cubicBezTo>
                <a:cubicBezTo>
                  <a:pt x="218248" y="58019"/>
                  <a:pt x="242484" y="55198"/>
                  <a:pt x="282804" y="47134"/>
                </a:cubicBezTo>
                <a:cubicBezTo>
                  <a:pt x="364503" y="50276"/>
                  <a:pt x="446311" y="51297"/>
                  <a:pt x="527901" y="56561"/>
                </a:cubicBezTo>
                <a:cubicBezTo>
                  <a:pt x="540462" y="57371"/>
                  <a:pt x="597720" y="71122"/>
                  <a:pt x="612742" y="75414"/>
                </a:cubicBezTo>
                <a:cubicBezTo>
                  <a:pt x="622297" y="78144"/>
                  <a:pt x="631323" y="82685"/>
                  <a:pt x="641023" y="84841"/>
                </a:cubicBezTo>
                <a:cubicBezTo>
                  <a:pt x="677192" y="92879"/>
                  <a:pt x="741335" y="97291"/>
                  <a:pt x="772998" y="113122"/>
                </a:cubicBezTo>
                <a:cubicBezTo>
                  <a:pt x="785567" y="119406"/>
                  <a:pt x="797374" y="127531"/>
                  <a:pt x="810705" y="131975"/>
                </a:cubicBezTo>
                <a:cubicBezTo>
                  <a:pt x="868538" y="151253"/>
                  <a:pt x="901626" y="153208"/>
                  <a:pt x="961534" y="160256"/>
                </a:cubicBezTo>
                <a:lnTo>
                  <a:pt x="1046375" y="169682"/>
                </a:lnTo>
                <a:cubicBezTo>
                  <a:pt x="1133580" y="191484"/>
                  <a:pt x="1028781" y="167336"/>
                  <a:pt x="1187777" y="188536"/>
                </a:cubicBezTo>
                <a:cubicBezTo>
                  <a:pt x="1200619" y="190248"/>
                  <a:pt x="1212704" y="195833"/>
                  <a:pt x="1225484" y="197963"/>
                </a:cubicBezTo>
                <a:cubicBezTo>
                  <a:pt x="1250473" y="202128"/>
                  <a:pt x="1275761" y="204248"/>
                  <a:pt x="1300899" y="207390"/>
                </a:cubicBezTo>
                <a:cubicBezTo>
                  <a:pt x="1332322" y="204248"/>
                  <a:pt x="1364129" y="203783"/>
                  <a:pt x="1395167" y="197963"/>
                </a:cubicBezTo>
                <a:cubicBezTo>
                  <a:pt x="1414700" y="194300"/>
                  <a:pt x="1432874" y="185394"/>
                  <a:pt x="1451728" y="179109"/>
                </a:cubicBezTo>
                <a:cubicBezTo>
                  <a:pt x="1461155" y="175967"/>
                  <a:pt x="1471120" y="174126"/>
                  <a:pt x="1480008" y="169682"/>
                </a:cubicBezTo>
                <a:cubicBezTo>
                  <a:pt x="1492577" y="163398"/>
                  <a:pt x="1504799" y="156364"/>
                  <a:pt x="1517715" y="150829"/>
                </a:cubicBezTo>
                <a:cubicBezTo>
                  <a:pt x="1536649" y="142715"/>
                  <a:pt x="1564568" y="136759"/>
                  <a:pt x="1583703" y="131975"/>
                </a:cubicBezTo>
                <a:cubicBezTo>
                  <a:pt x="1593130" y="125691"/>
                  <a:pt x="1601570" y="117585"/>
                  <a:pt x="1611983" y="113122"/>
                </a:cubicBezTo>
                <a:cubicBezTo>
                  <a:pt x="1625531" y="107316"/>
                  <a:pt x="1686087" y="96953"/>
                  <a:pt x="1696825" y="94268"/>
                </a:cubicBezTo>
                <a:cubicBezTo>
                  <a:pt x="1706465" y="91858"/>
                  <a:pt x="1715465" y="87251"/>
                  <a:pt x="1725105" y="84841"/>
                </a:cubicBezTo>
                <a:cubicBezTo>
                  <a:pt x="1740649" y="80955"/>
                  <a:pt x="1756695" y="79300"/>
                  <a:pt x="1772239" y="75414"/>
                </a:cubicBezTo>
                <a:cubicBezTo>
                  <a:pt x="1781879" y="73004"/>
                  <a:pt x="1790879" y="68397"/>
                  <a:pt x="1800519" y="65987"/>
                </a:cubicBezTo>
                <a:cubicBezTo>
                  <a:pt x="1835076" y="57348"/>
                  <a:pt x="1879448" y="51693"/>
                  <a:pt x="1913641" y="47134"/>
                </a:cubicBezTo>
                <a:lnTo>
                  <a:pt x="1989056" y="37707"/>
                </a:lnTo>
                <a:cubicBezTo>
                  <a:pt x="2044090" y="19362"/>
                  <a:pt x="1990951" y="35442"/>
                  <a:pt x="2073897" y="18853"/>
                </a:cubicBezTo>
                <a:cubicBezTo>
                  <a:pt x="2180198" y="-2407"/>
                  <a:pt x="2005569" y="18263"/>
                  <a:pt x="2224726" y="0"/>
                </a:cubicBezTo>
                <a:cubicBezTo>
                  <a:pt x="2287571" y="3142"/>
                  <a:pt x="2350867" y="1289"/>
                  <a:pt x="2413262" y="9427"/>
                </a:cubicBezTo>
                <a:cubicBezTo>
                  <a:pt x="2424496" y="10892"/>
                  <a:pt x="2431409" y="23213"/>
                  <a:pt x="2441542" y="28280"/>
                </a:cubicBezTo>
                <a:cubicBezTo>
                  <a:pt x="2450430" y="32724"/>
                  <a:pt x="2460396" y="34565"/>
                  <a:pt x="2469823" y="37707"/>
                </a:cubicBezTo>
                <a:cubicBezTo>
                  <a:pt x="2479250" y="43992"/>
                  <a:pt x="2487495" y="52583"/>
                  <a:pt x="2498103" y="56561"/>
                </a:cubicBezTo>
                <a:cubicBezTo>
                  <a:pt x="2580856" y="87593"/>
                  <a:pt x="2510028" y="38955"/>
                  <a:pt x="2601798" y="84841"/>
                </a:cubicBezTo>
                <a:cubicBezTo>
                  <a:pt x="2614367" y="91126"/>
                  <a:pt x="2627304" y="96723"/>
                  <a:pt x="2639505" y="103695"/>
                </a:cubicBezTo>
                <a:cubicBezTo>
                  <a:pt x="2649342" y="109316"/>
                  <a:pt x="2657652" y="117481"/>
                  <a:pt x="2667785" y="122548"/>
                </a:cubicBezTo>
                <a:cubicBezTo>
                  <a:pt x="2696182" y="136746"/>
                  <a:pt x="2733101" y="135611"/>
                  <a:pt x="2762053" y="141402"/>
                </a:cubicBezTo>
                <a:cubicBezTo>
                  <a:pt x="2787462" y="146484"/>
                  <a:pt x="2812330" y="153972"/>
                  <a:pt x="2837468" y="160256"/>
                </a:cubicBezTo>
                <a:cubicBezTo>
                  <a:pt x="2850037" y="163398"/>
                  <a:pt x="2862884" y="165585"/>
                  <a:pt x="2875175" y="169682"/>
                </a:cubicBezTo>
                <a:cubicBezTo>
                  <a:pt x="2884602" y="172824"/>
                  <a:pt x="2893756" y="176953"/>
                  <a:pt x="2903456" y="179109"/>
                </a:cubicBezTo>
                <a:cubicBezTo>
                  <a:pt x="2922114" y="183255"/>
                  <a:pt x="2941358" y="184390"/>
                  <a:pt x="2960016" y="188536"/>
                </a:cubicBezTo>
                <a:cubicBezTo>
                  <a:pt x="2969716" y="190692"/>
                  <a:pt x="2978366" y="197626"/>
                  <a:pt x="2988297" y="197963"/>
                </a:cubicBezTo>
                <a:cubicBezTo>
                  <a:pt x="3164191" y="203926"/>
                  <a:pt x="3340231" y="204248"/>
                  <a:pt x="3516198" y="207390"/>
                </a:cubicBezTo>
                <a:cubicBezTo>
                  <a:pt x="3613608" y="204248"/>
                  <a:pt x="3711118" y="203369"/>
                  <a:pt x="3808429" y="197963"/>
                </a:cubicBezTo>
                <a:cubicBezTo>
                  <a:pt x="3824427" y="197074"/>
                  <a:pt x="3839727" y="190972"/>
                  <a:pt x="3855563" y="188536"/>
                </a:cubicBezTo>
                <a:cubicBezTo>
                  <a:pt x="3928106" y="177375"/>
                  <a:pt x="3976108" y="175637"/>
                  <a:pt x="4053526" y="169682"/>
                </a:cubicBezTo>
                <a:cubicBezTo>
                  <a:pt x="4078664" y="163398"/>
                  <a:pt x="4104358" y="159023"/>
                  <a:pt x="4128940" y="150829"/>
                </a:cubicBezTo>
                <a:cubicBezTo>
                  <a:pt x="4147794" y="144544"/>
                  <a:pt x="4165726" y="133953"/>
                  <a:pt x="4185501" y="131975"/>
                </a:cubicBezTo>
                <a:lnTo>
                  <a:pt x="4279769" y="122548"/>
                </a:lnTo>
                <a:cubicBezTo>
                  <a:pt x="4292338" y="119406"/>
                  <a:pt x="4305019" y="116681"/>
                  <a:pt x="4317476" y="113122"/>
                </a:cubicBezTo>
                <a:cubicBezTo>
                  <a:pt x="4327031" y="110392"/>
                  <a:pt x="4336057" y="105851"/>
                  <a:pt x="4345757" y="103695"/>
                </a:cubicBezTo>
                <a:cubicBezTo>
                  <a:pt x="4380709" y="95928"/>
                  <a:pt x="4445114" y="88918"/>
                  <a:pt x="4477732" y="84841"/>
                </a:cubicBezTo>
                <a:cubicBezTo>
                  <a:pt x="4542365" y="63296"/>
                  <a:pt x="4462160" y="88733"/>
                  <a:pt x="4553146" y="65987"/>
                </a:cubicBezTo>
                <a:cubicBezTo>
                  <a:pt x="4562786" y="63577"/>
                  <a:pt x="4571872" y="59291"/>
                  <a:pt x="4581427" y="56561"/>
                </a:cubicBezTo>
                <a:cubicBezTo>
                  <a:pt x="4593884" y="53002"/>
                  <a:pt x="4606677" y="50693"/>
                  <a:pt x="4619134" y="47134"/>
                </a:cubicBezTo>
                <a:cubicBezTo>
                  <a:pt x="4655570" y="36723"/>
                  <a:pt x="4649029" y="33072"/>
                  <a:pt x="4694548" y="28280"/>
                </a:cubicBezTo>
                <a:cubicBezTo>
                  <a:pt x="4738410" y="23663"/>
                  <a:pt x="4782532" y="21995"/>
                  <a:pt x="4826524" y="18853"/>
                </a:cubicBezTo>
                <a:cubicBezTo>
                  <a:pt x="4839093" y="15711"/>
                  <a:pt x="4851275" y="9427"/>
                  <a:pt x="4864231" y="9427"/>
                </a:cubicBezTo>
                <a:cubicBezTo>
                  <a:pt x="4910362" y="9427"/>
                  <a:pt x="5001563" y="21879"/>
                  <a:pt x="5052767" y="28280"/>
                </a:cubicBezTo>
                <a:cubicBezTo>
                  <a:pt x="5065336" y="31422"/>
                  <a:pt x="5077770" y="35166"/>
                  <a:pt x="5090474" y="37707"/>
                </a:cubicBezTo>
                <a:cubicBezTo>
                  <a:pt x="5132509" y="46114"/>
                  <a:pt x="5153717" y="46448"/>
                  <a:pt x="5194169" y="56561"/>
                </a:cubicBezTo>
                <a:cubicBezTo>
                  <a:pt x="5203809" y="58971"/>
                  <a:pt x="5212809" y="63577"/>
                  <a:pt x="5222449" y="65987"/>
                </a:cubicBezTo>
                <a:cubicBezTo>
                  <a:pt x="5237993" y="69873"/>
                  <a:pt x="5253942" y="71938"/>
                  <a:pt x="5269583" y="75414"/>
                </a:cubicBezTo>
                <a:cubicBezTo>
                  <a:pt x="5404276" y="105346"/>
                  <a:pt x="5175810" y="56685"/>
                  <a:pt x="5363851" y="103695"/>
                </a:cubicBezTo>
                <a:cubicBezTo>
                  <a:pt x="5376420" y="106837"/>
                  <a:pt x="5388617" y="112506"/>
                  <a:pt x="5401559" y="113122"/>
                </a:cubicBezTo>
                <a:cubicBezTo>
                  <a:pt x="5454917" y="115663"/>
                  <a:pt x="5508396" y="113122"/>
                  <a:pt x="5561814" y="113122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E4345FD0-7FFC-4B35-8975-8AB1F1B27CA2}"/>
              </a:ext>
            </a:extLst>
          </p:cNvPr>
          <p:cNvSpPr/>
          <p:nvPr/>
        </p:nvSpPr>
        <p:spPr>
          <a:xfrm>
            <a:off x="6389802" y="4767226"/>
            <a:ext cx="4017390" cy="114216"/>
          </a:xfrm>
          <a:custGeom>
            <a:avLst/>
            <a:gdLst>
              <a:gd name="connsiteX0" fmla="*/ 0 w 5561814"/>
              <a:gd name="connsiteY0" fmla="*/ 188536 h 207390"/>
              <a:gd name="connsiteX1" fmla="*/ 47134 w 5561814"/>
              <a:gd name="connsiteY1" fmla="*/ 150829 h 207390"/>
              <a:gd name="connsiteX2" fmla="*/ 75414 w 5561814"/>
              <a:gd name="connsiteY2" fmla="*/ 141402 h 207390"/>
              <a:gd name="connsiteX3" fmla="*/ 94268 w 5561814"/>
              <a:gd name="connsiteY3" fmla="*/ 113122 h 207390"/>
              <a:gd name="connsiteX4" fmla="*/ 150829 w 5561814"/>
              <a:gd name="connsiteY4" fmla="*/ 94268 h 207390"/>
              <a:gd name="connsiteX5" fmla="*/ 179109 w 5561814"/>
              <a:gd name="connsiteY5" fmla="*/ 75414 h 207390"/>
              <a:gd name="connsiteX6" fmla="*/ 282804 w 5561814"/>
              <a:gd name="connsiteY6" fmla="*/ 47134 h 207390"/>
              <a:gd name="connsiteX7" fmla="*/ 527901 w 5561814"/>
              <a:gd name="connsiteY7" fmla="*/ 56561 h 207390"/>
              <a:gd name="connsiteX8" fmla="*/ 612742 w 5561814"/>
              <a:gd name="connsiteY8" fmla="*/ 75414 h 207390"/>
              <a:gd name="connsiteX9" fmla="*/ 641023 w 5561814"/>
              <a:gd name="connsiteY9" fmla="*/ 84841 h 207390"/>
              <a:gd name="connsiteX10" fmla="*/ 772998 w 5561814"/>
              <a:gd name="connsiteY10" fmla="*/ 113122 h 207390"/>
              <a:gd name="connsiteX11" fmla="*/ 810705 w 5561814"/>
              <a:gd name="connsiteY11" fmla="*/ 131975 h 207390"/>
              <a:gd name="connsiteX12" fmla="*/ 961534 w 5561814"/>
              <a:gd name="connsiteY12" fmla="*/ 160256 h 207390"/>
              <a:gd name="connsiteX13" fmla="*/ 1046375 w 5561814"/>
              <a:gd name="connsiteY13" fmla="*/ 169682 h 207390"/>
              <a:gd name="connsiteX14" fmla="*/ 1187777 w 5561814"/>
              <a:gd name="connsiteY14" fmla="*/ 188536 h 207390"/>
              <a:gd name="connsiteX15" fmla="*/ 1225484 w 5561814"/>
              <a:gd name="connsiteY15" fmla="*/ 197963 h 207390"/>
              <a:gd name="connsiteX16" fmla="*/ 1300899 w 5561814"/>
              <a:gd name="connsiteY16" fmla="*/ 207390 h 207390"/>
              <a:gd name="connsiteX17" fmla="*/ 1395167 w 5561814"/>
              <a:gd name="connsiteY17" fmla="*/ 197963 h 207390"/>
              <a:gd name="connsiteX18" fmla="*/ 1451728 w 5561814"/>
              <a:gd name="connsiteY18" fmla="*/ 179109 h 207390"/>
              <a:gd name="connsiteX19" fmla="*/ 1480008 w 5561814"/>
              <a:gd name="connsiteY19" fmla="*/ 169682 h 207390"/>
              <a:gd name="connsiteX20" fmla="*/ 1517715 w 5561814"/>
              <a:gd name="connsiteY20" fmla="*/ 150829 h 207390"/>
              <a:gd name="connsiteX21" fmla="*/ 1583703 w 5561814"/>
              <a:gd name="connsiteY21" fmla="*/ 131975 h 207390"/>
              <a:gd name="connsiteX22" fmla="*/ 1611983 w 5561814"/>
              <a:gd name="connsiteY22" fmla="*/ 113122 h 207390"/>
              <a:gd name="connsiteX23" fmla="*/ 1696825 w 5561814"/>
              <a:gd name="connsiteY23" fmla="*/ 94268 h 207390"/>
              <a:gd name="connsiteX24" fmla="*/ 1725105 w 5561814"/>
              <a:gd name="connsiteY24" fmla="*/ 84841 h 207390"/>
              <a:gd name="connsiteX25" fmla="*/ 1772239 w 5561814"/>
              <a:gd name="connsiteY25" fmla="*/ 75414 h 207390"/>
              <a:gd name="connsiteX26" fmla="*/ 1800519 w 5561814"/>
              <a:gd name="connsiteY26" fmla="*/ 65987 h 207390"/>
              <a:gd name="connsiteX27" fmla="*/ 1913641 w 5561814"/>
              <a:gd name="connsiteY27" fmla="*/ 47134 h 207390"/>
              <a:gd name="connsiteX28" fmla="*/ 1989056 w 5561814"/>
              <a:gd name="connsiteY28" fmla="*/ 37707 h 207390"/>
              <a:gd name="connsiteX29" fmla="*/ 2073897 w 5561814"/>
              <a:gd name="connsiteY29" fmla="*/ 18853 h 207390"/>
              <a:gd name="connsiteX30" fmla="*/ 2224726 w 5561814"/>
              <a:gd name="connsiteY30" fmla="*/ 0 h 207390"/>
              <a:gd name="connsiteX31" fmla="*/ 2413262 w 5561814"/>
              <a:gd name="connsiteY31" fmla="*/ 9427 h 207390"/>
              <a:gd name="connsiteX32" fmla="*/ 2441542 w 5561814"/>
              <a:gd name="connsiteY32" fmla="*/ 28280 h 207390"/>
              <a:gd name="connsiteX33" fmla="*/ 2469823 w 5561814"/>
              <a:gd name="connsiteY33" fmla="*/ 37707 h 207390"/>
              <a:gd name="connsiteX34" fmla="*/ 2498103 w 5561814"/>
              <a:gd name="connsiteY34" fmla="*/ 56561 h 207390"/>
              <a:gd name="connsiteX35" fmla="*/ 2601798 w 5561814"/>
              <a:gd name="connsiteY35" fmla="*/ 84841 h 207390"/>
              <a:gd name="connsiteX36" fmla="*/ 2639505 w 5561814"/>
              <a:gd name="connsiteY36" fmla="*/ 103695 h 207390"/>
              <a:gd name="connsiteX37" fmla="*/ 2667785 w 5561814"/>
              <a:gd name="connsiteY37" fmla="*/ 122548 h 207390"/>
              <a:gd name="connsiteX38" fmla="*/ 2762053 w 5561814"/>
              <a:gd name="connsiteY38" fmla="*/ 141402 h 207390"/>
              <a:gd name="connsiteX39" fmla="*/ 2837468 w 5561814"/>
              <a:gd name="connsiteY39" fmla="*/ 160256 h 207390"/>
              <a:gd name="connsiteX40" fmla="*/ 2875175 w 5561814"/>
              <a:gd name="connsiteY40" fmla="*/ 169682 h 207390"/>
              <a:gd name="connsiteX41" fmla="*/ 2903456 w 5561814"/>
              <a:gd name="connsiteY41" fmla="*/ 179109 h 207390"/>
              <a:gd name="connsiteX42" fmla="*/ 2960016 w 5561814"/>
              <a:gd name="connsiteY42" fmla="*/ 188536 h 207390"/>
              <a:gd name="connsiteX43" fmla="*/ 2988297 w 5561814"/>
              <a:gd name="connsiteY43" fmla="*/ 197963 h 207390"/>
              <a:gd name="connsiteX44" fmla="*/ 3516198 w 5561814"/>
              <a:gd name="connsiteY44" fmla="*/ 207390 h 207390"/>
              <a:gd name="connsiteX45" fmla="*/ 3808429 w 5561814"/>
              <a:gd name="connsiteY45" fmla="*/ 197963 h 207390"/>
              <a:gd name="connsiteX46" fmla="*/ 3855563 w 5561814"/>
              <a:gd name="connsiteY46" fmla="*/ 188536 h 207390"/>
              <a:gd name="connsiteX47" fmla="*/ 4053526 w 5561814"/>
              <a:gd name="connsiteY47" fmla="*/ 169682 h 207390"/>
              <a:gd name="connsiteX48" fmla="*/ 4128940 w 5561814"/>
              <a:gd name="connsiteY48" fmla="*/ 150829 h 207390"/>
              <a:gd name="connsiteX49" fmla="*/ 4185501 w 5561814"/>
              <a:gd name="connsiteY49" fmla="*/ 131975 h 207390"/>
              <a:gd name="connsiteX50" fmla="*/ 4279769 w 5561814"/>
              <a:gd name="connsiteY50" fmla="*/ 122548 h 207390"/>
              <a:gd name="connsiteX51" fmla="*/ 4317476 w 5561814"/>
              <a:gd name="connsiteY51" fmla="*/ 113122 h 207390"/>
              <a:gd name="connsiteX52" fmla="*/ 4345757 w 5561814"/>
              <a:gd name="connsiteY52" fmla="*/ 103695 h 207390"/>
              <a:gd name="connsiteX53" fmla="*/ 4477732 w 5561814"/>
              <a:gd name="connsiteY53" fmla="*/ 84841 h 207390"/>
              <a:gd name="connsiteX54" fmla="*/ 4553146 w 5561814"/>
              <a:gd name="connsiteY54" fmla="*/ 65987 h 207390"/>
              <a:gd name="connsiteX55" fmla="*/ 4581427 w 5561814"/>
              <a:gd name="connsiteY55" fmla="*/ 56561 h 207390"/>
              <a:gd name="connsiteX56" fmla="*/ 4619134 w 5561814"/>
              <a:gd name="connsiteY56" fmla="*/ 47134 h 207390"/>
              <a:gd name="connsiteX57" fmla="*/ 4694548 w 5561814"/>
              <a:gd name="connsiteY57" fmla="*/ 28280 h 207390"/>
              <a:gd name="connsiteX58" fmla="*/ 4826524 w 5561814"/>
              <a:gd name="connsiteY58" fmla="*/ 18853 h 207390"/>
              <a:gd name="connsiteX59" fmla="*/ 4864231 w 5561814"/>
              <a:gd name="connsiteY59" fmla="*/ 9427 h 207390"/>
              <a:gd name="connsiteX60" fmla="*/ 5052767 w 5561814"/>
              <a:gd name="connsiteY60" fmla="*/ 28280 h 207390"/>
              <a:gd name="connsiteX61" fmla="*/ 5090474 w 5561814"/>
              <a:gd name="connsiteY61" fmla="*/ 37707 h 207390"/>
              <a:gd name="connsiteX62" fmla="*/ 5194169 w 5561814"/>
              <a:gd name="connsiteY62" fmla="*/ 56561 h 207390"/>
              <a:gd name="connsiteX63" fmla="*/ 5222449 w 5561814"/>
              <a:gd name="connsiteY63" fmla="*/ 65987 h 207390"/>
              <a:gd name="connsiteX64" fmla="*/ 5269583 w 5561814"/>
              <a:gd name="connsiteY64" fmla="*/ 75414 h 207390"/>
              <a:gd name="connsiteX65" fmla="*/ 5363851 w 5561814"/>
              <a:gd name="connsiteY65" fmla="*/ 103695 h 207390"/>
              <a:gd name="connsiteX66" fmla="*/ 5401559 w 5561814"/>
              <a:gd name="connsiteY66" fmla="*/ 113122 h 207390"/>
              <a:gd name="connsiteX67" fmla="*/ 5561814 w 5561814"/>
              <a:gd name="connsiteY67" fmla="*/ 113122 h 20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5561814" h="207390">
                <a:moveTo>
                  <a:pt x="0" y="188536"/>
                </a:moveTo>
                <a:cubicBezTo>
                  <a:pt x="15711" y="175967"/>
                  <a:pt x="30072" y="161493"/>
                  <a:pt x="47134" y="150829"/>
                </a:cubicBezTo>
                <a:cubicBezTo>
                  <a:pt x="55560" y="145563"/>
                  <a:pt x="67655" y="147609"/>
                  <a:pt x="75414" y="141402"/>
                </a:cubicBezTo>
                <a:cubicBezTo>
                  <a:pt x="84261" y="134324"/>
                  <a:pt x="84661" y="119127"/>
                  <a:pt x="94268" y="113122"/>
                </a:cubicBezTo>
                <a:cubicBezTo>
                  <a:pt x="111121" y="102589"/>
                  <a:pt x="150829" y="94268"/>
                  <a:pt x="150829" y="94268"/>
                </a:cubicBezTo>
                <a:cubicBezTo>
                  <a:pt x="160256" y="87983"/>
                  <a:pt x="168756" y="80015"/>
                  <a:pt x="179109" y="75414"/>
                </a:cubicBezTo>
                <a:cubicBezTo>
                  <a:pt x="218248" y="58019"/>
                  <a:pt x="242484" y="55198"/>
                  <a:pt x="282804" y="47134"/>
                </a:cubicBezTo>
                <a:cubicBezTo>
                  <a:pt x="364503" y="50276"/>
                  <a:pt x="446311" y="51297"/>
                  <a:pt x="527901" y="56561"/>
                </a:cubicBezTo>
                <a:cubicBezTo>
                  <a:pt x="540462" y="57371"/>
                  <a:pt x="597720" y="71122"/>
                  <a:pt x="612742" y="75414"/>
                </a:cubicBezTo>
                <a:cubicBezTo>
                  <a:pt x="622297" y="78144"/>
                  <a:pt x="631323" y="82685"/>
                  <a:pt x="641023" y="84841"/>
                </a:cubicBezTo>
                <a:cubicBezTo>
                  <a:pt x="677192" y="92879"/>
                  <a:pt x="741335" y="97291"/>
                  <a:pt x="772998" y="113122"/>
                </a:cubicBezTo>
                <a:cubicBezTo>
                  <a:pt x="785567" y="119406"/>
                  <a:pt x="797374" y="127531"/>
                  <a:pt x="810705" y="131975"/>
                </a:cubicBezTo>
                <a:cubicBezTo>
                  <a:pt x="868538" y="151253"/>
                  <a:pt x="901626" y="153208"/>
                  <a:pt x="961534" y="160256"/>
                </a:cubicBezTo>
                <a:lnTo>
                  <a:pt x="1046375" y="169682"/>
                </a:lnTo>
                <a:cubicBezTo>
                  <a:pt x="1133580" y="191484"/>
                  <a:pt x="1028781" y="167336"/>
                  <a:pt x="1187777" y="188536"/>
                </a:cubicBezTo>
                <a:cubicBezTo>
                  <a:pt x="1200619" y="190248"/>
                  <a:pt x="1212704" y="195833"/>
                  <a:pt x="1225484" y="197963"/>
                </a:cubicBezTo>
                <a:cubicBezTo>
                  <a:pt x="1250473" y="202128"/>
                  <a:pt x="1275761" y="204248"/>
                  <a:pt x="1300899" y="207390"/>
                </a:cubicBezTo>
                <a:cubicBezTo>
                  <a:pt x="1332322" y="204248"/>
                  <a:pt x="1364129" y="203783"/>
                  <a:pt x="1395167" y="197963"/>
                </a:cubicBezTo>
                <a:cubicBezTo>
                  <a:pt x="1414700" y="194300"/>
                  <a:pt x="1432874" y="185394"/>
                  <a:pt x="1451728" y="179109"/>
                </a:cubicBezTo>
                <a:cubicBezTo>
                  <a:pt x="1461155" y="175967"/>
                  <a:pt x="1471120" y="174126"/>
                  <a:pt x="1480008" y="169682"/>
                </a:cubicBezTo>
                <a:cubicBezTo>
                  <a:pt x="1492577" y="163398"/>
                  <a:pt x="1504799" y="156364"/>
                  <a:pt x="1517715" y="150829"/>
                </a:cubicBezTo>
                <a:cubicBezTo>
                  <a:pt x="1536649" y="142715"/>
                  <a:pt x="1564568" y="136759"/>
                  <a:pt x="1583703" y="131975"/>
                </a:cubicBezTo>
                <a:cubicBezTo>
                  <a:pt x="1593130" y="125691"/>
                  <a:pt x="1601570" y="117585"/>
                  <a:pt x="1611983" y="113122"/>
                </a:cubicBezTo>
                <a:cubicBezTo>
                  <a:pt x="1625531" y="107316"/>
                  <a:pt x="1686087" y="96953"/>
                  <a:pt x="1696825" y="94268"/>
                </a:cubicBezTo>
                <a:cubicBezTo>
                  <a:pt x="1706465" y="91858"/>
                  <a:pt x="1715465" y="87251"/>
                  <a:pt x="1725105" y="84841"/>
                </a:cubicBezTo>
                <a:cubicBezTo>
                  <a:pt x="1740649" y="80955"/>
                  <a:pt x="1756695" y="79300"/>
                  <a:pt x="1772239" y="75414"/>
                </a:cubicBezTo>
                <a:cubicBezTo>
                  <a:pt x="1781879" y="73004"/>
                  <a:pt x="1790879" y="68397"/>
                  <a:pt x="1800519" y="65987"/>
                </a:cubicBezTo>
                <a:cubicBezTo>
                  <a:pt x="1835076" y="57348"/>
                  <a:pt x="1879448" y="51693"/>
                  <a:pt x="1913641" y="47134"/>
                </a:cubicBezTo>
                <a:lnTo>
                  <a:pt x="1989056" y="37707"/>
                </a:lnTo>
                <a:cubicBezTo>
                  <a:pt x="2044090" y="19362"/>
                  <a:pt x="1990951" y="35442"/>
                  <a:pt x="2073897" y="18853"/>
                </a:cubicBezTo>
                <a:cubicBezTo>
                  <a:pt x="2180198" y="-2407"/>
                  <a:pt x="2005569" y="18263"/>
                  <a:pt x="2224726" y="0"/>
                </a:cubicBezTo>
                <a:cubicBezTo>
                  <a:pt x="2287571" y="3142"/>
                  <a:pt x="2350867" y="1289"/>
                  <a:pt x="2413262" y="9427"/>
                </a:cubicBezTo>
                <a:cubicBezTo>
                  <a:pt x="2424496" y="10892"/>
                  <a:pt x="2431409" y="23213"/>
                  <a:pt x="2441542" y="28280"/>
                </a:cubicBezTo>
                <a:cubicBezTo>
                  <a:pt x="2450430" y="32724"/>
                  <a:pt x="2460396" y="34565"/>
                  <a:pt x="2469823" y="37707"/>
                </a:cubicBezTo>
                <a:cubicBezTo>
                  <a:pt x="2479250" y="43992"/>
                  <a:pt x="2487495" y="52583"/>
                  <a:pt x="2498103" y="56561"/>
                </a:cubicBezTo>
                <a:cubicBezTo>
                  <a:pt x="2580856" y="87593"/>
                  <a:pt x="2510028" y="38955"/>
                  <a:pt x="2601798" y="84841"/>
                </a:cubicBezTo>
                <a:cubicBezTo>
                  <a:pt x="2614367" y="91126"/>
                  <a:pt x="2627304" y="96723"/>
                  <a:pt x="2639505" y="103695"/>
                </a:cubicBezTo>
                <a:cubicBezTo>
                  <a:pt x="2649342" y="109316"/>
                  <a:pt x="2657652" y="117481"/>
                  <a:pt x="2667785" y="122548"/>
                </a:cubicBezTo>
                <a:cubicBezTo>
                  <a:pt x="2696182" y="136746"/>
                  <a:pt x="2733101" y="135611"/>
                  <a:pt x="2762053" y="141402"/>
                </a:cubicBezTo>
                <a:cubicBezTo>
                  <a:pt x="2787462" y="146484"/>
                  <a:pt x="2812330" y="153972"/>
                  <a:pt x="2837468" y="160256"/>
                </a:cubicBezTo>
                <a:cubicBezTo>
                  <a:pt x="2850037" y="163398"/>
                  <a:pt x="2862884" y="165585"/>
                  <a:pt x="2875175" y="169682"/>
                </a:cubicBezTo>
                <a:cubicBezTo>
                  <a:pt x="2884602" y="172824"/>
                  <a:pt x="2893756" y="176953"/>
                  <a:pt x="2903456" y="179109"/>
                </a:cubicBezTo>
                <a:cubicBezTo>
                  <a:pt x="2922114" y="183255"/>
                  <a:pt x="2941358" y="184390"/>
                  <a:pt x="2960016" y="188536"/>
                </a:cubicBezTo>
                <a:cubicBezTo>
                  <a:pt x="2969716" y="190692"/>
                  <a:pt x="2978366" y="197626"/>
                  <a:pt x="2988297" y="197963"/>
                </a:cubicBezTo>
                <a:cubicBezTo>
                  <a:pt x="3164191" y="203926"/>
                  <a:pt x="3340231" y="204248"/>
                  <a:pt x="3516198" y="207390"/>
                </a:cubicBezTo>
                <a:cubicBezTo>
                  <a:pt x="3613608" y="204248"/>
                  <a:pt x="3711118" y="203369"/>
                  <a:pt x="3808429" y="197963"/>
                </a:cubicBezTo>
                <a:cubicBezTo>
                  <a:pt x="3824427" y="197074"/>
                  <a:pt x="3839727" y="190972"/>
                  <a:pt x="3855563" y="188536"/>
                </a:cubicBezTo>
                <a:cubicBezTo>
                  <a:pt x="3928106" y="177375"/>
                  <a:pt x="3976108" y="175637"/>
                  <a:pt x="4053526" y="169682"/>
                </a:cubicBezTo>
                <a:cubicBezTo>
                  <a:pt x="4078664" y="163398"/>
                  <a:pt x="4104358" y="159023"/>
                  <a:pt x="4128940" y="150829"/>
                </a:cubicBezTo>
                <a:cubicBezTo>
                  <a:pt x="4147794" y="144544"/>
                  <a:pt x="4165726" y="133953"/>
                  <a:pt x="4185501" y="131975"/>
                </a:cubicBezTo>
                <a:lnTo>
                  <a:pt x="4279769" y="122548"/>
                </a:lnTo>
                <a:cubicBezTo>
                  <a:pt x="4292338" y="119406"/>
                  <a:pt x="4305019" y="116681"/>
                  <a:pt x="4317476" y="113122"/>
                </a:cubicBezTo>
                <a:cubicBezTo>
                  <a:pt x="4327031" y="110392"/>
                  <a:pt x="4336057" y="105851"/>
                  <a:pt x="4345757" y="103695"/>
                </a:cubicBezTo>
                <a:cubicBezTo>
                  <a:pt x="4380709" y="95928"/>
                  <a:pt x="4445114" y="88918"/>
                  <a:pt x="4477732" y="84841"/>
                </a:cubicBezTo>
                <a:cubicBezTo>
                  <a:pt x="4542365" y="63296"/>
                  <a:pt x="4462160" y="88733"/>
                  <a:pt x="4553146" y="65987"/>
                </a:cubicBezTo>
                <a:cubicBezTo>
                  <a:pt x="4562786" y="63577"/>
                  <a:pt x="4571872" y="59291"/>
                  <a:pt x="4581427" y="56561"/>
                </a:cubicBezTo>
                <a:cubicBezTo>
                  <a:pt x="4593884" y="53002"/>
                  <a:pt x="4606677" y="50693"/>
                  <a:pt x="4619134" y="47134"/>
                </a:cubicBezTo>
                <a:cubicBezTo>
                  <a:pt x="4655570" y="36723"/>
                  <a:pt x="4649029" y="33072"/>
                  <a:pt x="4694548" y="28280"/>
                </a:cubicBezTo>
                <a:cubicBezTo>
                  <a:pt x="4738410" y="23663"/>
                  <a:pt x="4782532" y="21995"/>
                  <a:pt x="4826524" y="18853"/>
                </a:cubicBezTo>
                <a:cubicBezTo>
                  <a:pt x="4839093" y="15711"/>
                  <a:pt x="4851275" y="9427"/>
                  <a:pt x="4864231" y="9427"/>
                </a:cubicBezTo>
                <a:cubicBezTo>
                  <a:pt x="4910362" y="9427"/>
                  <a:pt x="5001563" y="21879"/>
                  <a:pt x="5052767" y="28280"/>
                </a:cubicBezTo>
                <a:cubicBezTo>
                  <a:pt x="5065336" y="31422"/>
                  <a:pt x="5077770" y="35166"/>
                  <a:pt x="5090474" y="37707"/>
                </a:cubicBezTo>
                <a:cubicBezTo>
                  <a:pt x="5132509" y="46114"/>
                  <a:pt x="5153717" y="46448"/>
                  <a:pt x="5194169" y="56561"/>
                </a:cubicBezTo>
                <a:cubicBezTo>
                  <a:pt x="5203809" y="58971"/>
                  <a:pt x="5212809" y="63577"/>
                  <a:pt x="5222449" y="65987"/>
                </a:cubicBezTo>
                <a:cubicBezTo>
                  <a:pt x="5237993" y="69873"/>
                  <a:pt x="5253942" y="71938"/>
                  <a:pt x="5269583" y="75414"/>
                </a:cubicBezTo>
                <a:cubicBezTo>
                  <a:pt x="5404276" y="105346"/>
                  <a:pt x="5175810" y="56685"/>
                  <a:pt x="5363851" y="103695"/>
                </a:cubicBezTo>
                <a:cubicBezTo>
                  <a:pt x="5376420" y="106837"/>
                  <a:pt x="5388617" y="112506"/>
                  <a:pt x="5401559" y="113122"/>
                </a:cubicBezTo>
                <a:cubicBezTo>
                  <a:pt x="5454917" y="115663"/>
                  <a:pt x="5508396" y="113122"/>
                  <a:pt x="5561814" y="113122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2706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E5DA48-C894-4C26-AA19-CDB30F518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377"/>
            <a:ext cx="10515600" cy="5903586"/>
          </a:xfrm>
        </p:spPr>
        <p:txBody>
          <a:bodyPr/>
          <a:lstStyle/>
          <a:p>
            <a:r>
              <a:rPr lang="cs-CZ" dirty="0"/>
              <a:t>Chceme spočítat pravděpodobnost záchrany cestujícího na </a:t>
            </a:r>
            <a:r>
              <a:rPr lang="cs-CZ" dirty="0" err="1"/>
              <a:t>Titanicu</a:t>
            </a:r>
            <a:r>
              <a:rPr lang="cs-CZ" dirty="0"/>
              <a:t> s vybranými vlastnosti – muž, 15 let, druhá třída</a:t>
            </a:r>
          </a:p>
          <a:p>
            <a:pPr lvl="1"/>
            <a:r>
              <a:rPr lang="cs-CZ" dirty="0"/>
              <a:t>Age = 15</a:t>
            </a:r>
          </a:p>
          <a:p>
            <a:pPr lvl="1"/>
            <a:r>
              <a:rPr lang="cs-CZ" dirty="0"/>
              <a:t>Sex = 1</a:t>
            </a:r>
          </a:p>
          <a:p>
            <a:pPr lvl="1"/>
            <a:r>
              <a:rPr lang="cs-CZ" dirty="0" err="1"/>
              <a:t>Pclass</a:t>
            </a:r>
            <a:r>
              <a:rPr lang="cs-CZ" dirty="0"/>
              <a:t> (2) = 1</a:t>
            </a:r>
          </a:p>
          <a:p>
            <a:pPr lvl="1"/>
            <a:r>
              <a:rPr lang="cs-CZ" dirty="0" err="1"/>
              <a:t>Pclass</a:t>
            </a:r>
            <a:r>
              <a:rPr lang="cs-CZ" dirty="0"/>
              <a:t> (3) = 0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9E15D529-6D69-4126-B5A1-DD6B7BACC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349" y="1909566"/>
            <a:ext cx="8122025" cy="2424874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E736AFAE-D104-4621-ABAB-AEF56D70AD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25" y="4996697"/>
            <a:ext cx="7239000" cy="1276350"/>
          </a:xfrm>
          <a:prstGeom prst="rect">
            <a:avLst/>
          </a:prstGeom>
        </p:spPr>
      </p:pic>
      <p:sp>
        <p:nvSpPr>
          <p:cNvPr id="11" name="Voľný tvar: obrazec 10">
            <a:extLst>
              <a:ext uri="{FF2B5EF4-FFF2-40B4-BE49-F238E27FC236}">
                <a16:creationId xmlns:a16="http://schemas.microsoft.com/office/drawing/2014/main" id="{41A046D0-42D0-4475-80B3-2E5D81EBECF7}"/>
              </a:ext>
            </a:extLst>
          </p:cNvPr>
          <p:cNvSpPr/>
          <p:nvPr/>
        </p:nvSpPr>
        <p:spPr>
          <a:xfrm>
            <a:off x="5231877" y="2912882"/>
            <a:ext cx="725864" cy="226244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Voľný tvar: obrazec 12">
            <a:extLst>
              <a:ext uri="{FF2B5EF4-FFF2-40B4-BE49-F238E27FC236}">
                <a16:creationId xmlns:a16="http://schemas.microsoft.com/office/drawing/2014/main" id="{B85EE8DC-EE0C-4656-88D9-7B8D200F7822}"/>
              </a:ext>
            </a:extLst>
          </p:cNvPr>
          <p:cNvSpPr/>
          <p:nvPr/>
        </p:nvSpPr>
        <p:spPr>
          <a:xfrm>
            <a:off x="3553905" y="5533121"/>
            <a:ext cx="405353" cy="466635"/>
          </a:xfrm>
          <a:custGeom>
            <a:avLst/>
            <a:gdLst>
              <a:gd name="connsiteX0" fmla="*/ 320511 w 452487"/>
              <a:gd name="connsiteY0" fmla="*/ 413 h 466635"/>
              <a:gd name="connsiteX1" fmla="*/ 263951 w 452487"/>
              <a:gd name="connsiteY1" fmla="*/ 9840 h 466635"/>
              <a:gd name="connsiteX2" fmla="*/ 0 w 452487"/>
              <a:gd name="connsiteY2" fmla="*/ 56974 h 466635"/>
              <a:gd name="connsiteX3" fmla="*/ 9427 w 452487"/>
              <a:gd name="connsiteY3" fmla="*/ 122961 h 466635"/>
              <a:gd name="connsiteX4" fmla="*/ 18854 w 452487"/>
              <a:gd name="connsiteY4" fmla="*/ 151242 h 466635"/>
              <a:gd name="connsiteX5" fmla="*/ 37707 w 452487"/>
              <a:gd name="connsiteY5" fmla="*/ 273790 h 466635"/>
              <a:gd name="connsiteX6" fmla="*/ 47134 w 452487"/>
              <a:gd name="connsiteY6" fmla="*/ 452900 h 466635"/>
              <a:gd name="connsiteX7" fmla="*/ 179109 w 452487"/>
              <a:gd name="connsiteY7" fmla="*/ 443473 h 466635"/>
              <a:gd name="connsiteX8" fmla="*/ 377072 w 452487"/>
              <a:gd name="connsiteY8" fmla="*/ 415192 h 466635"/>
              <a:gd name="connsiteX9" fmla="*/ 414780 w 452487"/>
              <a:gd name="connsiteY9" fmla="*/ 330351 h 466635"/>
              <a:gd name="connsiteX10" fmla="*/ 433633 w 452487"/>
              <a:gd name="connsiteY10" fmla="*/ 273790 h 466635"/>
              <a:gd name="connsiteX11" fmla="*/ 452487 w 452487"/>
              <a:gd name="connsiteY11" fmla="*/ 188949 h 466635"/>
              <a:gd name="connsiteX12" fmla="*/ 443060 w 452487"/>
              <a:gd name="connsiteY12" fmla="*/ 66401 h 466635"/>
              <a:gd name="connsiteX13" fmla="*/ 414780 w 452487"/>
              <a:gd name="connsiteY13" fmla="*/ 47547 h 466635"/>
              <a:gd name="connsiteX14" fmla="*/ 367646 w 452487"/>
              <a:gd name="connsiteY14" fmla="*/ 38120 h 46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2487" h="466635">
                <a:moveTo>
                  <a:pt x="320511" y="413"/>
                </a:moveTo>
                <a:cubicBezTo>
                  <a:pt x="301658" y="3555"/>
                  <a:pt x="282986" y="8110"/>
                  <a:pt x="263951" y="9840"/>
                </a:cubicBezTo>
                <a:cubicBezTo>
                  <a:pt x="-2013" y="34018"/>
                  <a:pt x="36508" y="-52551"/>
                  <a:pt x="0" y="56974"/>
                </a:cubicBezTo>
                <a:cubicBezTo>
                  <a:pt x="3142" y="78970"/>
                  <a:pt x="5069" y="101174"/>
                  <a:pt x="9427" y="122961"/>
                </a:cubicBezTo>
                <a:cubicBezTo>
                  <a:pt x="11376" y="132705"/>
                  <a:pt x="16698" y="141542"/>
                  <a:pt x="18854" y="151242"/>
                </a:cubicBezTo>
                <a:cubicBezTo>
                  <a:pt x="24088" y="174795"/>
                  <a:pt x="34699" y="252729"/>
                  <a:pt x="37707" y="273790"/>
                </a:cubicBezTo>
                <a:cubicBezTo>
                  <a:pt x="40849" y="333493"/>
                  <a:pt x="8860" y="406971"/>
                  <a:pt x="47134" y="452900"/>
                </a:cubicBezTo>
                <a:cubicBezTo>
                  <a:pt x="75368" y="486781"/>
                  <a:pt x="135224" y="447862"/>
                  <a:pt x="179109" y="443473"/>
                </a:cubicBezTo>
                <a:cubicBezTo>
                  <a:pt x="304155" y="430968"/>
                  <a:pt x="293435" y="431920"/>
                  <a:pt x="377072" y="415192"/>
                </a:cubicBezTo>
                <a:cubicBezTo>
                  <a:pt x="399509" y="347884"/>
                  <a:pt x="384902" y="375168"/>
                  <a:pt x="414780" y="330351"/>
                </a:cubicBezTo>
                <a:cubicBezTo>
                  <a:pt x="421064" y="311497"/>
                  <a:pt x="429735" y="293277"/>
                  <a:pt x="433633" y="273790"/>
                </a:cubicBezTo>
                <a:cubicBezTo>
                  <a:pt x="445601" y="213952"/>
                  <a:pt x="439174" y="242200"/>
                  <a:pt x="452487" y="188949"/>
                </a:cubicBezTo>
                <a:cubicBezTo>
                  <a:pt x="449345" y="148100"/>
                  <a:pt x="453616" y="105988"/>
                  <a:pt x="443060" y="66401"/>
                </a:cubicBezTo>
                <a:cubicBezTo>
                  <a:pt x="440141" y="55454"/>
                  <a:pt x="424913" y="52614"/>
                  <a:pt x="414780" y="47547"/>
                </a:cubicBezTo>
                <a:cubicBezTo>
                  <a:pt x="391952" y="36133"/>
                  <a:pt x="389217" y="38120"/>
                  <a:pt x="367646" y="38120"/>
                </a:cubicBezTo>
              </a:path>
            </a:pathLst>
          </a:cu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Voľný tvar: obrazec 13">
            <a:extLst>
              <a:ext uri="{FF2B5EF4-FFF2-40B4-BE49-F238E27FC236}">
                <a16:creationId xmlns:a16="http://schemas.microsoft.com/office/drawing/2014/main" id="{7CD0A781-8B61-4BA9-8332-BF59207854A5}"/>
              </a:ext>
            </a:extLst>
          </p:cNvPr>
          <p:cNvSpPr/>
          <p:nvPr/>
        </p:nvSpPr>
        <p:spPr>
          <a:xfrm>
            <a:off x="5231877" y="3122003"/>
            <a:ext cx="725864" cy="226244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Voľný tvar: obrazec 14">
            <a:extLst>
              <a:ext uri="{FF2B5EF4-FFF2-40B4-BE49-F238E27FC236}">
                <a16:creationId xmlns:a16="http://schemas.microsoft.com/office/drawing/2014/main" id="{078C273C-4762-49DD-A13B-FCEC8EB9A437}"/>
              </a:ext>
            </a:extLst>
          </p:cNvPr>
          <p:cNvSpPr/>
          <p:nvPr/>
        </p:nvSpPr>
        <p:spPr>
          <a:xfrm>
            <a:off x="4136403" y="5533121"/>
            <a:ext cx="405353" cy="466635"/>
          </a:xfrm>
          <a:custGeom>
            <a:avLst/>
            <a:gdLst>
              <a:gd name="connsiteX0" fmla="*/ 320511 w 452487"/>
              <a:gd name="connsiteY0" fmla="*/ 413 h 466635"/>
              <a:gd name="connsiteX1" fmla="*/ 263951 w 452487"/>
              <a:gd name="connsiteY1" fmla="*/ 9840 h 466635"/>
              <a:gd name="connsiteX2" fmla="*/ 0 w 452487"/>
              <a:gd name="connsiteY2" fmla="*/ 56974 h 466635"/>
              <a:gd name="connsiteX3" fmla="*/ 9427 w 452487"/>
              <a:gd name="connsiteY3" fmla="*/ 122961 h 466635"/>
              <a:gd name="connsiteX4" fmla="*/ 18854 w 452487"/>
              <a:gd name="connsiteY4" fmla="*/ 151242 h 466635"/>
              <a:gd name="connsiteX5" fmla="*/ 37707 w 452487"/>
              <a:gd name="connsiteY5" fmla="*/ 273790 h 466635"/>
              <a:gd name="connsiteX6" fmla="*/ 47134 w 452487"/>
              <a:gd name="connsiteY6" fmla="*/ 452900 h 466635"/>
              <a:gd name="connsiteX7" fmla="*/ 179109 w 452487"/>
              <a:gd name="connsiteY7" fmla="*/ 443473 h 466635"/>
              <a:gd name="connsiteX8" fmla="*/ 377072 w 452487"/>
              <a:gd name="connsiteY8" fmla="*/ 415192 h 466635"/>
              <a:gd name="connsiteX9" fmla="*/ 414780 w 452487"/>
              <a:gd name="connsiteY9" fmla="*/ 330351 h 466635"/>
              <a:gd name="connsiteX10" fmla="*/ 433633 w 452487"/>
              <a:gd name="connsiteY10" fmla="*/ 273790 h 466635"/>
              <a:gd name="connsiteX11" fmla="*/ 452487 w 452487"/>
              <a:gd name="connsiteY11" fmla="*/ 188949 h 466635"/>
              <a:gd name="connsiteX12" fmla="*/ 443060 w 452487"/>
              <a:gd name="connsiteY12" fmla="*/ 66401 h 466635"/>
              <a:gd name="connsiteX13" fmla="*/ 414780 w 452487"/>
              <a:gd name="connsiteY13" fmla="*/ 47547 h 466635"/>
              <a:gd name="connsiteX14" fmla="*/ 367646 w 452487"/>
              <a:gd name="connsiteY14" fmla="*/ 38120 h 46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2487" h="466635">
                <a:moveTo>
                  <a:pt x="320511" y="413"/>
                </a:moveTo>
                <a:cubicBezTo>
                  <a:pt x="301658" y="3555"/>
                  <a:pt x="282986" y="8110"/>
                  <a:pt x="263951" y="9840"/>
                </a:cubicBezTo>
                <a:cubicBezTo>
                  <a:pt x="-2013" y="34018"/>
                  <a:pt x="36508" y="-52551"/>
                  <a:pt x="0" y="56974"/>
                </a:cubicBezTo>
                <a:cubicBezTo>
                  <a:pt x="3142" y="78970"/>
                  <a:pt x="5069" y="101174"/>
                  <a:pt x="9427" y="122961"/>
                </a:cubicBezTo>
                <a:cubicBezTo>
                  <a:pt x="11376" y="132705"/>
                  <a:pt x="16698" y="141542"/>
                  <a:pt x="18854" y="151242"/>
                </a:cubicBezTo>
                <a:cubicBezTo>
                  <a:pt x="24088" y="174795"/>
                  <a:pt x="34699" y="252729"/>
                  <a:pt x="37707" y="273790"/>
                </a:cubicBezTo>
                <a:cubicBezTo>
                  <a:pt x="40849" y="333493"/>
                  <a:pt x="8860" y="406971"/>
                  <a:pt x="47134" y="452900"/>
                </a:cubicBezTo>
                <a:cubicBezTo>
                  <a:pt x="75368" y="486781"/>
                  <a:pt x="135224" y="447862"/>
                  <a:pt x="179109" y="443473"/>
                </a:cubicBezTo>
                <a:cubicBezTo>
                  <a:pt x="304155" y="430968"/>
                  <a:pt x="293435" y="431920"/>
                  <a:pt x="377072" y="415192"/>
                </a:cubicBezTo>
                <a:cubicBezTo>
                  <a:pt x="399509" y="347884"/>
                  <a:pt x="384902" y="375168"/>
                  <a:pt x="414780" y="330351"/>
                </a:cubicBezTo>
                <a:cubicBezTo>
                  <a:pt x="421064" y="311497"/>
                  <a:pt x="429735" y="293277"/>
                  <a:pt x="433633" y="273790"/>
                </a:cubicBezTo>
                <a:cubicBezTo>
                  <a:pt x="445601" y="213952"/>
                  <a:pt x="439174" y="242200"/>
                  <a:pt x="452487" y="188949"/>
                </a:cubicBezTo>
                <a:cubicBezTo>
                  <a:pt x="449345" y="148100"/>
                  <a:pt x="453616" y="105988"/>
                  <a:pt x="443060" y="66401"/>
                </a:cubicBezTo>
                <a:cubicBezTo>
                  <a:pt x="440141" y="55454"/>
                  <a:pt x="424913" y="52614"/>
                  <a:pt x="414780" y="47547"/>
                </a:cubicBezTo>
                <a:cubicBezTo>
                  <a:pt x="391952" y="36133"/>
                  <a:pt x="389217" y="38120"/>
                  <a:pt x="367646" y="38120"/>
                </a:cubicBezTo>
              </a:path>
            </a:pathLst>
          </a:cu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Voľný tvar: obrazec 15">
            <a:extLst>
              <a:ext uri="{FF2B5EF4-FFF2-40B4-BE49-F238E27FC236}">
                <a16:creationId xmlns:a16="http://schemas.microsoft.com/office/drawing/2014/main" id="{60CB3E09-2624-4F39-8428-AA0189A38097}"/>
              </a:ext>
            </a:extLst>
          </p:cNvPr>
          <p:cNvSpPr/>
          <p:nvPr/>
        </p:nvSpPr>
        <p:spPr>
          <a:xfrm>
            <a:off x="5231877" y="3340009"/>
            <a:ext cx="725864" cy="226244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Voľný tvar: obrazec 16">
            <a:extLst>
              <a:ext uri="{FF2B5EF4-FFF2-40B4-BE49-F238E27FC236}">
                <a16:creationId xmlns:a16="http://schemas.microsoft.com/office/drawing/2014/main" id="{9BE70121-F8BB-4C19-9AD2-61FD3C15AA4A}"/>
              </a:ext>
            </a:extLst>
          </p:cNvPr>
          <p:cNvSpPr/>
          <p:nvPr/>
        </p:nvSpPr>
        <p:spPr>
          <a:xfrm>
            <a:off x="5149785" y="5546313"/>
            <a:ext cx="405353" cy="466635"/>
          </a:xfrm>
          <a:custGeom>
            <a:avLst/>
            <a:gdLst>
              <a:gd name="connsiteX0" fmla="*/ 320511 w 452487"/>
              <a:gd name="connsiteY0" fmla="*/ 413 h 466635"/>
              <a:gd name="connsiteX1" fmla="*/ 263951 w 452487"/>
              <a:gd name="connsiteY1" fmla="*/ 9840 h 466635"/>
              <a:gd name="connsiteX2" fmla="*/ 0 w 452487"/>
              <a:gd name="connsiteY2" fmla="*/ 56974 h 466635"/>
              <a:gd name="connsiteX3" fmla="*/ 9427 w 452487"/>
              <a:gd name="connsiteY3" fmla="*/ 122961 h 466635"/>
              <a:gd name="connsiteX4" fmla="*/ 18854 w 452487"/>
              <a:gd name="connsiteY4" fmla="*/ 151242 h 466635"/>
              <a:gd name="connsiteX5" fmla="*/ 37707 w 452487"/>
              <a:gd name="connsiteY5" fmla="*/ 273790 h 466635"/>
              <a:gd name="connsiteX6" fmla="*/ 47134 w 452487"/>
              <a:gd name="connsiteY6" fmla="*/ 452900 h 466635"/>
              <a:gd name="connsiteX7" fmla="*/ 179109 w 452487"/>
              <a:gd name="connsiteY7" fmla="*/ 443473 h 466635"/>
              <a:gd name="connsiteX8" fmla="*/ 377072 w 452487"/>
              <a:gd name="connsiteY8" fmla="*/ 415192 h 466635"/>
              <a:gd name="connsiteX9" fmla="*/ 414780 w 452487"/>
              <a:gd name="connsiteY9" fmla="*/ 330351 h 466635"/>
              <a:gd name="connsiteX10" fmla="*/ 433633 w 452487"/>
              <a:gd name="connsiteY10" fmla="*/ 273790 h 466635"/>
              <a:gd name="connsiteX11" fmla="*/ 452487 w 452487"/>
              <a:gd name="connsiteY11" fmla="*/ 188949 h 466635"/>
              <a:gd name="connsiteX12" fmla="*/ 443060 w 452487"/>
              <a:gd name="connsiteY12" fmla="*/ 66401 h 466635"/>
              <a:gd name="connsiteX13" fmla="*/ 414780 w 452487"/>
              <a:gd name="connsiteY13" fmla="*/ 47547 h 466635"/>
              <a:gd name="connsiteX14" fmla="*/ 367646 w 452487"/>
              <a:gd name="connsiteY14" fmla="*/ 38120 h 46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2487" h="466635">
                <a:moveTo>
                  <a:pt x="320511" y="413"/>
                </a:moveTo>
                <a:cubicBezTo>
                  <a:pt x="301658" y="3555"/>
                  <a:pt x="282986" y="8110"/>
                  <a:pt x="263951" y="9840"/>
                </a:cubicBezTo>
                <a:cubicBezTo>
                  <a:pt x="-2013" y="34018"/>
                  <a:pt x="36508" y="-52551"/>
                  <a:pt x="0" y="56974"/>
                </a:cubicBezTo>
                <a:cubicBezTo>
                  <a:pt x="3142" y="78970"/>
                  <a:pt x="5069" y="101174"/>
                  <a:pt x="9427" y="122961"/>
                </a:cubicBezTo>
                <a:cubicBezTo>
                  <a:pt x="11376" y="132705"/>
                  <a:pt x="16698" y="141542"/>
                  <a:pt x="18854" y="151242"/>
                </a:cubicBezTo>
                <a:cubicBezTo>
                  <a:pt x="24088" y="174795"/>
                  <a:pt x="34699" y="252729"/>
                  <a:pt x="37707" y="273790"/>
                </a:cubicBezTo>
                <a:cubicBezTo>
                  <a:pt x="40849" y="333493"/>
                  <a:pt x="8860" y="406971"/>
                  <a:pt x="47134" y="452900"/>
                </a:cubicBezTo>
                <a:cubicBezTo>
                  <a:pt x="75368" y="486781"/>
                  <a:pt x="135224" y="447862"/>
                  <a:pt x="179109" y="443473"/>
                </a:cubicBezTo>
                <a:cubicBezTo>
                  <a:pt x="304155" y="430968"/>
                  <a:pt x="293435" y="431920"/>
                  <a:pt x="377072" y="415192"/>
                </a:cubicBezTo>
                <a:cubicBezTo>
                  <a:pt x="399509" y="347884"/>
                  <a:pt x="384902" y="375168"/>
                  <a:pt x="414780" y="330351"/>
                </a:cubicBezTo>
                <a:cubicBezTo>
                  <a:pt x="421064" y="311497"/>
                  <a:pt x="429735" y="293277"/>
                  <a:pt x="433633" y="273790"/>
                </a:cubicBezTo>
                <a:cubicBezTo>
                  <a:pt x="445601" y="213952"/>
                  <a:pt x="439174" y="242200"/>
                  <a:pt x="452487" y="188949"/>
                </a:cubicBezTo>
                <a:cubicBezTo>
                  <a:pt x="449345" y="148100"/>
                  <a:pt x="453616" y="105988"/>
                  <a:pt x="443060" y="66401"/>
                </a:cubicBezTo>
                <a:cubicBezTo>
                  <a:pt x="440141" y="55454"/>
                  <a:pt x="424913" y="52614"/>
                  <a:pt x="414780" y="47547"/>
                </a:cubicBezTo>
                <a:cubicBezTo>
                  <a:pt x="391952" y="36133"/>
                  <a:pt x="389217" y="38120"/>
                  <a:pt x="367646" y="38120"/>
                </a:cubicBezTo>
              </a:path>
            </a:pathLst>
          </a:custGeom>
          <a:noFill/>
          <a:ln w="28575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Voľný tvar: obrazec 17">
            <a:extLst>
              <a:ext uri="{FF2B5EF4-FFF2-40B4-BE49-F238E27FC236}">
                <a16:creationId xmlns:a16="http://schemas.microsoft.com/office/drawing/2014/main" id="{EE8234E7-3AB6-4224-A1CF-CCE2DC4C059B}"/>
              </a:ext>
            </a:extLst>
          </p:cNvPr>
          <p:cNvSpPr/>
          <p:nvPr/>
        </p:nvSpPr>
        <p:spPr>
          <a:xfrm>
            <a:off x="5231877" y="3549130"/>
            <a:ext cx="725864" cy="226244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Voľný tvar: obrazec 18">
            <a:extLst>
              <a:ext uri="{FF2B5EF4-FFF2-40B4-BE49-F238E27FC236}">
                <a16:creationId xmlns:a16="http://schemas.microsoft.com/office/drawing/2014/main" id="{025D90E6-B827-4AB4-B23D-D513C4FBF8B4}"/>
              </a:ext>
            </a:extLst>
          </p:cNvPr>
          <p:cNvSpPr/>
          <p:nvPr/>
        </p:nvSpPr>
        <p:spPr>
          <a:xfrm>
            <a:off x="6208728" y="5546313"/>
            <a:ext cx="405353" cy="466635"/>
          </a:xfrm>
          <a:custGeom>
            <a:avLst/>
            <a:gdLst>
              <a:gd name="connsiteX0" fmla="*/ 320511 w 452487"/>
              <a:gd name="connsiteY0" fmla="*/ 413 h 466635"/>
              <a:gd name="connsiteX1" fmla="*/ 263951 w 452487"/>
              <a:gd name="connsiteY1" fmla="*/ 9840 h 466635"/>
              <a:gd name="connsiteX2" fmla="*/ 0 w 452487"/>
              <a:gd name="connsiteY2" fmla="*/ 56974 h 466635"/>
              <a:gd name="connsiteX3" fmla="*/ 9427 w 452487"/>
              <a:gd name="connsiteY3" fmla="*/ 122961 h 466635"/>
              <a:gd name="connsiteX4" fmla="*/ 18854 w 452487"/>
              <a:gd name="connsiteY4" fmla="*/ 151242 h 466635"/>
              <a:gd name="connsiteX5" fmla="*/ 37707 w 452487"/>
              <a:gd name="connsiteY5" fmla="*/ 273790 h 466635"/>
              <a:gd name="connsiteX6" fmla="*/ 47134 w 452487"/>
              <a:gd name="connsiteY6" fmla="*/ 452900 h 466635"/>
              <a:gd name="connsiteX7" fmla="*/ 179109 w 452487"/>
              <a:gd name="connsiteY7" fmla="*/ 443473 h 466635"/>
              <a:gd name="connsiteX8" fmla="*/ 377072 w 452487"/>
              <a:gd name="connsiteY8" fmla="*/ 415192 h 466635"/>
              <a:gd name="connsiteX9" fmla="*/ 414780 w 452487"/>
              <a:gd name="connsiteY9" fmla="*/ 330351 h 466635"/>
              <a:gd name="connsiteX10" fmla="*/ 433633 w 452487"/>
              <a:gd name="connsiteY10" fmla="*/ 273790 h 466635"/>
              <a:gd name="connsiteX11" fmla="*/ 452487 w 452487"/>
              <a:gd name="connsiteY11" fmla="*/ 188949 h 466635"/>
              <a:gd name="connsiteX12" fmla="*/ 443060 w 452487"/>
              <a:gd name="connsiteY12" fmla="*/ 66401 h 466635"/>
              <a:gd name="connsiteX13" fmla="*/ 414780 w 452487"/>
              <a:gd name="connsiteY13" fmla="*/ 47547 h 466635"/>
              <a:gd name="connsiteX14" fmla="*/ 367646 w 452487"/>
              <a:gd name="connsiteY14" fmla="*/ 38120 h 46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2487" h="466635">
                <a:moveTo>
                  <a:pt x="320511" y="413"/>
                </a:moveTo>
                <a:cubicBezTo>
                  <a:pt x="301658" y="3555"/>
                  <a:pt x="282986" y="8110"/>
                  <a:pt x="263951" y="9840"/>
                </a:cubicBezTo>
                <a:cubicBezTo>
                  <a:pt x="-2013" y="34018"/>
                  <a:pt x="36508" y="-52551"/>
                  <a:pt x="0" y="56974"/>
                </a:cubicBezTo>
                <a:cubicBezTo>
                  <a:pt x="3142" y="78970"/>
                  <a:pt x="5069" y="101174"/>
                  <a:pt x="9427" y="122961"/>
                </a:cubicBezTo>
                <a:cubicBezTo>
                  <a:pt x="11376" y="132705"/>
                  <a:pt x="16698" y="141542"/>
                  <a:pt x="18854" y="151242"/>
                </a:cubicBezTo>
                <a:cubicBezTo>
                  <a:pt x="24088" y="174795"/>
                  <a:pt x="34699" y="252729"/>
                  <a:pt x="37707" y="273790"/>
                </a:cubicBezTo>
                <a:cubicBezTo>
                  <a:pt x="40849" y="333493"/>
                  <a:pt x="8860" y="406971"/>
                  <a:pt x="47134" y="452900"/>
                </a:cubicBezTo>
                <a:cubicBezTo>
                  <a:pt x="75368" y="486781"/>
                  <a:pt x="135224" y="447862"/>
                  <a:pt x="179109" y="443473"/>
                </a:cubicBezTo>
                <a:cubicBezTo>
                  <a:pt x="304155" y="430968"/>
                  <a:pt x="293435" y="431920"/>
                  <a:pt x="377072" y="415192"/>
                </a:cubicBezTo>
                <a:cubicBezTo>
                  <a:pt x="399509" y="347884"/>
                  <a:pt x="384902" y="375168"/>
                  <a:pt x="414780" y="330351"/>
                </a:cubicBezTo>
                <a:cubicBezTo>
                  <a:pt x="421064" y="311497"/>
                  <a:pt x="429735" y="293277"/>
                  <a:pt x="433633" y="273790"/>
                </a:cubicBezTo>
                <a:cubicBezTo>
                  <a:pt x="445601" y="213952"/>
                  <a:pt x="439174" y="242200"/>
                  <a:pt x="452487" y="188949"/>
                </a:cubicBezTo>
                <a:cubicBezTo>
                  <a:pt x="449345" y="148100"/>
                  <a:pt x="453616" y="105988"/>
                  <a:pt x="443060" y="66401"/>
                </a:cubicBezTo>
                <a:cubicBezTo>
                  <a:pt x="440141" y="55454"/>
                  <a:pt x="424913" y="52614"/>
                  <a:pt x="414780" y="47547"/>
                </a:cubicBezTo>
                <a:cubicBezTo>
                  <a:pt x="391952" y="36133"/>
                  <a:pt x="389217" y="38120"/>
                  <a:pt x="367646" y="38120"/>
                </a:cubicBezTo>
              </a:path>
            </a:pathLst>
          </a:cu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Voľný tvar: obrazec 19">
            <a:extLst>
              <a:ext uri="{FF2B5EF4-FFF2-40B4-BE49-F238E27FC236}">
                <a16:creationId xmlns:a16="http://schemas.microsoft.com/office/drawing/2014/main" id="{49DF2032-2ACF-4254-9F17-2DB0A619943F}"/>
              </a:ext>
            </a:extLst>
          </p:cNvPr>
          <p:cNvSpPr/>
          <p:nvPr/>
        </p:nvSpPr>
        <p:spPr>
          <a:xfrm>
            <a:off x="5225201" y="3761259"/>
            <a:ext cx="725864" cy="226244"/>
          </a:xfrm>
          <a:custGeom>
            <a:avLst/>
            <a:gdLst>
              <a:gd name="connsiteX0" fmla="*/ 395926 w 725864"/>
              <a:gd name="connsiteY0" fmla="*/ 22496 h 277020"/>
              <a:gd name="connsiteX1" fmla="*/ 103695 w 725864"/>
              <a:gd name="connsiteY1" fmla="*/ 31923 h 277020"/>
              <a:gd name="connsiteX2" fmla="*/ 75414 w 725864"/>
              <a:gd name="connsiteY2" fmla="*/ 41349 h 277020"/>
              <a:gd name="connsiteX3" fmla="*/ 47134 w 725864"/>
              <a:gd name="connsiteY3" fmla="*/ 69630 h 277020"/>
              <a:gd name="connsiteX4" fmla="*/ 9427 w 725864"/>
              <a:gd name="connsiteY4" fmla="*/ 126191 h 277020"/>
              <a:gd name="connsiteX5" fmla="*/ 0 w 725864"/>
              <a:gd name="connsiteY5" fmla="*/ 154471 h 277020"/>
              <a:gd name="connsiteX6" fmla="*/ 37707 w 725864"/>
              <a:gd name="connsiteY6" fmla="*/ 192178 h 277020"/>
              <a:gd name="connsiteX7" fmla="*/ 94268 w 725864"/>
              <a:gd name="connsiteY7" fmla="*/ 229885 h 277020"/>
              <a:gd name="connsiteX8" fmla="*/ 122548 w 725864"/>
              <a:gd name="connsiteY8" fmla="*/ 239312 h 277020"/>
              <a:gd name="connsiteX9" fmla="*/ 150829 w 725864"/>
              <a:gd name="connsiteY9" fmla="*/ 258166 h 277020"/>
              <a:gd name="connsiteX10" fmla="*/ 235670 w 725864"/>
              <a:gd name="connsiteY10" fmla="*/ 277020 h 277020"/>
              <a:gd name="connsiteX11" fmla="*/ 518474 w 725864"/>
              <a:gd name="connsiteY11" fmla="*/ 267593 h 277020"/>
              <a:gd name="connsiteX12" fmla="*/ 631596 w 725864"/>
              <a:gd name="connsiteY12" fmla="*/ 239312 h 277020"/>
              <a:gd name="connsiteX13" fmla="*/ 659876 w 725864"/>
              <a:gd name="connsiteY13" fmla="*/ 220459 h 277020"/>
              <a:gd name="connsiteX14" fmla="*/ 678730 w 725864"/>
              <a:gd name="connsiteY14" fmla="*/ 192178 h 277020"/>
              <a:gd name="connsiteX15" fmla="*/ 725864 w 725864"/>
              <a:gd name="connsiteY15" fmla="*/ 145044 h 277020"/>
              <a:gd name="connsiteX16" fmla="*/ 716437 w 725864"/>
              <a:gd name="connsiteY16" fmla="*/ 97910 h 277020"/>
              <a:gd name="connsiteX17" fmla="*/ 688157 w 725864"/>
              <a:gd name="connsiteY17" fmla="*/ 88483 h 277020"/>
              <a:gd name="connsiteX18" fmla="*/ 659876 w 725864"/>
              <a:gd name="connsiteY18" fmla="*/ 69630 h 277020"/>
              <a:gd name="connsiteX19" fmla="*/ 603315 w 725864"/>
              <a:gd name="connsiteY19" fmla="*/ 50776 h 277020"/>
              <a:gd name="connsiteX20" fmla="*/ 575035 w 725864"/>
              <a:gd name="connsiteY20" fmla="*/ 41349 h 277020"/>
              <a:gd name="connsiteX21" fmla="*/ 546755 w 725864"/>
              <a:gd name="connsiteY21" fmla="*/ 22496 h 277020"/>
              <a:gd name="connsiteX22" fmla="*/ 471340 w 725864"/>
              <a:gd name="connsiteY22" fmla="*/ 3642 h 277020"/>
              <a:gd name="connsiteX23" fmla="*/ 395926 w 725864"/>
              <a:gd name="connsiteY23" fmla="*/ 22496 h 27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25864" h="277020">
                <a:moveTo>
                  <a:pt x="395926" y="22496"/>
                </a:moveTo>
                <a:cubicBezTo>
                  <a:pt x="334652" y="27209"/>
                  <a:pt x="200988" y="26200"/>
                  <a:pt x="103695" y="31923"/>
                </a:cubicBezTo>
                <a:cubicBezTo>
                  <a:pt x="93775" y="32506"/>
                  <a:pt x="83682" y="35837"/>
                  <a:pt x="75414" y="41349"/>
                </a:cubicBezTo>
                <a:cubicBezTo>
                  <a:pt x="64321" y="48744"/>
                  <a:pt x="55319" y="59107"/>
                  <a:pt x="47134" y="69630"/>
                </a:cubicBezTo>
                <a:cubicBezTo>
                  <a:pt x="33223" y="87516"/>
                  <a:pt x="16593" y="104695"/>
                  <a:pt x="9427" y="126191"/>
                </a:cubicBezTo>
                <a:lnTo>
                  <a:pt x="0" y="154471"/>
                </a:lnTo>
                <a:cubicBezTo>
                  <a:pt x="15997" y="202461"/>
                  <a:pt x="-3428" y="169325"/>
                  <a:pt x="37707" y="192178"/>
                </a:cubicBezTo>
                <a:cubicBezTo>
                  <a:pt x="57515" y="203182"/>
                  <a:pt x="75414" y="217316"/>
                  <a:pt x="94268" y="229885"/>
                </a:cubicBezTo>
                <a:cubicBezTo>
                  <a:pt x="102536" y="235397"/>
                  <a:pt x="113660" y="234868"/>
                  <a:pt x="122548" y="239312"/>
                </a:cubicBezTo>
                <a:cubicBezTo>
                  <a:pt x="132682" y="244379"/>
                  <a:pt x="140415" y="253703"/>
                  <a:pt x="150829" y="258166"/>
                </a:cubicBezTo>
                <a:cubicBezTo>
                  <a:pt x="162478" y="263159"/>
                  <a:pt x="227281" y="275342"/>
                  <a:pt x="235670" y="277020"/>
                </a:cubicBezTo>
                <a:cubicBezTo>
                  <a:pt x="329938" y="273878"/>
                  <a:pt x="424299" y="272825"/>
                  <a:pt x="518474" y="267593"/>
                </a:cubicBezTo>
                <a:cubicBezTo>
                  <a:pt x="541606" y="266308"/>
                  <a:pt x="612042" y="252348"/>
                  <a:pt x="631596" y="239312"/>
                </a:cubicBezTo>
                <a:lnTo>
                  <a:pt x="659876" y="220459"/>
                </a:lnTo>
                <a:cubicBezTo>
                  <a:pt x="666161" y="211032"/>
                  <a:pt x="670719" y="200189"/>
                  <a:pt x="678730" y="192178"/>
                </a:cubicBezTo>
                <a:cubicBezTo>
                  <a:pt x="741576" y="129332"/>
                  <a:pt x="675586" y="220462"/>
                  <a:pt x="725864" y="145044"/>
                </a:cubicBezTo>
                <a:cubicBezTo>
                  <a:pt x="722722" y="129333"/>
                  <a:pt x="725325" y="111242"/>
                  <a:pt x="716437" y="97910"/>
                </a:cubicBezTo>
                <a:cubicBezTo>
                  <a:pt x="710925" y="89642"/>
                  <a:pt x="697045" y="92927"/>
                  <a:pt x="688157" y="88483"/>
                </a:cubicBezTo>
                <a:cubicBezTo>
                  <a:pt x="678023" y="83416"/>
                  <a:pt x="670229" y="74231"/>
                  <a:pt x="659876" y="69630"/>
                </a:cubicBezTo>
                <a:cubicBezTo>
                  <a:pt x="641715" y="61559"/>
                  <a:pt x="622169" y="57061"/>
                  <a:pt x="603315" y="50776"/>
                </a:cubicBezTo>
                <a:cubicBezTo>
                  <a:pt x="593888" y="47634"/>
                  <a:pt x="583303" y="46861"/>
                  <a:pt x="575035" y="41349"/>
                </a:cubicBezTo>
                <a:cubicBezTo>
                  <a:pt x="565608" y="35065"/>
                  <a:pt x="556888" y="27563"/>
                  <a:pt x="546755" y="22496"/>
                </a:cubicBezTo>
                <a:cubicBezTo>
                  <a:pt x="525206" y="11722"/>
                  <a:pt x="492854" y="9021"/>
                  <a:pt x="471340" y="3642"/>
                </a:cubicBezTo>
                <a:cubicBezTo>
                  <a:pt x="417734" y="-9760"/>
                  <a:pt x="457200" y="17783"/>
                  <a:pt x="395926" y="22496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Voľný tvar: obrazec 21">
            <a:extLst>
              <a:ext uri="{FF2B5EF4-FFF2-40B4-BE49-F238E27FC236}">
                <a16:creationId xmlns:a16="http://schemas.microsoft.com/office/drawing/2014/main" id="{BD5A79C5-83E2-4082-AAF8-5513792E9DDE}"/>
              </a:ext>
            </a:extLst>
          </p:cNvPr>
          <p:cNvSpPr/>
          <p:nvPr/>
        </p:nvSpPr>
        <p:spPr>
          <a:xfrm>
            <a:off x="7230358" y="5525053"/>
            <a:ext cx="405353" cy="466635"/>
          </a:xfrm>
          <a:custGeom>
            <a:avLst/>
            <a:gdLst>
              <a:gd name="connsiteX0" fmla="*/ 320511 w 452487"/>
              <a:gd name="connsiteY0" fmla="*/ 413 h 466635"/>
              <a:gd name="connsiteX1" fmla="*/ 263951 w 452487"/>
              <a:gd name="connsiteY1" fmla="*/ 9840 h 466635"/>
              <a:gd name="connsiteX2" fmla="*/ 0 w 452487"/>
              <a:gd name="connsiteY2" fmla="*/ 56974 h 466635"/>
              <a:gd name="connsiteX3" fmla="*/ 9427 w 452487"/>
              <a:gd name="connsiteY3" fmla="*/ 122961 h 466635"/>
              <a:gd name="connsiteX4" fmla="*/ 18854 w 452487"/>
              <a:gd name="connsiteY4" fmla="*/ 151242 h 466635"/>
              <a:gd name="connsiteX5" fmla="*/ 37707 w 452487"/>
              <a:gd name="connsiteY5" fmla="*/ 273790 h 466635"/>
              <a:gd name="connsiteX6" fmla="*/ 47134 w 452487"/>
              <a:gd name="connsiteY6" fmla="*/ 452900 h 466635"/>
              <a:gd name="connsiteX7" fmla="*/ 179109 w 452487"/>
              <a:gd name="connsiteY7" fmla="*/ 443473 h 466635"/>
              <a:gd name="connsiteX8" fmla="*/ 377072 w 452487"/>
              <a:gd name="connsiteY8" fmla="*/ 415192 h 466635"/>
              <a:gd name="connsiteX9" fmla="*/ 414780 w 452487"/>
              <a:gd name="connsiteY9" fmla="*/ 330351 h 466635"/>
              <a:gd name="connsiteX10" fmla="*/ 433633 w 452487"/>
              <a:gd name="connsiteY10" fmla="*/ 273790 h 466635"/>
              <a:gd name="connsiteX11" fmla="*/ 452487 w 452487"/>
              <a:gd name="connsiteY11" fmla="*/ 188949 h 466635"/>
              <a:gd name="connsiteX12" fmla="*/ 443060 w 452487"/>
              <a:gd name="connsiteY12" fmla="*/ 66401 h 466635"/>
              <a:gd name="connsiteX13" fmla="*/ 414780 w 452487"/>
              <a:gd name="connsiteY13" fmla="*/ 47547 h 466635"/>
              <a:gd name="connsiteX14" fmla="*/ 367646 w 452487"/>
              <a:gd name="connsiteY14" fmla="*/ 38120 h 46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52487" h="466635">
                <a:moveTo>
                  <a:pt x="320511" y="413"/>
                </a:moveTo>
                <a:cubicBezTo>
                  <a:pt x="301658" y="3555"/>
                  <a:pt x="282986" y="8110"/>
                  <a:pt x="263951" y="9840"/>
                </a:cubicBezTo>
                <a:cubicBezTo>
                  <a:pt x="-2013" y="34018"/>
                  <a:pt x="36508" y="-52551"/>
                  <a:pt x="0" y="56974"/>
                </a:cubicBezTo>
                <a:cubicBezTo>
                  <a:pt x="3142" y="78970"/>
                  <a:pt x="5069" y="101174"/>
                  <a:pt x="9427" y="122961"/>
                </a:cubicBezTo>
                <a:cubicBezTo>
                  <a:pt x="11376" y="132705"/>
                  <a:pt x="16698" y="141542"/>
                  <a:pt x="18854" y="151242"/>
                </a:cubicBezTo>
                <a:cubicBezTo>
                  <a:pt x="24088" y="174795"/>
                  <a:pt x="34699" y="252729"/>
                  <a:pt x="37707" y="273790"/>
                </a:cubicBezTo>
                <a:cubicBezTo>
                  <a:pt x="40849" y="333493"/>
                  <a:pt x="8860" y="406971"/>
                  <a:pt x="47134" y="452900"/>
                </a:cubicBezTo>
                <a:cubicBezTo>
                  <a:pt x="75368" y="486781"/>
                  <a:pt x="135224" y="447862"/>
                  <a:pt x="179109" y="443473"/>
                </a:cubicBezTo>
                <a:cubicBezTo>
                  <a:pt x="304155" y="430968"/>
                  <a:pt x="293435" y="431920"/>
                  <a:pt x="377072" y="415192"/>
                </a:cubicBezTo>
                <a:cubicBezTo>
                  <a:pt x="399509" y="347884"/>
                  <a:pt x="384902" y="375168"/>
                  <a:pt x="414780" y="330351"/>
                </a:cubicBezTo>
                <a:cubicBezTo>
                  <a:pt x="421064" y="311497"/>
                  <a:pt x="429735" y="293277"/>
                  <a:pt x="433633" y="273790"/>
                </a:cubicBezTo>
                <a:cubicBezTo>
                  <a:pt x="445601" y="213952"/>
                  <a:pt x="439174" y="242200"/>
                  <a:pt x="452487" y="188949"/>
                </a:cubicBezTo>
                <a:cubicBezTo>
                  <a:pt x="449345" y="148100"/>
                  <a:pt x="453616" y="105988"/>
                  <a:pt x="443060" y="66401"/>
                </a:cubicBezTo>
                <a:cubicBezTo>
                  <a:pt x="440141" y="55454"/>
                  <a:pt x="424913" y="52614"/>
                  <a:pt x="414780" y="47547"/>
                </a:cubicBezTo>
                <a:cubicBezTo>
                  <a:pt x="391952" y="36133"/>
                  <a:pt x="389217" y="38120"/>
                  <a:pt x="367646" y="3812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8989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E5DA48-C894-4C26-AA19-CDB30F5187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3377"/>
            <a:ext cx="10515600" cy="5903586"/>
          </a:xfrm>
        </p:spPr>
        <p:txBody>
          <a:bodyPr/>
          <a:lstStyle/>
          <a:p>
            <a:r>
              <a:rPr lang="cs-CZ" dirty="0"/>
              <a:t>Chceme spočítat pravděpodobnost záchrany cestujícího na </a:t>
            </a:r>
            <a:r>
              <a:rPr lang="cs-CZ" dirty="0" err="1"/>
              <a:t>Titanicu</a:t>
            </a:r>
            <a:r>
              <a:rPr lang="cs-CZ" dirty="0"/>
              <a:t> s vybranými vlastnosti – muž, 15 let, druhá třída</a:t>
            </a:r>
          </a:p>
          <a:p>
            <a:pPr lvl="1"/>
            <a:r>
              <a:rPr lang="cs-CZ" dirty="0"/>
              <a:t>Age = 15</a:t>
            </a:r>
          </a:p>
          <a:p>
            <a:pPr lvl="1"/>
            <a:r>
              <a:rPr lang="cs-CZ" dirty="0"/>
              <a:t>Sex = 1</a:t>
            </a:r>
          </a:p>
          <a:p>
            <a:pPr lvl="1"/>
            <a:r>
              <a:rPr lang="cs-CZ" dirty="0" err="1"/>
              <a:t>Pclass</a:t>
            </a:r>
            <a:r>
              <a:rPr lang="cs-CZ" dirty="0"/>
              <a:t> (2) = 1</a:t>
            </a:r>
          </a:p>
          <a:p>
            <a:pPr lvl="1"/>
            <a:r>
              <a:rPr lang="cs-CZ" dirty="0" err="1"/>
              <a:t>Pclass</a:t>
            </a:r>
            <a:r>
              <a:rPr lang="cs-CZ" dirty="0"/>
              <a:t> (3) = 0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9E15D529-6D69-4126-B5A1-DD6B7BACCA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5349" y="1909566"/>
            <a:ext cx="8122025" cy="2424874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E736AFAE-D104-4621-ABAB-AEF56D70AD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25" y="4996697"/>
            <a:ext cx="7239000" cy="1276350"/>
          </a:xfrm>
          <a:prstGeom prst="rect">
            <a:avLst/>
          </a:prstGeom>
        </p:spPr>
      </p:pic>
      <p:sp>
        <p:nvSpPr>
          <p:cNvPr id="2" name="Voľný tvar: obrazec 1">
            <a:extLst>
              <a:ext uri="{FF2B5EF4-FFF2-40B4-BE49-F238E27FC236}">
                <a16:creationId xmlns:a16="http://schemas.microsoft.com/office/drawing/2014/main" id="{F4B1EDCB-90D7-4B01-8817-BD1E69561B62}"/>
              </a:ext>
            </a:extLst>
          </p:cNvPr>
          <p:cNvSpPr/>
          <p:nvPr/>
        </p:nvSpPr>
        <p:spPr>
          <a:xfrm>
            <a:off x="2281287" y="1131216"/>
            <a:ext cx="480767" cy="386499"/>
          </a:xfrm>
          <a:custGeom>
            <a:avLst/>
            <a:gdLst>
              <a:gd name="connsiteX0" fmla="*/ 452486 w 546754"/>
              <a:gd name="connsiteY0" fmla="*/ 47135 h 424207"/>
              <a:gd name="connsiteX1" fmla="*/ 405352 w 546754"/>
              <a:gd name="connsiteY1" fmla="*/ 18854 h 424207"/>
              <a:gd name="connsiteX2" fmla="*/ 348791 w 546754"/>
              <a:gd name="connsiteY2" fmla="*/ 0 h 424207"/>
              <a:gd name="connsiteX3" fmla="*/ 103694 w 546754"/>
              <a:gd name="connsiteY3" fmla="*/ 18854 h 424207"/>
              <a:gd name="connsiteX4" fmla="*/ 75414 w 546754"/>
              <a:gd name="connsiteY4" fmla="*/ 28281 h 424207"/>
              <a:gd name="connsiteX5" fmla="*/ 47134 w 546754"/>
              <a:gd name="connsiteY5" fmla="*/ 47135 h 424207"/>
              <a:gd name="connsiteX6" fmla="*/ 9426 w 546754"/>
              <a:gd name="connsiteY6" fmla="*/ 131976 h 424207"/>
              <a:gd name="connsiteX7" fmla="*/ 0 w 546754"/>
              <a:gd name="connsiteY7" fmla="*/ 160256 h 424207"/>
              <a:gd name="connsiteX8" fmla="*/ 9426 w 546754"/>
              <a:gd name="connsiteY8" fmla="*/ 263951 h 424207"/>
              <a:gd name="connsiteX9" fmla="*/ 84841 w 546754"/>
              <a:gd name="connsiteY9" fmla="*/ 329939 h 424207"/>
              <a:gd name="connsiteX10" fmla="*/ 113121 w 546754"/>
              <a:gd name="connsiteY10" fmla="*/ 358219 h 424207"/>
              <a:gd name="connsiteX11" fmla="*/ 226243 w 546754"/>
              <a:gd name="connsiteY11" fmla="*/ 414780 h 424207"/>
              <a:gd name="connsiteX12" fmla="*/ 254523 w 546754"/>
              <a:gd name="connsiteY12" fmla="*/ 424207 h 424207"/>
              <a:gd name="connsiteX13" fmla="*/ 452486 w 546754"/>
              <a:gd name="connsiteY13" fmla="*/ 414780 h 424207"/>
              <a:gd name="connsiteX14" fmla="*/ 490193 w 546754"/>
              <a:gd name="connsiteY14" fmla="*/ 348792 h 424207"/>
              <a:gd name="connsiteX15" fmla="*/ 509047 w 546754"/>
              <a:gd name="connsiteY15" fmla="*/ 320512 h 424207"/>
              <a:gd name="connsiteX16" fmla="*/ 537327 w 546754"/>
              <a:gd name="connsiteY16" fmla="*/ 235671 h 424207"/>
              <a:gd name="connsiteX17" fmla="*/ 546754 w 546754"/>
              <a:gd name="connsiteY17" fmla="*/ 207390 h 424207"/>
              <a:gd name="connsiteX18" fmla="*/ 537327 w 546754"/>
              <a:gd name="connsiteY18" fmla="*/ 150829 h 424207"/>
              <a:gd name="connsiteX19" fmla="*/ 518474 w 546754"/>
              <a:gd name="connsiteY19" fmla="*/ 122549 h 424207"/>
              <a:gd name="connsiteX20" fmla="*/ 452486 w 546754"/>
              <a:gd name="connsiteY20" fmla="*/ 103695 h 42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46754" h="424207">
                <a:moveTo>
                  <a:pt x="452486" y="47135"/>
                </a:moveTo>
                <a:cubicBezTo>
                  <a:pt x="436775" y="37708"/>
                  <a:pt x="422032" y="26436"/>
                  <a:pt x="405352" y="18854"/>
                </a:cubicBezTo>
                <a:cubicBezTo>
                  <a:pt x="387260" y="10630"/>
                  <a:pt x="348791" y="0"/>
                  <a:pt x="348791" y="0"/>
                </a:cubicBezTo>
                <a:cubicBezTo>
                  <a:pt x="278092" y="3721"/>
                  <a:pt x="180330" y="3527"/>
                  <a:pt x="103694" y="18854"/>
                </a:cubicBezTo>
                <a:cubicBezTo>
                  <a:pt x="93950" y="20803"/>
                  <a:pt x="84302" y="23837"/>
                  <a:pt x="75414" y="28281"/>
                </a:cubicBezTo>
                <a:cubicBezTo>
                  <a:pt x="65281" y="33348"/>
                  <a:pt x="56561" y="40850"/>
                  <a:pt x="47134" y="47135"/>
                </a:cubicBezTo>
                <a:cubicBezTo>
                  <a:pt x="17257" y="91949"/>
                  <a:pt x="31861" y="64669"/>
                  <a:pt x="9426" y="131976"/>
                </a:cubicBezTo>
                <a:lnTo>
                  <a:pt x="0" y="160256"/>
                </a:lnTo>
                <a:cubicBezTo>
                  <a:pt x="3142" y="194821"/>
                  <a:pt x="2154" y="230014"/>
                  <a:pt x="9426" y="263951"/>
                </a:cubicBezTo>
                <a:cubicBezTo>
                  <a:pt x="16710" y="297942"/>
                  <a:pt x="67133" y="312231"/>
                  <a:pt x="84841" y="329939"/>
                </a:cubicBezTo>
                <a:cubicBezTo>
                  <a:pt x="94268" y="339366"/>
                  <a:pt x="102598" y="350034"/>
                  <a:pt x="113121" y="358219"/>
                </a:cubicBezTo>
                <a:cubicBezTo>
                  <a:pt x="167943" y="400858"/>
                  <a:pt x="164213" y="394103"/>
                  <a:pt x="226243" y="414780"/>
                </a:cubicBezTo>
                <a:lnTo>
                  <a:pt x="254523" y="424207"/>
                </a:lnTo>
                <a:cubicBezTo>
                  <a:pt x="320511" y="421065"/>
                  <a:pt x="387322" y="425641"/>
                  <a:pt x="452486" y="414780"/>
                </a:cubicBezTo>
                <a:cubicBezTo>
                  <a:pt x="485550" y="409269"/>
                  <a:pt x="481789" y="368402"/>
                  <a:pt x="490193" y="348792"/>
                </a:cubicBezTo>
                <a:cubicBezTo>
                  <a:pt x="494656" y="338378"/>
                  <a:pt x="502762" y="329939"/>
                  <a:pt x="509047" y="320512"/>
                </a:cubicBezTo>
                <a:lnTo>
                  <a:pt x="537327" y="235671"/>
                </a:lnTo>
                <a:lnTo>
                  <a:pt x="546754" y="207390"/>
                </a:lnTo>
                <a:cubicBezTo>
                  <a:pt x="543612" y="188536"/>
                  <a:pt x="543371" y="168962"/>
                  <a:pt x="537327" y="150829"/>
                </a:cubicBezTo>
                <a:cubicBezTo>
                  <a:pt x="533744" y="140081"/>
                  <a:pt x="528081" y="128554"/>
                  <a:pt x="518474" y="122549"/>
                </a:cubicBezTo>
                <a:cubicBezTo>
                  <a:pt x="486718" y="102701"/>
                  <a:pt x="477393" y="103695"/>
                  <a:pt x="452486" y="103695"/>
                </a:cubicBezTo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Voľný tvar: obrazec 5">
            <a:extLst>
              <a:ext uri="{FF2B5EF4-FFF2-40B4-BE49-F238E27FC236}">
                <a16:creationId xmlns:a16="http://schemas.microsoft.com/office/drawing/2014/main" id="{87C9C82B-52F3-4B08-95AD-87FBBEB5181A}"/>
              </a:ext>
            </a:extLst>
          </p:cNvPr>
          <p:cNvSpPr/>
          <p:nvPr/>
        </p:nvSpPr>
        <p:spPr>
          <a:xfrm>
            <a:off x="4504441" y="5521604"/>
            <a:ext cx="411636" cy="424207"/>
          </a:xfrm>
          <a:custGeom>
            <a:avLst/>
            <a:gdLst>
              <a:gd name="connsiteX0" fmla="*/ 452486 w 546754"/>
              <a:gd name="connsiteY0" fmla="*/ 47135 h 424207"/>
              <a:gd name="connsiteX1" fmla="*/ 405352 w 546754"/>
              <a:gd name="connsiteY1" fmla="*/ 18854 h 424207"/>
              <a:gd name="connsiteX2" fmla="*/ 348791 w 546754"/>
              <a:gd name="connsiteY2" fmla="*/ 0 h 424207"/>
              <a:gd name="connsiteX3" fmla="*/ 103694 w 546754"/>
              <a:gd name="connsiteY3" fmla="*/ 18854 h 424207"/>
              <a:gd name="connsiteX4" fmla="*/ 75414 w 546754"/>
              <a:gd name="connsiteY4" fmla="*/ 28281 h 424207"/>
              <a:gd name="connsiteX5" fmla="*/ 47134 w 546754"/>
              <a:gd name="connsiteY5" fmla="*/ 47135 h 424207"/>
              <a:gd name="connsiteX6" fmla="*/ 9426 w 546754"/>
              <a:gd name="connsiteY6" fmla="*/ 131976 h 424207"/>
              <a:gd name="connsiteX7" fmla="*/ 0 w 546754"/>
              <a:gd name="connsiteY7" fmla="*/ 160256 h 424207"/>
              <a:gd name="connsiteX8" fmla="*/ 9426 w 546754"/>
              <a:gd name="connsiteY8" fmla="*/ 263951 h 424207"/>
              <a:gd name="connsiteX9" fmla="*/ 84841 w 546754"/>
              <a:gd name="connsiteY9" fmla="*/ 329939 h 424207"/>
              <a:gd name="connsiteX10" fmla="*/ 113121 w 546754"/>
              <a:gd name="connsiteY10" fmla="*/ 358219 h 424207"/>
              <a:gd name="connsiteX11" fmla="*/ 226243 w 546754"/>
              <a:gd name="connsiteY11" fmla="*/ 414780 h 424207"/>
              <a:gd name="connsiteX12" fmla="*/ 254523 w 546754"/>
              <a:gd name="connsiteY12" fmla="*/ 424207 h 424207"/>
              <a:gd name="connsiteX13" fmla="*/ 452486 w 546754"/>
              <a:gd name="connsiteY13" fmla="*/ 414780 h 424207"/>
              <a:gd name="connsiteX14" fmla="*/ 490193 w 546754"/>
              <a:gd name="connsiteY14" fmla="*/ 348792 h 424207"/>
              <a:gd name="connsiteX15" fmla="*/ 509047 w 546754"/>
              <a:gd name="connsiteY15" fmla="*/ 320512 h 424207"/>
              <a:gd name="connsiteX16" fmla="*/ 537327 w 546754"/>
              <a:gd name="connsiteY16" fmla="*/ 235671 h 424207"/>
              <a:gd name="connsiteX17" fmla="*/ 546754 w 546754"/>
              <a:gd name="connsiteY17" fmla="*/ 207390 h 424207"/>
              <a:gd name="connsiteX18" fmla="*/ 537327 w 546754"/>
              <a:gd name="connsiteY18" fmla="*/ 150829 h 424207"/>
              <a:gd name="connsiteX19" fmla="*/ 518474 w 546754"/>
              <a:gd name="connsiteY19" fmla="*/ 122549 h 424207"/>
              <a:gd name="connsiteX20" fmla="*/ 452486 w 546754"/>
              <a:gd name="connsiteY20" fmla="*/ 103695 h 42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46754" h="424207">
                <a:moveTo>
                  <a:pt x="452486" y="47135"/>
                </a:moveTo>
                <a:cubicBezTo>
                  <a:pt x="436775" y="37708"/>
                  <a:pt x="422032" y="26436"/>
                  <a:pt x="405352" y="18854"/>
                </a:cubicBezTo>
                <a:cubicBezTo>
                  <a:pt x="387260" y="10630"/>
                  <a:pt x="348791" y="0"/>
                  <a:pt x="348791" y="0"/>
                </a:cubicBezTo>
                <a:cubicBezTo>
                  <a:pt x="278092" y="3721"/>
                  <a:pt x="180330" y="3527"/>
                  <a:pt x="103694" y="18854"/>
                </a:cubicBezTo>
                <a:cubicBezTo>
                  <a:pt x="93950" y="20803"/>
                  <a:pt x="84302" y="23837"/>
                  <a:pt x="75414" y="28281"/>
                </a:cubicBezTo>
                <a:cubicBezTo>
                  <a:pt x="65281" y="33348"/>
                  <a:pt x="56561" y="40850"/>
                  <a:pt x="47134" y="47135"/>
                </a:cubicBezTo>
                <a:cubicBezTo>
                  <a:pt x="17257" y="91949"/>
                  <a:pt x="31861" y="64669"/>
                  <a:pt x="9426" y="131976"/>
                </a:cubicBezTo>
                <a:lnTo>
                  <a:pt x="0" y="160256"/>
                </a:lnTo>
                <a:cubicBezTo>
                  <a:pt x="3142" y="194821"/>
                  <a:pt x="2154" y="230014"/>
                  <a:pt x="9426" y="263951"/>
                </a:cubicBezTo>
                <a:cubicBezTo>
                  <a:pt x="16710" y="297942"/>
                  <a:pt x="67133" y="312231"/>
                  <a:pt x="84841" y="329939"/>
                </a:cubicBezTo>
                <a:cubicBezTo>
                  <a:pt x="94268" y="339366"/>
                  <a:pt x="102598" y="350034"/>
                  <a:pt x="113121" y="358219"/>
                </a:cubicBezTo>
                <a:cubicBezTo>
                  <a:pt x="167943" y="400858"/>
                  <a:pt x="164213" y="394103"/>
                  <a:pt x="226243" y="414780"/>
                </a:cubicBezTo>
                <a:lnTo>
                  <a:pt x="254523" y="424207"/>
                </a:lnTo>
                <a:cubicBezTo>
                  <a:pt x="320511" y="421065"/>
                  <a:pt x="387322" y="425641"/>
                  <a:pt x="452486" y="414780"/>
                </a:cubicBezTo>
                <a:cubicBezTo>
                  <a:pt x="485550" y="409269"/>
                  <a:pt x="481789" y="368402"/>
                  <a:pt x="490193" y="348792"/>
                </a:cubicBezTo>
                <a:cubicBezTo>
                  <a:pt x="494656" y="338378"/>
                  <a:pt x="502762" y="329939"/>
                  <a:pt x="509047" y="320512"/>
                </a:cubicBezTo>
                <a:lnTo>
                  <a:pt x="537327" y="235671"/>
                </a:lnTo>
                <a:lnTo>
                  <a:pt x="546754" y="207390"/>
                </a:lnTo>
                <a:cubicBezTo>
                  <a:pt x="543612" y="188536"/>
                  <a:pt x="543371" y="168962"/>
                  <a:pt x="537327" y="150829"/>
                </a:cubicBezTo>
                <a:cubicBezTo>
                  <a:pt x="533744" y="140081"/>
                  <a:pt x="528081" y="128554"/>
                  <a:pt x="518474" y="122549"/>
                </a:cubicBezTo>
                <a:cubicBezTo>
                  <a:pt x="486718" y="102701"/>
                  <a:pt x="477393" y="103695"/>
                  <a:pt x="452486" y="103695"/>
                </a:cubicBezTo>
              </a:path>
            </a:pathLst>
          </a:cu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4480D08B-1247-41B6-8BD4-C7E5D97B2E39}"/>
              </a:ext>
            </a:extLst>
          </p:cNvPr>
          <p:cNvSpPr/>
          <p:nvPr/>
        </p:nvSpPr>
        <p:spPr>
          <a:xfrm>
            <a:off x="2235724" y="1509859"/>
            <a:ext cx="384927" cy="386499"/>
          </a:xfrm>
          <a:custGeom>
            <a:avLst/>
            <a:gdLst>
              <a:gd name="connsiteX0" fmla="*/ 452486 w 546754"/>
              <a:gd name="connsiteY0" fmla="*/ 47135 h 424207"/>
              <a:gd name="connsiteX1" fmla="*/ 405352 w 546754"/>
              <a:gd name="connsiteY1" fmla="*/ 18854 h 424207"/>
              <a:gd name="connsiteX2" fmla="*/ 348791 w 546754"/>
              <a:gd name="connsiteY2" fmla="*/ 0 h 424207"/>
              <a:gd name="connsiteX3" fmla="*/ 103694 w 546754"/>
              <a:gd name="connsiteY3" fmla="*/ 18854 h 424207"/>
              <a:gd name="connsiteX4" fmla="*/ 75414 w 546754"/>
              <a:gd name="connsiteY4" fmla="*/ 28281 h 424207"/>
              <a:gd name="connsiteX5" fmla="*/ 47134 w 546754"/>
              <a:gd name="connsiteY5" fmla="*/ 47135 h 424207"/>
              <a:gd name="connsiteX6" fmla="*/ 9426 w 546754"/>
              <a:gd name="connsiteY6" fmla="*/ 131976 h 424207"/>
              <a:gd name="connsiteX7" fmla="*/ 0 w 546754"/>
              <a:gd name="connsiteY7" fmla="*/ 160256 h 424207"/>
              <a:gd name="connsiteX8" fmla="*/ 9426 w 546754"/>
              <a:gd name="connsiteY8" fmla="*/ 263951 h 424207"/>
              <a:gd name="connsiteX9" fmla="*/ 84841 w 546754"/>
              <a:gd name="connsiteY9" fmla="*/ 329939 h 424207"/>
              <a:gd name="connsiteX10" fmla="*/ 113121 w 546754"/>
              <a:gd name="connsiteY10" fmla="*/ 358219 h 424207"/>
              <a:gd name="connsiteX11" fmla="*/ 226243 w 546754"/>
              <a:gd name="connsiteY11" fmla="*/ 414780 h 424207"/>
              <a:gd name="connsiteX12" fmla="*/ 254523 w 546754"/>
              <a:gd name="connsiteY12" fmla="*/ 424207 h 424207"/>
              <a:gd name="connsiteX13" fmla="*/ 452486 w 546754"/>
              <a:gd name="connsiteY13" fmla="*/ 414780 h 424207"/>
              <a:gd name="connsiteX14" fmla="*/ 490193 w 546754"/>
              <a:gd name="connsiteY14" fmla="*/ 348792 h 424207"/>
              <a:gd name="connsiteX15" fmla="*/ 509047 w 546754"/>
              <a:gd name="connsiteY15" fmla="*/ 320512 h 424207"/>
              <a:gd name="connsiteX16" fmla="*/ 537327 w 546754"/>
              <a:gd name="connsiteY16" fmla="*/ 235671 h 424207"/>
              <a:gd name="connsiteX17" fmla="*/ 546754 w 546754"/>
              <a:gd name="connsiteY17" fmla="*/ 207390 h 424207"/>
              <a:gd name="connsiteX18" fmla="*/ 537327 w 546754"/>
              <a:gd name="connsiteY18" fmla="*/ 150829 h 424207"/>
              <a:gd name="connsiteX19" fmla="*/ 518474 w 546754"/>
              <a:gd name="connsiteY19" fmla="*/ 122549 h 424207"/>
              <a:gd name="connsiteX20" fmla="*/ 452486 w 546754"/>
              <a:gd name="connsiteY20" fmla="*/ 103695 h 42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46754" h="424207">
                <a:moveTo>
                  <a:pt x="452486" y="47135"/>
                </a:moveTo>
                <a:cubicBezTo>
                  <a:pt x="436775" y="37708"/>
                  <a:pt x="422032" y="26436"/>
                  <a:pt x="405352" y="18854"/>
                </a:cubicBezTo>
                <a:cubicBezTo>
                  <a:pt x="387260" y="10630"/>
                  <a:pt x="348791" y="0"/>
                  <a:pt x="348791" y="0"/>
                </a:cubicBezTo>
                <a:cubicBezTo>
                  <a:pt x="278092" y="3721"/>
                  <a:pt x="180330" y="3527"/>
                  <a:pt x="103694" y="18854"/>
                </a:cubicBezTo>
                <a:cubicBezTo>
                  <a:pt x="93950" y="20803"/>
                  <a:pt x="84302" y="23837"/>
                  <a:pt x="75414" y="28281"/>
                </a:cubicBezTo>
                <a:cubicBezTo>
                  <a:pt x="65281" y="33348"/>
                  <a:pt x="56561" y="40850"/>
                  <a:pt x="47134" y="47135"/>
                </a:cubicBezTo>
                <a:cubicBezTo>
                  <a:pt x="17257" y="91949"/>
                  <a:pt x="31861" y="64669"/>
                  <a:pt x="9426" y="131976"/>
                </a:cubicBezTo>
                <a:lnTo>
                  <a:pt x="0" y="160256"/>
                </a:lnTo>
                <a:cubicBezTo>
                  <a:pt x="3142" y="194821"/>
                  <a:pt x="2154" y="230014"/>
                  <a:pt x="9426" y="263951"/>
                </a:cubicBezTo>
                <a:cubicBezTo>
                  <a:pt x="16710" y="297942"/>
                  <a:pt x="67133" y="312231"/>
                  <a:pt x="84841" y="329939"/>
                </a:cubicBezTo>
                <a:cubicBezTo>
                  <a:pt x="94268" y="339366"/>
                  <a:pt x="102598" y="350034"/>
                  <a:pt x="113121" y="358219"/>
                </a:cubicBezTo>
                <a:cubicBezTo>
                  <a:pt x="167943" y="400858"/>
                  <a:pt x="164213" y="394103"/>
                  <a:pt x="226243" y="414780"/>
                </a:cubicBezTo>
                <a:lnTo>
                  <a:pt x="254523" y="424207"/>
                </a:lnTo>
                <a:cubicBezTo>
                  <a:pt x="320511" y="421065"/>
                  <a:pt x="387322" y="425641"/>
                  <a:pt x="452486" y="414780"/>
                </a:cubicBezTo>
                <a:cubicBezTo>
                  <a:pt x="485550" y="409269"/>
                  <a:pt x="481789" y="368402"/>
                  <a:pt x="490193" y="348792"/>
                </a:cubicBezTo>
                <a:cubicBezTo>
                  <a:pt x="494656" y="338378"/>
                  <a:pt x="502762" y="329939"/>
                  <a:pt x="509047" y="320512"/>
                </a:cubicBezTo>
                <a:lnTo>
                  <a:pt x="537327" y="235671"/>
                </a:lnTo>
                <a:lnTo>
                  <a:pt x="546754" y="207390"/>
                </a:lnTo>
                <a:cubicBezTo>
                  <a:pt x="543612" y="188536"/>
                  <a:pt x="543371" y="168962"/>
                  <a:pt x="537327" y="150829"/>
                </a:cubicBezTo>
                <a:cubicBezTo>
                  <a:pt x="533744" y="140081"/>
                  <a:pt x="528081" y="128554"/>
                  <a:pt x="518474" y="122549"/>
                </a:cubicBezTo>
                <a:cubicBezTo>
                  <a:pt x="486718" y="102701"/>
                  <a:pt x="477393" y="103695"/>
                  <a:pt x="452486" y="103695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Voľný tvar: obrazec 10">
            <a:extLst>
              <a:ext uri="{FF2B5EF4-FFF2-40B4-BE49-F238E27FC236}">
                <a16:creationId xmlns:a16="http://schemas.microsoft.com/office/drawing/2014/main" id="{513AB66A-E64D-452C-91BA-B4912F1F6E14}"/>
              </a:ext>
            </a:extLst>
          </p:cNvPr>
          <p:cNvSpPr/>
          <p:nvPr/>
        </p:nvSpPr>
        <p:spPr>
          <a:xfrm>
            <a:off x="5505253" y="5512594"/>
            <a:ext cx="411636" cy="424207"/>
          </a:xfrm>
          <a:custGeom>
            <a:avLst/>
            <a:gdLst>
              <a:gd name="connsiteX0" fmla="*/ 452486 w 546754"/>
              <a:gd name="connsiteY0" fmla="*/ 47135 h 424207"/>
              <a:gd name="connsiteX1" fmla="*/ 405352 w 546754"/>
              <a:gd name="connsiteY1" fmla="*/ 18854 h 424207"/>
              <a:gd name="connsiteX2" fmla="*/ 348791 w 546754"/>
              <a:gd name="connsiteY2" fmla="*/ 0 h 424207"/>
              <a:gd name="connsiteX3" fmla="*/ 103694 w 546754"/>
              <a:gd name="connsiteY3" fmla="*/ 18854 h 424207"/>
              <a:gd name="connsiteX4" fmla="*/ 75414 w 546754"/>
              <a:gd name="connsiteY4" fmla="*/ 28281 h 424207"/>
              <a:gd name="connsiteX5" fmla="*/ 47134 w 546754"/>
              <a:gd name="connsiteY5" fmla="*/ 47135 h 424207"/>
              <a:gd name="connsiteX6" fmla="*/ 9426 w 546754"/>
              <a:gd name="connsiteY6" fmla="*/ 131976 h 424207"/>
              <a:gd name="connsiteX7" fmla="*/ 0 w 546754"/>
              <a:gd name="connsiteY7" fmla="*/ 160256 h 424207"/>
              <a:gd name="connsiteX8" fmla="*/ 9426 w 546754"/>
              <a:gd name="connsiteY8" fmla="*/ 263951 h 424207"/>
              <a:gd name="connsiteX9" fmla="*/ 84841 w 546754"/>
              <a:gd name="connsiteY9" fmla="*/ 329939 h 424207"/>
              <a:gd name="connsiteX10" fmla="*/ 113121 w 546754"/>
              <a:gd name="connsiteY10" fmla="*/ 358219 h 424207"/>
              <a:gd name="connsiteX11" fmla="*/ 226243 w 546754"/>
              <a:gd name="connsiteY11" fmla="*/ 414780 h 424207"/>
              <a:gd name="connsiteX12" fmla="*/ 254523 w 546754"/>
              <a:gd name="connsiteY12" fmla="*/ 424207 h 424207"/>
              <a:gd name="connsiteX13" fmla="*/ 452486 w 546754"/>
              <a:gd name="connsiteY13" fmla="*/ 414780 h 424207"/>
              <a:gd name="connsiteX14" fmla="*/ 490193 w 546754"/>
              <a:gd name="connsiteY14" fmla="*/ 348792 h 424207"/>
              <a:gd name="connsiteX15" fmla="*/ 509047 w 546754"/>
              <a:gd name="connsiteY15" fmla="*/ 320512 h 424207"/>
              <a:gd name="connsiteX16" fmla="*/ 537327 w 546754"/>
              <a:gd name="connsiteY16" fmla="*/ 235671 h 424207"/>
              <a:gd name="connsiteX17" fmla="*/ 546754 w 546754"/>
              <a:gd name="connsiteY17" fmla="*/ 207390 h 424207"/>
              <a:gd name="connsiteX18" fmla="*/ 537327 w 546754"/>
              <a:gd name="connsiteY18" fmla="*/ 150829 h 424207"/>
              <a:gd name="connsiteX19" fmla="*/ 518474 w 546754"/>
              <a:gd name="connsiteY19" fmla="*/ 122549 h 424207"/>
              <a:gd name="connsiteX20" fmla="*/ 452486 w 546754"/>
              <a:gd name="connsiteY20" fmla="*/ 103695 h 42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46754" h="424207">
                <a:moveTo>
                  <a:pt x="452486" y="47135"/>
                </a:moveTo>
                <a:cubicBezTo>
                  <a:pt x="436775" y="37708"/>
                  <a:pt x="422032" y="26436"/>
                  <a:pt x="405352" y="18854"/>
                </a:cubicBezTo>
                <a:cubicBezTo>
                  <a:pt x="387260" y="10630"/>
                  <a:pt x="348791" y="0"/>
                  <a:pt x="348791" y="0"/>
                </a:cubicBezTo>
                <a:cubicBezTo>
                  <a:pt x="278092" y="3721"/>
                  <a:pt x="180330" y="3527"/>
                  <a:pt x="103694" y="18854"/>
                </a:cubicBezTo>
                <a:cubicBezTo>
                  <a:pt x="93950" y="20803"/>
                  <a:pt x="84302" y="23837"/>
                  <a:pt x="75414" y="28281"/>
                </a:cubicBezTo>
                <a:cubicBezTo>
                  <a:pt x="65281" y="33348"/>
                  <a:pt x="56561" y="40850"/>
                  <a:pt x="47134" y="47135"/>
                </a:cubicBezTo>
                <a:cubicBezTo>
                  <a:pt x="17257" y="91949"/>
                  <a:pt x="31861" y="64669"/>
                  <a:pt x="9426" y="131976"/>
                </a:cubicBezTo>
                <a:lnTo>
                  <a:pt x="0" y="160256"/>
                </a:lnTo>
                <a:cubicBezTo>
                  <a:pt x="3142" y="194821"/>
                  <a:pt x="2154" y="230014"/>
                  <a:pt x="9426" y="263951"/>
                </a:cubicBezTo>
                <a:cubicBezTo>
                  <a:pt x="16710" y="297942"/>
                  <a:pt x="67133" y="312231"/>
                  <a:pt x="84841" y="329939"/>
                </a:cubicBezTo>
                <a:cubicBezTo>
                  <a:pt x="94268" y="339366"/>
                  <a:pt x="102598" y="350034"/>
                  <a:pt x="113121" y="358219"/>
                </a:cubicBezTo>
                <a:cubicBezTo>
                  <a:pt x="167943" y="400858"/>
                  <a:pt x="164213" y="394103"/>
                  <a:pt x="226243" y="414780"/>
                </a:cubicBezTo>
                <a:lnTo>
                  <a:pt x="254523" y="424207"/>
                </a:lnTo>
                <a:cubicBezTo>
                  <a:pt x="320511" y="421065"/>
                  <a:pt x="387322" y="425641"/>
                  <a:pt x="452486" y="414780"/>
                </a:cubicBezTo>
                <a:cubicBezTo>
                  <a:pt x="485550" y="409269"/>
                  <a:pt x="481789" y="368402"/>
                  <a:pt x="490193" y="348792"/>
                </a:cubicBezTo>
                <a:cubicBezTo>
                  <a:pt x="494656" y="338378"/>
                  <a:pt x="502762" y="329939"/>
                  <a:pt x="509047" y="320512"/>
                </a:cubicBezTo>
                <a:lnTo>
                  <a:pt x="537327" y="235671"/>
                </a:lnTo>
                <a:lnTo>
                  <a:pt x="546754" y="207390"/>
                </a:lnTo>
                <a:cubicBezTo>
                  <a:pt x="543612" y="188536"/>
                  <a:pt x="543371" y="168962"/>
                  <a:pt x="537327" y="150829"/>
                </a:cubicBezTo>
                <a:cubicBezTo>
                  <a:pt x="533744" y="140081"/>
                  <a:pt x="528081" y="128554"/>
                  <a:pt x="518474" y="122549"/>
                </a:cubicBezTo>
                <a:cubicBezTo>
                  <a:pt x="486718" y="102701"/>
                  <a:pt x="477393" y="103695"/>
                  <a:pt x="452486" y="103695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Voľný tvar: obrazec 11">
            <a:extLst>
              <a:ext uri="{FF2B5EF4-FFF2-40B4-BE49-F238E27FC236}">
                <a16:creationId xmlns:a16="http://schemas.microsoft.com/office/drawing/2014/main" id="{30E96C80-13E9-4DB8-AC38-CF7B34DF0CDA}"/>
              </a:ext>
            </a:extLst>
          </p:cNvPr>
          <p:cNvSpPr/>
          <p:nvPr/>
        </p:nvSpPr>
        <p:spPr>
          <a:xfrm>
            <a:off x="2953732" y="1909566"/>
            <a:ext cx="384927" cy="386499"/>
          </a:xfrm>
          <a:custGeom>
            <a:avLst/>
            <a:gdLst>
              <a:gd name="connsiteX0" fmla="*/ 452486 w 546754"/>
              <a:gd name="connsiteY0" fmla="*/ 47135 h 424207"/>
              <a:gd name="connsiteX1" fmla="*/ 405352 w 546754"/>
              <a:gd name="connsiteY1" fmla="*/ 18854 h 424207"/>
              <a:gd name="connsiteX2" fmla="*/ 348791 w 546754"/>
              <a:gd name="connsiteY2" fmla="*/ 0 h 424207"/>
              <a:gd name="connsiteX3" fmla="*/ 103694 w 546754"/>
              <a:gd name="connsiteY3" fmla="*/ 18854 h 424207"/>
              <a:gd name="connsiteX4" fmla="*/ 75414 w 546754"/>
              <a:gd name="connsiteY4" fmla="*/ 28281 h 424207"/>
              <a:gd name="connsiteX5" fmla="*/ 47134 w 546754"/>
              <a:gd name="connsiteY5" fmla="*/ 47135 h 424207"/>
              <a:gd name="connsiteX6" fmla="*/ 9426 w 546754"/>
              <a:gd name="connsiteY6" fmla="*/ 131976 h 424207"/>
              <a:gd name="connsiteX7" fmla="*/ 0 w 546754"/>
              <a:gd name="connsiteY7" fmla="*/ 160256 h 424207"/>
              <a:gd name="connsiteX8" fmla="*/ 9426 w 546754"/>
              <a:gd name="connsiteY8" fmla="*/ 263951 h 424207"/>
              <a:gd name="connsiteX9" fmla="*/ 84841 w 546754"/>
              <a:gd name="connsiteY9" fmla="*/ 329939 h 424207"/>
              <a:gd name="connsiteX10" fmla="*/ 113121 w 546754"/>
              <a:gd name="connsiteY10" fmla="*/ 358219 h 424207"/>
              <a:gd name="connsiteX11" fmla="*/ 226243 w 546754"/>
              <a:gd name="connsiteY11" fmla="*/ 414780 h 424207"/>
              <a:gd name="connsiteX12" fmla="*/ 254523 w 546754"/>
              <a:gd name="connsiteY12" fmla="*/ 424207 h 424207"/>
              <a:gd name="connsiteX13" fmla="*/ 452486 w 546754"/>
              <a:gd name="connsiteY13" fmla="*/ 414780 h 424207"/>
              <a:gd name="connsiteX14" fmla="*/ 490193 w 546754"/>
              <a:gd name="connsiteY14" fmla="*/ 348792 h 424207"/>
              <a:gd name="connsiteX15" fmla="*/ 509047 w 546754"/>
              <a:gd name="connsiteY15" fmla="*/ 320512 h 424207"/>
              <a:gd name="connsiteX16" fmla="*/ 537327 w 546754"/>
              <a:gd name="connsiteY16" fmla="*/ 235671 h 424207"/>
              <a:gd name="connsiteX17" fmla="*/ 546754 w 546754"/>
              <a:gd name="connsiteY17" fmla="*/ 207390 h 424207"/>
              <a:gd name="connsiteX18" fmla="*/ 537327 w 546754"/>
              <a:gd name="connsiteY18" fmla="*/ 150829 h 424207"/>
              <a:gd name="connsiteX19" fmla="*/ 518474 w 546754"/>
              <a:gd name="connsiteY19" fmla="*/ 122549 h 424207"/>
              <a:gd name="connsiteX20" fmla="*/ 452486 w 546754"/>
              <a:gd name="connsiteY20" fmla="*/ 103695 h 42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46754" h="424207">
                <a:moveTo>
                  <a:pt x="452486" y="47135"/>
                </a:moveTo>
                <a:cubicBezTo>
                  <a:pt x="436775" y="37708"/>
                  <a:pt x="422032" y="26436"/>
                  <a:pt x="405352" y="18854"/>
                </a:cubicBezTo>
                <a:cubicBezTo>
                  <a:pt x="387260" y="10630"/>
                  <a:pt x="348791" y="0"/>
                  <a:pt x="348791" y="0"/>
                </a:cubicBezTo>
                <a:cubicBezTo>
                  <a:pt x="278092" y="3721"/>
                  <a:pt x="180330" y="3527"/>
                  <a:pt x="103694" y="18854"/>
                </a:cubicBezTo>
                <a:cubicBezTo>
                  <a:pt x="93950" y="20803"/>
                  <a:pt x="84302" y="23837"/>
                  <a:pt x="75414" y="28281"/>
                </a:cubicBezTo>
                <a:cubicBezTo>
                  <a:pt x="65281" y="33348"/>
                  <a:pt x="56561" y="40850"/>
                  <a:pt x="47134" y="47135"/>
                </a:cubicBezTo>
                <a:cubicBezTo>
                  <a:pt x="17257" y="91949"/>
                  <a:pt x="31861" y="64669"/>
                  <a:pt x="9426" y="131976"/>
                </a:cubicBezTo>
                <a:lnTo>
                  <a:pt x="0" y="160256"/>
                </a:lnTo>
                <a:cubicBezTo>
                  <a:pt x="3142" y="194821"/>
                  <a:pt x="2154" y="230014"/>
                  <a:pt x="9426" y="263951"/>
                </a:cubicBezTo>
                <a:cubicBezTo>
                  <a:pt x="16710" y="297942"/>
                  <a:pt x="67133" y="312231"/>
                  <a:pt x="84841" y="329939"/>
                </a:cubicBezTo>
                <a:cubicBezTo>
                  <a:pt x="94268" y="339366"/>
                  <a:pt x="102598" y="350034"/>
                  <a:pt x="113121" y="358219"/>
                </a:cubicBezTo>
                <a:cubicBezTo>
                  <a:pt x="167943" y="400858"/>
                  <a:pt x="164213" y="394103"/>
                  <a:pt x="226243" y="414780"/>
                </a:cubicBezTo>
                <a:lnTo>
                  <a:pt x="254523" y="424207"/>
                </a:lnTo>
                <a:cubicBezTo>
                  <a:pt x="320511" y="421065"/>
                  <a:pt x="387322" y="425641"/>
                  <a:pt x="452486" y="414780"/>
                </a:cubicBezTo>
                <a:cubicBezTo>
                  <a:pt x="485550" y="409269"/>
                  <a:pt x="481789" y="368402"/>
                  <a:pt x="490193" y="348792"/>
                </a:cubicBezTo>
                <a:cubicBezTo>
                  <a:pt x="494656" y="338378"/>
                  <a:pt x="502762" y="329939"/>
                  <a:pt x="509047" y="320512"/>
                </a:cubicBezTo>
                <a:lnTo>
                  <a:pt x="537327" y="235671"/>
                </a:lnTo>
                <a:lnTo>
                  <a:pt x="546754" y="207390"/>
                </a:lnTo>
                <a:cubicBezTo>
                  <a:pt x="543612" y="188536"/>
                  <a:pt x="543371" y="168962"/>
                  <a:pt x="537327" y="150829"/>
                </a:cubicBezTo>
                <a:cubicBezTo>
                  <a:pt x="533744" y="140081"/>
                  <a:pt x="528081" y="128554"/>
                  <a:pt x="518474" y="122549"/>
                </a:cubicBezTo>
                <a:cubicBezTo>
                  <a:pt x="486718" y="102701"/>
                  <a:pt x="477393" y="103695"/>
                  <a:pt x="452486" y="103695"/>
                </a:cubicBezTo>
              </a:path>
            </a:pathLst>
          </a:custGeom>
          <a:noFill/>
          <a:ln w="3810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Voľný tvar: obrazec 12">
            <a:extLst>
              <a:ext uri="{FF2B5EF4-FFF2-40B4-BE49-F238E27FC236}">
                <a16:creationId xmlns:a16="http://schemas.microsoft.com/office/drawing/2014/main" id="{D0AB8A22-CFA3-4CBA-BE8F-D47F00D471B8}"/>
              </a:ext>
            </a:extLst>
          </p:cNvPr>
          <p:cNvSpPr/>
          <p:nvPr/>
        </p:nvSpPr>
        <p:spPr>
          <a:xfrm>
            <a:off x="6524919" y="5533019"/>
            <a:ext cx="411636" cy="424207"/>
          </a:xfrm>
          <a:custGeom>
            <a:avLst/>
            <a:gdLst>
              <a:gd name="connsiteX0" fmla="*/ 452486 w 546754"/>
              <a:gd name="connsiteY0" fmla="*/ 47135 h 424207"/>
              <a:gd name="connsiteX1" fmla="*/ 405352 w 546754"/>
              <a:gd name="connsiteY1" fmla="*/ 18854 h 424207"/>
              <a:gd name="connsiteX2" fmla="*/ 348791 w 546754"/>
              <a:gd name="connsiteY2" fmla="*/ 0 h 424207"/>
              <a:gd name="connsiteX3" fmla="*/ 103694 w 546754"/>
              <a:gd name="connsiteY3" fmla="*/ 18854 h 424207"/>
              <a:gd name="connsiteX4" fmla="*/ 75414 w 546754"/>
              <a:gd name="connsiteY4" fmla="*/ 28281 h 424207"/>
              <a:gd name="connsiteX5" fmla="*/ 47134 w 546754"/>
              <a:gd name="connsiteY5" fmla="*/ 47135 h 424207"/>
              <a:gd name="connsiteX6" fmla="*/ 9426 w 546754"/>
              <a:gd name="connsiteY6" fmla="*/ 131976 h 424207"/>
              <a:gd name="connsiteX7" fmla="*/ 0 w 546754"/>
              <a:gd name="connsiteY7" fmla="*/ 160256 h 424207"/>
              <a:gd name="connsiteX8" fmla="*/ 9426 w 546754"/>
              <a:gd name="connsiteY8" fmla="*/ 263951 h 424207"/>
              <a:gd name="connsiteX9" fmla="*/ 84841 w 546754"/>
              <a:gd name="connsiteY9" fmla="*/ 329939 h 424207"/>
              <a:gd name="connsiteX10" fmla="*/ 113121 w 546754"/>
              <a:gd name="connsiteY10" fmla="*/ 358219 h 424207"/>
              <a:gd name="connsiteX11" fmla="*/ 226243 w 546754"/>
              <a:gd name="connsiteY11" fmla="*/ 414780 h 424207"/>
              <a:gd name="connsiteX12" fmla="*/ 254523 w 546754"/>
              <a:gd name="connsiteY12" fmla="*/ 424207 h 424207"/>
              <a:gd name="connsiteX13" fmla="*/ 452486 w 546754"/>
              <a:gd name="connsiteY13" fmla="*/ 414780 h 424207"/>
              <a:gd name="connsiteX14" fmla="*/ 490193 w 546754"/>
              <a:gd name="connsiteY14" fmla="*/ 348792 h 424207"/>
              <a:gd name="connsiteX15" fmla="*/ 509047 w 546754"/>
              <a:gd name="connsiteY15" fmla="*/ 320512 h 424207"/>
              <a:gd name="connsiteX16" fmla="*/ 537327 w 546754"/>
              <a:gd name="connsiteY16" fmla="*/ 235671 h 424207"/>
              <a:gd name="connsiteX17" fmla="*/ 546754 w 546754"/>
              <a:gd name="connsiteY17" fmla="*/ 207390 h 424207"/>
              <a:gd name="connsiteX18" fmla="*/ 537327 w 546754"/>
              <a:gd name="connsiteY18" fmla="*/ 150829 h 424207"/>
              <a:gd name="connsiteX19" fmla="*/ 518474 w 546754"/>
              <a:gd name="connsiteY19" fmla="*/ 122549 h 424207"/>
              <a:gd name="connsiteX20" fmla="*/ 452486 w 546754"/>
              <a:gd name="connsiteY20" fmla="*/ 103695 h 42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46754" h="424207">
                <a:moveTo>
                  <a:pt x="452486" y="47135"/>
                </a:moveTo>
                <a:cubicBezTo>
                  <a:pt x="436775" y="37708"/>
                  <a:pt x="422032" y="26436"/>
                  <a:pt x="405352" y="18854"/>
                </a:cubicBezTo>
                <a:cubicBezTo>
                  <a:pt x="387260" y="10630"/>
                  <a:pt x="348791" y="0"/>
                  <a:pt x="348791" y="0"/>
                </a:cubicBezTo>
                <a:cubicBezTo>
                  <a:pt x="278092" y="3721"/>
                  <a:pt x="180330" y="3527"/>
                  <a:pt x="103694" y="18854"/>
                </a:cubicBezTo>
                <a:cubicBezTo>
                  <a:pt x="93950" y="20803"/>
                  <a:pt x="84302" y="23837"/>
                  <a:pt x="75414" y="28281"/>
                </a:cubicBezTo>
                <a:cubicBezTo>
                  <a:pt x="65281" y="33348"/>
                  <a:pt x="56561" y="40850"/>
                  <a:pt x="47134" y="47135"/>
                </a:cubicBezTo>
                <a:cubicBezTo>
                  <a:pt x="17257" y="91949"/>
                  <a:pt x="31861" y="64669"/>
                  <a:pt x="9426" y="131976"/>
                </a:cubicBezTo>
                <a:lnTo>
                  <a:pt x="0" y="160256"/>
                </a:lnTo>
                <a:cubicBezTo>
                  <a:pt x="3142" y="194821"/>
                  <a:pt x="2154" y="230014"/>
                  <a:pt x="9426" y="263951"/>
                </a:cubicBezTo>
                <a:cubicBezTo>
                  <a:pt x="16710" y="297942"/>
                  <a:pt x="67133" y="312231"/>
                  <a:pt x="84841" y="329939"/>
                </a:cubicBezTo>
                <a:cubicBezTo>
                  <a:pt x="94268" y="339366"/>
                  <a:pt x="102598" y="350034"/>
                  <a:pt x="113121" y="358219"/>
                </a:cubicBezTo>
                <a:cubicBezTo>
                  <a:pt x="167943" y="400858"/>
                  <a:pt x="164213" y="394103"/>
                  <a:pt x="226243" y="414780"/>
                </a:cubicBezTo>
                <a:lnTo>
                  <a:pt x="254523" y="424207"/>
                </a:lnTo>
                <a:cubicBezTo>
                  <a:pt x="320511" y="421065"/>
                  <a:pt x="387322" y="425641"/>
                  <a:pt x="452486" y="414780"/>
                </a:cubicBezTo>
                <a:cubicBezTo>
                  <a:pt x="485550" y="409269"/>
                  <a:pt x="481789" y="368402"/>
                  <a:pt x="490193" y="348792"/>
                </a:cubicBezTo>
                <a:cubicBezTo>
                  <a:pt x="494656" y="338378"/>
                  <a:pt x="502762" y="329939"/>
                  <a:pt x="509047" y="320512"/>
                </a:cubicBezTo>
                <a:lnTo>
                  <a:pt x="537327" y="235671"/>
                </a:lnTo>
                <a:lnTo>
                  <a:pt x="546754" y="207390"/>
                </a:lnTo>
                <a:cubicBezTo>
                  <a:pt x="543612" y="188536"/>
                  <a:pt x="543371" y="168962"/>
                  <a:pt x="537327" y="150829"/>
                </a:cubicBezTo>
                <a:cubicBezTo>
                  <a:pt x="533744" y="140081"/>
                  <a:pt x="528081" y="128554"/>
                  <a:pt x="518474" y="122549"/>
                </a:cubicBezTo>
                <a:cubicBezTo>
                  <a:pt x="486718" y="102701"/>
                  <a:pt x="477393" y="103695"/>
                  <a:pt x="452486" y="103695"/>
                </a:cubicBezTo>
              </a:path>
            </a:pathLst>
          </a:custGeom>
          <a:noFill/>
          <a:ln w="38100"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Voľný tvar: obrazec 13">
            <a:extLst>
              <a:ext uri="{FF2B5EF4-FFF2-40B4-BE49-F238E27FC236}">
                <a16:creationId xmlns:a16="http://schemas.microsoft.com/office/drawing/2014/main" id="{AB2C9E06-6F2E-4AE8-8FB2-E22EFCC3A782}"/>
              </a:ext>
            </a:extLst>
          </p:cNvPr>
          <p:cNvSpPr/>
          <p:nvPr/>
        </p:nvSpPr>
        <p:spPr>
          <a:xfrm>
            <a:off x="2953731" y="2296311"/>
            <a:ext cx="384927" cy="386499"/>
          </a:xfrm>
          <a:custGeom>
            <a:avLst/>
            <a:gdLst>
              <a:gd name="connsiteX0" fmla="*/ 452486 w 546754"/>
              <a:gd name="connsiteY0" fmla="*/ 47135 h 424207"/>
              <a:gd name="connsiteX1" fmla="*/ 405352 w 546754"/>
              <a:gd name="connsiteY1" fmla="*/ 18854 h 424207"/>
              <a:gd name="connsiteX2" fmla="*/ 348791 w 546754"/>
              <a:gd name="connsiteY2" fmla="*/ 0 h 424207"/>
              <a:gd name="connsiteX3" fmla="*/ 103694 w 546754"/>
              <a:gd name="connsiteY3" fmla="*/ 18854 h 424207"/>
              <a:gd name="connsiteX4" fmla="*/ 75414 w 546754"/>
              <a:gd name="connsiteY4" fmla="*/ 28281 h 424207"/>
              <a:gd name="connsiteX5" fmla="*/ 47134 w 546754"/>
              <a:gd name="connsiteY5" fmla="*/ 47135 h 424207"/>
              <a:gd name="connsiteX6" fmla="*/ 9426 w 546754"/>
              <a:gd name="connsiteY6" fmla="*/ 131976 h 424207"/>
              <a:gd name="connsiteX7" fmla="*/ 0 w 546754"/>
              <a:gd name="connsiteY7" fmla="*/ 160256 h 424207"/>
              <a:gd name="connsiteX8" fmla="*/ 9426 w 546754"/>
              <a:gd name="connsiteY8" fmla="*/ 263951 h 424207"/>
              <a:gd name="connsiteX9" fmla="*/ 84841 w 546754"/>
              <a:gd name="connsiteY9" fmla="*/ 329939 h 424207"/>
              <a:gd name="connsiteX10" fmla="*/ 113121 w 546754"/>
              <a:gd name="connsiteY10" fmla="*/ 358219 h 424207"/>
              <a:gd name="connsiteX11" fmla="*/ 226243 w 546754"/>
              <a:gd name="connsiteY11" fmla="*/ 414780 h 424207"/>
              <a:gd name="connsiteX12" fmla="*/ 254523 w 546754"/>
              <a:gd name="connsiteY12" fmla="*/ 424207 h 424207"/>
              <a:gd name="connsiteX13" fmla="*/ 452486 w 546754"/>
              <a:gd name="connsiteY13" fmla="*/ 414780 h 424207"/>
              <a:gd name="connsiteX14" fmla="*/ 490193 w 546754"/>
              <a:gd name="connsiteY14" fmla="*/ 348792 h 424207"/>
              <a:gd name="connsiteX15" fmla="*/ 509047 w 546754"/>
              <a:gd name="connsiteY15" fmla="*/ 320512 h 424207"/>
              <a:gd name="connsiteX16" fmla="*/ 537327 w 546754"/>
              <a:gd name="connsiteY16" fmla="*/ 235671 h 424207"/>
              <a:gd name="connsiteX17" fmla="*/ 546754 w 546754"/>
              <a:gd name="connsiteY17" fmla="*/ 207390 h 424207"/>
              <a:gd name="connsiteX18" fmla="*/ 537327 w 546754"/>
              <a:gd name="connsiteY18" fmla="*/ 150829 h 424207"/>
              <a:gd name="connsiteX19" fmla="*/ 518474 w 546754"/>
              <a:gd name="connsiteY19" fmla="*/ 122549 h 424207"/>
              <a:gd name="connsiteX20" fmla="*/ 452486 w 546754"/>
              <a:gd name="connsiteY20" fmla="*/ 103695 h 42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46754" h="424207">
                <a:moveTo>
                  <a:pt x="452486" y="47135"/>
                </a:moveTo>
                <a:cubicBezTo>
                  <a:pt x="436775" y="37708"/>
                  <a:pt x="422032" y="26436"/>
                  <a:pt x="405352" y="18854"/>
                </a:cubicBezTo>
                <a:cubicBezTo>
                  <a:pt x="387260" y="10630"/>
                  <a:pt x="348791" y="0"/>
                  <a:pt x="348791" y="0"/>
                </a:cubicBezTo>
                <a:cubicBezTo>
                  <a:pt x="278092" y="3721"/>
                  <a:pt x="180330" y="3527"/>
                  <a:pt x="103694" y="18854"/>
                </a:cubicBezTo>
                <a:cubicBezTo>
                  <a:pt x="93950" y="20803"/>
                  <a:pt x="84302" y="23837"/>
                  <a:pt x="75414" y="28281"/>
                </a:cubicBezTo>
                <a:cubicBezTo>
                  <a:pt x="65281" y="33348"/>
                  <a:pt x="56561" y="40850"/>
                  <a:pt x="47134" y="47135"/>
                </a:cubicBezTo>
                <a:cubicBezTo>
                  <a:pt x="17257" y="91949"/>
                  <a:pt x="31861" y="64669"/>
                  <a:pt x="9426" y="131976"/>
                </a:cubicBezTo>
                <a:lnTo>
                  <a:pt x="0" y="160256"/>
                </a:lnTo>
                <a:cubicBezTo>
                  <a:pt x="3142" y="194821"/>
                  <a:pt x="2154" y="230014"/>
                  <a:pt x="9426" y="263951"/>
                </a:cubicBezTo>
                <a:cubicBezTo>
                  <a:pt x="16710" y="297942"/>
                  <a:pt x="67133" y="312231"/>
                  <a:pt x="84841" y="329939"/>
                </a:cubicBezTo>
                <a:cubicBezTo>
                  <a:pt x="94268" y="339366"/>
                  <a:pt x="102598" y="350034"/>
                  <a:pt x="113121" y="358219"/>
                </a:cubicBezTo>
                <a:cubicBezTo>
                  <a:pt x="167943" y="400858"/>
                  <a:pt x="164213" y="394103"/>
                  <a:pt x="226243" y="414780"/>
                </a:cubicBezTo>
                <a:lnTo>
                  <a:pt x="254523" y="424207"/>
                </a:lnTo>
                <a:cubicBezTo>
                  <a:pt x="320511" y="421065"/>
                  <a:pt x="387322" y="425641"/>
                  <a:pt x="452486" y="414780"/>
                </a:cubicBezTo>
                <a:cubicBezTo>
                  <a:pt x="485550" y="409269"/>
                  <a:pt x="481789" y="368402"/>
                  <a:pt x="490193" y="348792"/>
                </a:cubicBezTo>
                <a:cubicBezTo>
                  <a:pt x="494656" y="338378"/>
                  <a:pt x="502762" y="329939"/>
                  <a:pt x="509047" y="320512"/>
                </a:cubicBezTo>
                <a:lnTo>
                  <a:pt x="537327" y="235671"/>
                </a:lnTo>
                <a:lnTo>
                  <a:pt x="546754" y="207390"/>
                </a:lnTo>
                <a:cubicBezTo>
                  <a:pt x="543612" y="188536"/>
                  <a:pt x="543371" y="168962"/>
                  <a:pt x="537327" y="150829"/>
                </a:cubicBezTo>
                <a:cubicBezTo>
                  <a:pt x="533744" y="140081"/>
                  <a:pt x="528081" y="128554"/>
                  <a:pt x="518474" y="122549"/>
                </a:cubicBezTo>
                <a:cubicBezTo>
                  <a:pt x="486718" y="102701"/>
                  <a:pt x="477393" y="103695"/>
                  <a:pt x="452486" y="103695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Voľný tvar: obrazec 14">
            <a:extLst>
              <a:ext uri="{FF2B5EF4-FFF2-40B4-BE49-F238E27FC236}">
                <a16:creationId xmlns:a16="http://schemas.microsoft.com/office/drawing/2014/main" id="{BF36D18D-32B3-486D-87A5-8386B1CE6A7B}"/>
              </a:ext>
            </a:extLst>
          </p:cNvPr>
          <p:cNvSpPr/>
          <p:nvPr/>
        </p:nvSpPr>
        <p:spPr>
          <a:xfrm>
            <a:off x="7563438" y="5537412"/>
            <a:ext cx="411636" cy="424207"/>
          </a:xfrm>
          <a:custGeom>
            <a:avLst/>
            <a:gdLst>
              <a:gd name="connsiteX0" fmla="*/ 452486 w 546754"/>
              <a:gd name="connsiteY0" fmla="*/ 47135 h 424207"/>
              <a:gd name="connsiteX1" fmla="*/ 405352 w 546754"/>
              <a:gd name="connsiteY1" fmla="*/ 18854 h 424207"/>
              <a:gd name="connsiteX2" fmla="*/ 348791 w 546754"/>
              <a:gd name="connsiteY2" fmla="*/ 0 h 424207"/>
              <a:gd name="connsiteX3" fmla="*/ 103694 w 546754"/>
              <a:gd name="connsiteY3" fmla="*/ 18854 h 424207"/>
              <a:gd name="connsiteX4" fmla="*/ 75414 w 546754"/>
              <a:gd name="connsiteY4" fmla="*/ 28281 h 424207"/>
              <a:gd name="connsiteX5" fmla="*/ 47134 w 546754"/>
              <a:gd name="connsiteY5" fmla="*/ 47135 h 424207"/>
              <a:gd name="connsiteX6" fmla="*/ 9426 w 546754"/>
              <a:gd name="connsiteY6" fmla="*/ 131976 h 424207"/>
              <a:gd name="connsiteX7" fmla="*/ 0 w 546754"/>
              <a:gd name="connsiteY7" fmla="*/ 160256 h 424207"/>
              <a:gd name="connsiteX8" fmla="*/ 9426 w 546754"/>
              <a:gd name="connsiteY8" fmla="*/ 263951 h 424207"/>
              <a:gd name="connsiteX9" fmla="*/ 84841 w 546754"/>
              <a:gd name="connsiteY9" fmla="*/ 329939 h 424207"/>
              <a:gd name="connsiteX10" fmla="*/ 113121 w 546754"/>
              <a:gd name="connsiteY10" fmla="*/ 358219 h 424207"/>
              <a:gd name="connsiteX11" fmla="*/ 226243 w 546754"/>
              <a:gd name="connsiteY11" fmla="*/ 414780 h 424207"/>
              <a:gd name="connsiteX12" fmla="*/ 254523 w 546754"/>
              <a:gd name="connsiteY12" fmla="*/ 424207 h 424207"/>
              <a:gd name="connsiteX13" fmla="*/ 452486 w 546754"/>
              <a:gd name="connsiteY13" fmla="*/ 414780 h 424207"/>
              <a:gd name="connsiteX14" fmla="*/ 490193 w 546754"/>
              <a:gd name="connsiteY14" fmla="*/ 348792 h 424207"/>
              <a:gd name="connsiteX15" fmla="*/ 509047 w 546754"/>
              <a:gd name="connsiteY15" fmla="*/ 320512 h 424207"/>
              <a:gd name="connsiteX16" fmla="*/ 537327 w 546754"/>
              <a:gd name="connsiteY16" fmla="*/ 235671 h 424207"/>
              <a:gd name="connsiteX17" fmla="*/ 546754 w 546754"/>
              <a:gd name="connsiteY17" fmla="*/ 207390 h 424207"/>
              <a:gd name="connsiteX18" fmla="*/ 537327 w 546754"/>
              <a:gd name="connsiteY18" fmla="*/ 150829 h 424207"/>
              <a:gd name="connsiteX19" fmla="*/ 518474 w 546754"/>
              <a:gd name="connsiteY19" fmla="*/ 122549 h 424207"/>
              <a:gd name="connsiteX20" fmla="*/ 452486 w 546754"/>
              <a:gd name="connsiteY20" fmla="*/ 103695 h 424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46754" h="424207">
                <a:moveTo>
                  <a:pt x="452486" y="47135"/>
                </a:moveTo>
                <a:cubicBezTo>
                  <a:pt x="436775" y="37708"/>
                  <a:pt x="422032" y="26436"/>
                  <a:pt x="405352" y="18854"/>
                </a:cubicBezTo>
                <a:cubicBezTo>
                  <a:pt x="387260" y="10630"/>
                  <a:pt x="348791" y="0"/>
                  <a:pt x="348791" y="0"/>
                </a:cubicBezTo>
                <a:cubicBezTo>
                  <a:pt x="278092" y="3721"/>
                  <a:pt x="180330" y="3527"/>
                  <a:pt x="103694" y="18854"/>
                </a:cubicBezTo>
                <a:cubicBezTo>
                  <a:pt x="93950" y="20803"/>
                  <a:pt x="84302" y="23837"/>
                  <a:pt x="75414" y="28281"/>
                </a:cubicBezTo>
                <a:cubicBezTo>
                  <a:pt x="65281" y="33348"/>
                  <a:pt x="56561" y="40850"/>
                  <a:pt x="47134" y="47135"/>
                </a:cubicBezTo>
                <a:cubicBezTo>
                  <a:pt x="17257" y="91949"/>
                  <a:pt x="31861" y="64669"/>
                  <a:pt x="9426" y="131976"/>
                </a:cubicBezTo>
                <a:lnTo>
                  <a:pt x="0" y="160256"/>
                </a:lnTo>
                <a:cubicBezTo>
                  <a:pt x="3142" y="194821"/>
                  <a:pt x="2154" y="230014"/>
                  <a:pt x="9426" y="263951"/>
                </a:cubicBezTo>
                <a:cubicBezTo>
                  <a:pt x="16710" y="297942"/>
                  <a:pt x="67133" y="312231"/>
                  <a:pt x="84841" y="329939"/>
                </a:cubicBezTo>
                <a:cubicBezTo>
                  <a:pt x="94268" y="339366"/>
                  <a:pt x="102598" y="350034"/>
                  <a:pt x="113121" y="358219"/>
                </a:cubicBezTo>
                <a:cubicBezTo>
                  <a:pt x="167943" y="400858"/>
                  <a:pt x="164213" y="394103"/>
                  <a:pt x="226243" y="414780"/>
                </a:cubicBezTo>
                <a:lnTo>
                  <a:pt x="254523" y="424207"/>
                </a:lnTo>
                <a:cubicBezTo>
                  <a:pt x="320511" y="421065"/>
                  <a:pt x="387322" y="425641"/>
                  <a:pt x="452486" y="414780"/>
                </a:cubicBezTo>
                <a:cubicBezTo>
                  <a:pt x="485550" y="409269"/>
                  <a:pt x="481789" y="368402"/>
                  <a:pt x="490193" y="348792"/>
                </a:cubicBezTo>
                <a:cubicBezTo>
                  <a:pt x="494656" y="338378"/>
                  <a:pt x="502762" y="329939"/>
                  <a:pt x="509047" y="320512"/>
                </a:cubicBezTo>
                <a:lnTo>
                  <a:pt x="537327" y="235671"/>
                </a:lnTo>
                <a:lnTo>
                  <a:pt x="546754" y="207390"/>
                </a:lnTo>
                <a:cubicBezTo>
                  <a:pt x="543612" y="188536"/>
                  <a:pt x="543371" y="168962"/>
                  <a:pt x="537327" y="150829"/>
                </a:cubicBezTo>
                <a:cubicBezTo>
                  <a:pt x="533744" y="140081"/>
                  <a:pt x="528081" y="128554"/>
                  <a:pt x="518474" y="122549"/>
                </a:cubicBezTo>
                <a:cubicBezTo>
                  <a:pt x="486718" y="102701"/>
                  <a:pt x="477393" y="103695"/>
                  <a:pt x="452486" y="103695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6225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E5A8CB-2251-4C88-A978-C0DD1667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Chcete získat titul </a:t>
            </a:r>
            <a:r>
              <a:rPr lang="cs-CZ" dirty="0" err="1"/>
              <a:t>bc.</a:t>
            </a:r>
            <a:r>
              <a:rPr lang="cs-CZ" dirty="0"/>
              <a:t> politologie?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BE5411-0921-4126-B0D6-A67E3CEF1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Má smysl…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…účastnit se přednášek?</a:t>
            </a:r>
          </a:p>
          <a:p>
            <a:pPr marL="0" indent="0">
              <a:buNone/>
            </a:pPr>
            <a:r>
              <a:rPr lang="cs-CZ" dirty="0"/>
              <a:t>…číst povinnou literaturu?</a:t>
            </a:r>
          </a:p>
          <a:p>
            <a:pPr marL="0" indent="0">
              <a:buNone/>
            </a:pPr>
            <a:r>
              <a:rPr lang="cs-CZ" dirty="0"/>
              <a:t>…učit se na zkoušky NEJEN z prezentací a výpisků?</a:t>
            </a:r>
          </a:p>
          <a:p>
            <a:pPr marL="0" indent="0">
              <a:buNone/>
            </a:pPr>
            <a:r>
              <a:rPr lang="cs-CZ" dirty="0"/>
              <a:t>…odevzdávat seminární práce dříve než 20 minut před termínem?</a:t>
            </a:r>
          </a:p>
          <a:p>
            <a:pPr marL="0" indent="0">
              <a:buNone/>
            </a:pPr>
            <a:r>
              <a:rPr lang="cs-CZ" dirty="0"/>
              <a:t>…spoléhat se na kofein a energetické nápoje během zk období?</a:t>
            </a:r>
          </a:p>
          <a:p>
            <a:pPr marL="0" indent="0">
              <a:buNone/>
            </a:pPr>
            <a:r>
              <a:rPr lang="cs-CZ" dirty="0"/>
              <a:t>…zdravit své vyučující na chodbách fakulty? </a:t>
            </a:r>
          </a:p>
        </p:txBody>
      </p:sp>
    </p:spTree>
    <p:extLst>
      <p:ext uri="{BB962C8B-B14F-4D97-AF65-F5344CB8AC3E}">
        <p14:creationId xmlns:p14="http://schemas.microsoft.com/office/powerpoint/2010/main" val="258056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BADC75-F8DD-440E-BA9E-CACA6415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5140"/>
            <a:ext cx="10515600" cy="493182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b</a:t>
            </a:r>
            <a:r>
              <a:rPr lang="cs-CZ" baseline="-25000" dirty="0"/>
              <a:t>0</a:t>
            </a:r>
            <a:r>
              <a:rPr lang="cs-CZ" dirty="0"/>
              <a:t> = 3,636</a:t>
            </a:r>
          </a:p>
          <a:p>
            <a:pPr marL="0" indent="0">
              <a:buNone/>
            </a:pPr>
            <a:r>
              <a:rPr lang="sk-SK" dirty="0"/>
              <a:t>b</a:t>
            </a:r>
            <a:r>
              <a:rPr lang="sk-SK" baseline="-25000" dirty="0"/>
              <a:t>1</a:t>
            </a:r>
            <a:r>
              <a:rPr lang="sk-SK" dirty="0"/>
              <a:t> = -0,034		X</a:t>
            </a:r>
            <a:r>
              <a:rPr lang="sk-SK" baseline="-25000" dirty="0"/>
              <a:t>1</a:t>
            </a:r>
            <a:r>
              <a:rPr lang="sk-SK" dirty="0"/>
              <a:t> = 15 </a:t>
            </a:r>
          </a:p>
          <a:p>
            <a:pPr marL="0" indent="0">
              <a:buNone/>
            </a:pPr>
            <a:r>
              <a:rPr lang="sk-SK" dirty="0"/>
              <a:t>b</a:t>
            </a:r>
            <a:r>
              <a:rPr lang="sk-SK" baseline="-25000" dirty="0"/>
              <a:t>2</a:t>
            </a:r>
            <a:r>
              <a:rPr lang="sk-SK" dirty="0"/>
              <a:t> = -2,589		X</a:t>
            </a:r>
            <a:r>
              <a:rPr lang="sk-SK" baseline="-25000" dirty="0"/>
              <a:t>2</a:t>
            </a:r>
            <a:r>
              <a:rPr lang="sk-SK" dirty="0"/>
              <a:t> = 1</a:t>
            </a:r>
          </a:p>
          <a:p>
            <a:pPr marL="0" indent="0">
              <a:buNone/>
            </a:pPr>
            <a:r>
              <a:rPr lang="sk-SK" dirty="0"/>
              <a:t>b</a:t>
            </a:r>
            <a:r>
              <a:rPr lang="sk-SK" baseline="-25000" dirty="0"/>
              <a:t>3</a:t>
            </a:r>
            <a:r>
              <a:rPr lang="sk-SK" dirty="0"/>
              <a:t> = -1,199		X</a:t>
            </a:r>
            <a:r>
              <a:rPr lang="sk-SK" baseline="-25000" dirty="0"/>
              <a:t>3</a:t>
            </a:r>
            <a:r>
              <a:rPr lang="sk-SK" dirty="0"/>
              <a:t> = 1</a:t>
            </a:r>
          </a:p>
          <a:p>
            <a:pPr marL="0" indent="0">
              <a:buNone/>
            </a:pPr>
            <a:r>
              <a:rPr lang="sk-SK" dirty="0"/>
              <a:t>b</a:t>
            </a:r>
            <a:r>
              <a:rPr lang="sk-SK" baseline="-25000" dirty="0"/>
              <a:t>4</a:t>
            </a:r>
            <a:r>
              <a:rPr lang="sk-SK" dirty="0"/>
              <a:t> = -2,455		X</a:t>
            </a:r>
            <a:r>
              <a:rPr lang="sk-SK" baseline="-25000" dirty="0"/>
              <a:t>4</a:t>
            </a:r>
            <a:r>
              <a:rPr lang="sk-SK" dirty="0"/>
              <a:t> = 0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/>
              <a:t>= 3,636 - 0,034*15 – 2,589*1 – 1,199*1 – 2,455*0</a:t>
            </a:r>
          </a:p>
          <a:p>
            <a:pPr marL="0" indent="0">
              <a:buNone/>
            </a:pPr>
            <a:r>
              <a:rPr lang="sk-SK" dirty="0"/>
              <a:t>= 3,636 – 0,51 – 2,589 – 1,199 – 0</a:t>
            </a:r>
          </a:p>
          <a:p>
            <a:pPr marL="0" indent="0">
              <a:buNone/>
            </a:pPr>
            <a:r>
              <a:rPr lang="sk-SK" dirty="0"/>
              <a:t>= </a:t>
            </a:r>
            <a:r>
              <a:rPr lang="sk-SK" b="1" dirty="0"/>
              <a:t>-0,662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284F8B62-EC66-4981-B028-BF1D10AE0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7" y="509563"/>
            <a:ext cx="4315427" cy="34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7750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F4C3D17-6762-4234-B7F8-83F30770F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9047"/>
            <a:ext cx="10515600" cy="5667916"/>
          </a:xfrm>
        </p:spPr>
        <p:txBody>
          <a:bodyPr/>
          <a:lstStyle/>
          <a:p>
            <a:pPr marL="0" indent="0">
              <a:buNone/>
            </a:pPr>
            <a:r>
              <a:rPr lang="cs-CZ" b="1" u="sng" dirty="0"/>
              <a:t>Spočítáme šance (</a:t>
            </a:r>
            <a:r>
              <a:rPr lang="cs-CZ" b="1" u="sng" dirty="0" err="1"/>
              <a:t>Odds</a:t>
            </a:r>
            <a:r>
              <a:rPr lang="cs-CZ" b="1" u="sng" dirty="0"/>
              <a:t>):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exp</a:t>
            </a:r>
            <a:r>
              <a:rPr lang="cs-CZ" dirty="0"/>
              <a:t> (-0,662) = </a:t>
            </a:r>
            <a:r>
              <a:rPr lang="cs-CZ" b="1" dirty="0"/>
              <a:t>0,516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 daný cestující má šanci na záchranu 0,516 k jedné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b="1" u="sng" dirty="0">
                <a:sym typeface="Wingdings" panose="05000000000000000000" pitchFamily="2" charset="2"/>
              </a:rPr>
              <a:t>Spočítáme pravděpodobnost: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P = </a:t>
            </a:r>
            <a:r>
              <a:rPr lang="cs-CZ" dirty="0" err="1">
                <a:sym typeface="Wingdings" panose="05000000000000000000" pitchFamily="2" charset="2"/>
              </a:rPr>
              <a:t>Odds</a:t>
            </a:r>
            <a:r>
              <a:rPr lang="cs-CZ" dirty="0">
                <a:sym typeface="Wingdings" panose="05000000000000000000" pitchFamily="2" charset="2"/>
              </a:rPr>
              <a:t> / (1 + </a:t>
            </a:r>
            <a:r>
              <a:rPr lang="cs-CZ" dirty="0" err="1">
                <a:sym typeface="Wingdings" panose="05000000000000000000" pitchFamily="2" charset="2"/>
              </a:rPr>
              <a:t>Odds</a:t>
            </a:r>
            <a:r>
              <a:rPr lang="cs-CZ" dirty="0">
                <a:sym typeface="Wingdings" panose="05000000000000000000" pitchFamily="2" charset="2"/>
              </a:rPr>
              <a:t>) = 0,516 / (1 + 0,516) = 0,516 / 1,516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P = 34 %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daný cestující má 34 % pravděpodobnost, </a:t>
            </a:r>
            <a:r>
              <a:rPr lang="cs-CZ">
                <a:sym typeface="Wingdings" panose="05000000000000000000" pitchFamily="2" charset="2"/>
              </a:rPr>
              <a:t>že přežije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3796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4EE86A-A6BE-486B-978D-886A0CAB6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Vizualizace pravděpodobností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A3A79D3-523D-4C4E-8CAE-F1B7E7009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Vizualizace prozradí o výsledcích víc než tisíc slov</a:t>
            </a:r>
          </a:p>
          <a:p>
            <a:pPr lvl="1"/>
            <a:r>
              <a:rPr lang="cs-CZ" dirty="0"/>
              <a:t>Vhodné pro všechny druhy NP</a:t>
            </a:r>
          </a:p>
          <a:p>
            <a:pPr lvl="1"/>
            <a:r>
              <a:rPr lang="cs-CZ" dirty="0"/>
              <a:t>Mimořádně vhodné pro zobrazení efektu kardinálních NP</a:t>
            </a:r>
          </a:p>
          <a:p>
            <a:endParaRPr lang="cs-CZ" dirty="0"/>
          </a:p>
          <a:p>
            <a:r>
              <a:rPr lang="cs-CZ" dirty="0"/>
              <a:t>Na rozdíl od lineární regrese, JASP při logistické regresi příslušné grafy kreslí</a:t>
            </a:r>
            <a:endParaRPr lang="sk-SK" dirty="0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8D5186A9-F1E7-4DA5-95BA-EF4E1C04B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5154" y="4677660"/>
            <a:ext cx="3232072" cy="172850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171087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>
            <a:extLst>
              <a:ext uri="{FF2B5EF4-FFF2-40B4-BE49-F238E27FC236}">
                <a16:creationId xmlns:a16="http://schemas.microsoft.com/office/drawing/2014/main" id="{3C656054-4C03-4B81-8A49-3D448A841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6753" y="0"/>
            <a:ext cx="90184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4675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939786-62E1-4CC9-A95A-D2B86110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předpokladů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C7636B6-B596-49EF-8852-D3D661209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4602"/>
          </a:xfrm>
        </p:spPr>
        <p:txBody>
          <a:bodyPr/>
          <a:lstStyle/>
          <a:p>
            <a:r>
              <a:rPr lang="cs-CZ" dirty="0"/>
              <a:t>Kontrola reziduí</a:t>
            </a:r>
          </a:p>
          <a:p>
            <a:pPr lvl="1"/>
            <a:endParaRPr lang="en-US" dirty="0"/>
          </a:p>
          <a:p>
            <a:r>
              <a:rPr lang="cs-CZ" dirty="0"/>
              <a:t>Případy s nadměrným vlivem na model (</a:t>
            </a:r>
            <a:r>
              <a:rPr lang="en-US" dirty="0"/>
              <a:t>Cook’s </a:t>
            </a:r>
            <a:r>
              <a:rPr lang="cs-CZ" dirty="0"/>
              <a:t>d</a:t>
            </a:r>
            <a:r>
              <a:rPr lang="en-US" dirty="0" err="1"/>
              <a:t>istance</a:t>
            </a:r>
            <a:r>
              <a:rPr lang="en-US" dirty="0"/>
              <a:t>)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Multikolinearita</a:t>
            </a:r>
            <a:endParaRPr lang="en-US" dirty="0"/>
          </a:p>
          <a:p>
            <a:pPr lvl="1"/>
            <a:r>
              <a:rPr lang="cs-CZ" dirty="0"/>
              <a:t>Postup jako u lineární regrese</a:t>
            </a:r>
          </a:p>
          <a:p>
            <a:pPr lvl="1"/>
            <a:r>
              <a:rPr lang="cs-CZ" sz="2400" dirty="0"/>
              <a:t>VIF nad 5 (10) nebo Tolerance nižší než 0,2 (0,1) indikují problém</a:t>
            </a:r>
            <a:endParaRPr lang="cs-CZ" dirty="0"/>
          </a:p>
          <a:p>
            <a:pPr lvl="1"/>
            <a:r>
              <a:rPr lang="cs-CZ" dirty="0"/>
              <a:t>JASP nemá samostatné testování pro logistickou regresi</a:t>
            </a:r>
            <a:endParaRPr lang="en-US" dirty="0"/>
          </a:p>
        </p:txBody>
      </p:sp>
      <p:pic>
        <p:nvPicPr>
          <p:cNvPr id="9" name="Obrázok 8">
            <a:extLst>
              <a:ext uri="{FF2B5EF4-FFF2-40B4-BE49-F238E27FC236}">
                <a16:creationId xmlns:a16="http://schemas.microsoft.com/office/drawing/2014/main" id="{0FAB595C-F5D8-4841-A1CA-E119EA866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4374" y="1206413"/>
            <a:ext cx="3229426" cy="123842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4165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7F3B1-D5C5-452B-8C62-68BC13006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Binární logistická regrese - požadavky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49CEB5-A3BD-4B72-8DDF-68B4C2C49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Závislá proměnná (</a:t>
            </a:r>
            <a:r>
              <a:rPr lang="cs-CZ" dirty="0" err="1"/>
              <a:t>outcome</a:t>
            </a:r>
            <a:r>
              <a:rPr lang="cs-CZ" dirty="0"/>
              <a:t>):</a:t>
            </a:r>
            <a:endParaRPr lang="en-US" dirty="0"/>
          </a:p>
          <a:p>
            <a:pPr lvl="1"/>
            <a:r>
              <a:rPr lang="cs-CZ" dirty="0"/>
              <a:t>Přesně jedna proměnná, binární (0/1)</a:t>
            </a:r>
            <a:endParaRPr lang="en-US" dirty="0"/>
          </a:p>
          <a:p>
            <a:endParaRPr lang="en-US" dirty="0"/>
          </a:p>
          <a:p>
            <a:r>
              <a:rPr lang="cs-CZ" dirty="0"/>
              <a:t>Nezávislé proměnné (</a:t>
            </a:r>
            <a:r>
              <a:rPr lang="cs-CZ" dirty="0" err="1"/>
              <a:t>predictors</a:t>
            </a:r>
            <a:r>
              <a:rPr lang="cs-CZ" dirty="0"/>
              <a:t>):</a:t>
            </a:r>
            <a:endParaRPr lang="en-US" dirty="0"/>
          </a:p>
          <a:p>
            <a:pPr lvl="1"/>
            <a:r>
              <a:rPr lang="cs-CZ" dirty="0"/>
              <a:t>Jedna nebo více proměnných, přípustné jsou všechny druhy (možnost </a:t>
            </a:r>
            <a:r>
              <a:rPr lang="cs-CZ" dirty="0" err="1"/>
              <a:t>rekódování</a:t>
            </a:r>
            <a:r>
              <a:rPr lang="cs-CZ" dirty="0"/>
              <a:t>)</a:t>
            </a:r>
            <a:endParaRPr lang="en-US" dirty="0"/>
          </a:p>
          <a:p>
            <a:endParaRPr lang="en-US" dirty="0"/>
          </a:p>
          <a:p>
            <a:r>
              <a:rPr lang="cs-CZ" dirty="0"/>
              <a:t>Některé další požadavky:</a:t>
            </a:r>
            <a:endParaRPr lang="en-US" dirty="0"/>
          </a:p>
          <a:p>
            <a:pPr lvl="1"/>
            <a:r>
              <a:rPr lang="cs-CZ" dirty="0"/>
              <a:t>Nezávislost pozorování</a:t>
            </a:r>
            <a:endParaRPr lang="en-US" dirty="0"/>
          </a:p>
          <a:p>
            <a:pPr lvl="1"/>
            <a:r>
              <a:rPr lang="cs-CZ" dirty="0"/>
              <a:t>Absence </a:t>
            </a:r>
            <a:r>
              <a:rPr lang="cs-CZ" dirty="0" err="1"/>
              <a:t>multikolinearity</a:t>
            </a:r>
            <a:r>
              <a:rPr lang="cs-CZ" dirty="0"/>
              <a:t> mezi NP</a:t>
            </a:r>
            <a:endParaRPr lang="en-US" dirty="0"/>
          </a:p>
          <a:p>
            <a:pPr lvl="1"/>
            <a:r>
              <a:rPr lang="cs-CZ" dirty="0"/>
              <a:t>Normální distribuce chyb</a:t>
            </a:r>
          </a:p>
          <a:p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657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321A39F8-6EC3-4137-BB95-662197CDD0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470297"/>
              </p:ext>
            </p:extLst>
          </p:nvPr>
        </p:nvGraphicFramePr>
        <p:xfrm>
          <a:off x="838200" y="584462"/>
          <a:ext cx="10515600" cy="5592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1572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>
            <a:extLst>
              <a:ext uri="{FF2B5EF4-FFF2-40B4-BE49-F238E27FC236}">
                <a16:creationId xmlns:a16="http://schemas.microsoft.com/office/drawing/2014/main" id="{A5369EEB-42C6-4660-81AD-AE3FDD0F1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416" y="728372"/>
            <a:ext cx="9059159" cy="5047751"/>
          </a:xfrm>
          <a:prstGeom prst="rect">
            <a:avLst/>
          </a:prstGeom>
        </p:spPr>
      </p:pic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94C74755-2482-49B3-873B-5FB76C1B08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554477"/>
          <a:ext cx="10515600" cy="5622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Rovná spojnica 2">
            <a:extLst>
              <a:ext uri="{FF2B5EF4-FFF2-40B4-BE49-F238E27FC236}">
                <a16:creationId xmlns:a16="http://schemas.microsoft.com/office/drawing/2014/main" id="{C3807BA3-87F1-40F1-8FD5-DC82ED6ED950}"/>
              </a:ext>
            </a:extLst>
          </p:cNvPr>
          <p:cNvCxnSpPr>
            <a:cxnSpLocks/>
          </p:cNvCxnSpPr>
          <p:nvPr/>
        </p:nvCxnSpPr>
        <p:spPr>
          <a:xfrm flipV="1">
            <a:off x="1970202" y="754145"/>
            <a:ext cx="8295588" cy="4996206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1795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</a:t>
            </a:r>
            <a:r>
              <a:rPr lang="cs-CZ" b="1" u="sng" dirty="0"/>
              <a:t>lineární</a:t>
            </a:r>
            <a:r>
              <a:rPr lang="cs-CZ" dirty="0"/>
              <a:t> regrese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Parametry:</a:t>
            </a:r>
            <a:endParaRPr lang="en-US" dirty="0"/>
          </a:p>
          <a:p>
            <a:pPr lvl="1"/>
            <a:r>
              <a:rPr lang="cs-CZ" dirty="0"/>
              <a:t>Konstanta</a:t>
            </a:r>
            <a:endParaRPr lang="en-US" dirty="0"/>
          </a:p>
          <a:p>
            <a:pPr lvl="1"/>
            <a:r>
              <a:rPr lang="cs-CZ" dirty="0"/>
              <a:t>Efekt každé NP</a:t>
            </a:r>
            <a:endParaRPr lang="en-US" dirty="0"/>
          </a:p>
          <a:p>
            <a:endParaRPr lang="en-US" dirty="0"/>
          </a:p>
          <a:p>
            <a:r>
              <a:rPr lang="en-US" dirty="0"/>
              <a:t>y = b</a:t>
            </a:r>
            <a:r>
              <a:rPr lang="en-US" baseline="-25000" dirty="0"/>
              <a:t>0</a:t>
            </a:r>
            <a:r>
              <a:rPr lang="en-US" dirty="0"/>
              <a:t> + b</a:t>
            </a:r>
            <a:r>
              <a:rPr lang="en-US" baseline="-25000" dirty="0"/>
              <a:t>1</a:t>
            </a:r>
            <a:r>
              <a:rPr lang="en-US" dirty="0"/>
              <a:t>*x + b</a:t>
            </a:r>
            <a:r>
              <a:rPr lang="en-US" baseline="-25000" dirty="0"/>
              <a:t>2</a:t>
            </a:r>
            <a:r>
              <a:rPr lang="en-US" dirty="0"/>
              <a:t>*y + b</a:t>
            </a:r>
            <a:r>
              <a:rPr lang="en-US" baseline="-25000" dirty="0"/>
              <a:t>3</a:t>
            </a:r>
            <a:r>
              <a:rPr lang="en-US" dirty="0"/>
              <a:t>*z + …</a:t>
            </a:r>
          </a:p>
          <a:p>
            <a:endParaRPr lang="en-US" dirty="0"/>
          </a:p>
          <a:p>
            <a:r>
              <a:rPr lang="en-US" b="1" i="1" dirty="0"/>
              <a:t>y</a:t>
            </a:r>
            <a:r>
              <a:rPr lang="en-US" dirty="0"/>
              <a:t> </a:t>
            </a:r>
            <a:r>
              <a:rPr lang="cs-CZ" dirty="0"/>
              <a:t>– odhadovaná hodnota ZP</a:t>
            </a:r>
            <a:endParaRPr lang="en-US" dirty="0"/>
          </a:p>
          <a:p>
            <a:r>
              <a:rPr lang="en-US" b="1" i="1" dirty="0"/>
              <a:t>b</a:t>
            </a:r>
            <a:r>
              <a:rPr lang="en-US" b="1" i="1" baseline="-25000" dirty="0"/>
              <a:t>0</a:t>
            </a:r>
            <a:r>
              <a:rPr lang="en-US" dirty="0"/>
              <a:t> </a:t>
            </a:r>
            <a:r>
              <a:rPr lang="cs-CZ" dirty="0"/>
              <a:t>- konstanta</a:t>
            </a:r>
            <a:endParaRPr lang="en-US" dirty="0"/>
          </a:p>
          <a:p>
            <a:r>
              <a:rPr lang="en-US" b="1" i="1" dirty="0"/>
              <a:t>b</a:t>
            </a:r>
            <a:r>
              <a:rPr lang="en-US" b="1" i="1" baseline="-25000" dirty="0"/>
              <a:t>1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2</a:t>
            </a:r>
            <a:r>
              <a:rPr lang="en-US" b="1" dirty="0"/>
              <a:t>,</a:t>
            </a:r>
            <a:r>
              <a:rPr lang="en-US" b="1" i="1" dirty="0"/>
              <a:t> b</a:t>
            </a:r>
            <a:r>
              <a:rPr lang="en-US" b="1" i="1" baseline="-25000" dirty="0"/>
              <a:t>3</a:t>
            </a:r>
            <a:r>
              <a:rPr lang="en-US" b="1" i="1" dirty="0"/>
              <a:t> </a:t>
            </a:r>
            <a:r>
              <a:rPr lang="cs-CZ" dirty="0"/>
              <a:t>– nestandardizované beta koeficienty za každou NP</a:t>
            </a:r>
          </a:p>
          <a:p>
            <a:r>
              <a:rPr lang="sk-SK" b="1" dirty="0"/>
              <a:t>x, y, z </a:t>
            </a:r>
            <a:r>
              <a:rPr lang="sk-SK" dirty="0"/>
              <a:t>– hodnoty NP</a:t>
            </a:r>
          </a:p>
        </p:txBody>
      </p:sp>
    </p:spTree>
    <p:extLst>
      <p:ext uri="{BB962C8B-B14F-4D97-AF65-F5344CB8AC3E}">
        <p14:creationId xmlns:p14="http://schemas.microsoft.com/office/powerpoint/2010/main" val="3322115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CBC30-7664-485A-8DD4-6B0594B2C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Lineární vs. logistická regrese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9E1AC57-8B31-4933-9737-8403967673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1267" y="2243728"/>
            <a:ext cx="6496694" cy="677917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9D24DEB7-50C4-4FEC-AE47-79A20474E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719" y="3817824"/>
            <a:ext cx="6695728" cy="1063618"/>
          </a:xfrm>
          <a:prstGeom prst="rect">
            <a:avLst/>
          </a:prstGeom>
        </p:spPr>
      </p:pic>
      <p:sp>
        <p:nvSpPr>
          <p:cNvPr id="7" name="Voľný tvar: obrazec 6">
            <a:extLst>
              <a:ext uri="{FF2B5EF4-FFF2-40B4-BE49-F238E27FC236}">
                <a16:creationId xmlns:a16="http://schemas.microsoft.com/office/drawing/2014/main" id="{921AC89F-CA46-4537-B63E-8B4DE843DAA5}"/>
              </a:ext>
            </a:extLst>
          </p:cNvPr>
          <p:cNvSpPr/>
          <p:nvPr/>
        </p:nvSpPr>
        <p:spPr>
          <a:xfrm>
            <a:off x="5005633" y="2879373"/>
            <a:ext cx="5561814" cy="207390"/>
          </a:xfrm>
          <a:custGeom>
            <a:avLst/>
            <a:gdLst>
              <a:gd name="connsiteX0" fmla="*/ 0 w 5561814"/>
              <a:gd name="connsiteY0" fmla="*/ 188536 h 207390"/>
              <a:gd name="connsiteX1" fmla="*/ 47134 w 5561814"/>
              <a:gd name="connsiteY1" fmla="*/ 150829 h 207390"/>
              <a:gd name="connsiteX2" fmla="*/ 75414 w 5561814"/>
              <a:gd name="connsiteY2" fmla="*/ 141402 h 207390"/>
              <a:gd name="connsiteX3" fmla="*/ 94268 w 5561814"/>
              <a:gd name="connsiteY3" fmla="*/ 113122 h 207390"/>
              <a:gd name="connsiteX4" fmla="*/ 150829 w 5561814"/>
              <a:gd name="connsiteY4" fmla="*/ 94268 h 207390"/>
              <a:gd name="connsiteX5" fmla="*/ 179109 w 5561814"/>
              <a:gd name="connsiteY5" fmla="*/ 75414 h 207390"/>
              <a:gd name="connsiteX6" fmla="*/ 282804 w 5561814"/>
              <a:gd name="connsiteY6" fmla="*/ 47134 h 207390"/>
              <a:gd name="connsiteX7" fmla="*/ 527901 w 5561814"/>
              <a:gd name="connsiteY7" fmla="*/ 56561 h 207390"/>
              <a:gd name="connsiteX8" fmla="*/ 612742 w 5561814"/>
              <a:gd name="connsiteY8" fmla="*/ 75414 h 207390"/>
              <a:gd name="connsiteX9" fmla="*/ 641023 w 5561814"/>
              <a:gd name="connsiteY9" fmla="*/ 84841 h 207390"/>
              <a:gd name="connsiteX10" fmla="*/ 772998 w 5561814"/>
              <a:gd name="connsiteY10" fmla="*/ 113122 h 207390"/>
              <a:gd name="connsiteX11" fmla="*/ 810705 w 5561814"/>
              <a:gd name="connsiteY11" fmla="*/ 131975 h 207390"/>
              <a:gd name="connsiteX12" fmla="*/ 961534 w 5561814"/>
              <a:gd name="connsiteY12" fmla="*/ 160256 h 207390"/>
              <a:gd name="connsiteX13" fmla="*/ 1046375 w 5561814"/>
              <a:gd name="connsiteY13" fmla="*/ 169682 h 207390"/>
              <a:gd name="connsiteX14" fmla="*/ 1187777 w 5561814"/>
              <a:gd name="connsiteY14" fmla="*/ 188536 h 207390"/>
              <a:gd name="connsiteX15" fmla="*/ 1225484 w 5561814"/>
              <a:gd name="connsiteY15" fmla="*/ 197963 h 207390"/>
              <a:gd name="connsiteX16" fmla="*/ 1300899 w 5561814"/>
              <a:gd name="connsiteY16" fmla="*/ 207390 h 207390"/>
              <a:gd name="connsiteX17" fmla="*/ 1395167 w 5561814"/>
              <a:gd name="connsiteY17" fmla="*/ 197963 h 207390"/>
              <a:gd name="connsiteX18" fmla="*/ 1451728 w 5561814"/>
              <a:gd name="connsiteY18" fmla="*/ 179109 h 207390"/>
              <a:gd name="connsiteX19" fmla="*/ 1480008 w 5561814"/>
              <a:gd name="connsiteY19" fmla="*/ 169682 h 207390"/>
              <a:gd name="connsiteX20" fmla="*/ 1517715 w 5561814"/>
              <a:gd name="connsiteY20" fmla="*/ 150829 h 207390"/>
              <a:gd name="connsiteX21" fmla="*/ 1583703 w 5561814"/>
              <a:gd name="connsiteY21" fmla="*/ 131975 h 207390"/>
              <a:gd name="connsiteX22" fmla="*/ 1611983 w 5561814"/>
              <a:gd name="connsiteY22" fmla="*/ 113122 h 207390"/>
              <a:gd name="connsiteX23" fmla="*/ 1696825 w 5561814"/>
              <a:gd name="connsiteY23" fmla="*/ 94268 h 207390"/>
              <a:gd name="connsiteX24" fmla="*/ 1725105 w 5561814"/>
              <a:gd name="connsiteY24" fmla="*/ 84841 h 207390"/>
              <a:gd name="connsiteX25" fmla="*/ 1772239 w 5561814"/>
              <a:gd name="connsiteY25" fmla="*/ 75414 h 207390"/>
              <a:gd name="connsiteX26" fmla="*/ 1800519 w 5561814"/>
              <a:gd name="connsiteY26" fmla="*/ 65987 h 207390"/>
              <a:gd name="connsiteX27" fmla="*/ 1913641 w 5561814"/>
              <a:gd name="connsiteY27" fmla="*/ 47134 h 207390"/>
              <a:gd name="connsiteX28" fmla="*/ 1989056 w 5561814"/>
              <a:gd name="connsiteY28" fmla="*/ 37707 h 207390"/>
              <a:gd name="connsiteX29" fmla="*/ 2073897 w 5561814"/>
              <a:gd name="connsiteY29" fmla="*/ 18853 h 207390"/>
              <a:gd name="connsiteX30" fmla="*/ 2224726 w 5561814"/>
              <a:gd name="connsiteY30" fmla="*/ 0 h 207390"/>
              <a:gd name="connsiteX31" fmla="*/ 2413262 w 5561814"/>
              <a:gd name="connsiteY31" fmla="*/ 9427 h 207390"/>
              <a:gd name="connsiteX32" fmla="*/ 2441542 w 5561814"/>
              <a:gd name="connsiteY32" fmla="*/ 28280 h 207390"/>
              <a:gd name="connsiteX33" fmla="*/ 2469823 w 5561814"/>
              <a:gd name="connsiteY33" fmla="*/ 37707 h 207390"/>
              <a:gd name="connsiteX34" fmla="*/ 2498103 w 5561814"/>
              <a:gd name="connsiteY34" fmla="*/ 56561 h 207390"/>
              <a:gd name="connsiteX35" fmla="*/ 2601798 w 5561814"/>
              <a:gd name="connsiteY35" fmla="*/ 84841 h 207390"/>
              <a:gd name="connsiteX36" fmla="*/ 2639505 w 5561814"/>
              <a:gd name="connsiteY36" fmla="*/ 103695 h 207390"/>
              <a:gd name="connsiteX37" fmla="*/ 2667785 w 5561814"/>
              <a:gd name="connsiteY37" fmla="*/ 122548 h 207390"/>
              <a:gd name="connsiteX38" fmla="*/ 2762053 w 5561814"/>
              <a:gd name="connsiteY38" fmla="*/ 141402 h 207390"/>
              <a:gd name="connsiteX39" fmla="*/ 2837468 w 5561814"/>
              <a:gd name="connsiteY39" fmla="*/ 160256 h 207390"/>
              <a:gd name="connsiteX40" fmla="*/ 2875175 w 5561814"/>
              <a:gd name="connsiteY40" fmla="*/ 169682 h 207390"/>
              <a:gd name="connsiteX41" fmla="*/ 2903456 w 5561814"/>
              <a:gd name="connsiteY41" fmla="*/ 179109 h 207390"/>
              <a:gd name="connsiteX42" fmla="*/ 2960016 w 5561814"/>
              <a:gd name="connsiteY42" fmla="*/ 188536 h 207390"/>
              <a:gd name="connsiteX43" fmla="*/ 2988297 w 5561814"/>
              <a:gd name="connsiteY43" fmla="*/ 197963 h 207390"/>
              <a:gd name="connsiteX44" fmla="*/ 3516198 w 5561814"/>
              <a:gd name="connsiteY44" fmla="*/ 207390 h 207390"/>
              <a:gd name="connsiteX45" fmla="*/ 3808429 w 5561814"/>
              <a:gd name="connsiteY45" fmla="*/ 197963 h 207390"/>
              <a:gd name="connsiteX46" fmla="*/ 3855563 w 5561814"/>
              <a:gd name="connsiteY46" fmla="*/ 188536 h 207390"/>
              <a:gd name="connsiteX47" fmla="*/ 4053526 w 5561814"/>
              <a:gd name="connsiteY47" fmla="*/ 169682 h 207390"/>
              <a:gd name="connsiteX48" fmla="*/ 4128940 w 5561814"/>
              <a:gd name="connsiteY48" fmla="*/ 150829 h 207390"/>
              <a:gd name="connsiteX49" fmla="*/ 4185501 w 5561814"/>
              <a:gd name="connsiteY49" fmla="*/ 131975 h 207390"/>
              <a:gd name="connsiteX50" fmla="*/ 4279769 w 5561814"/>
              <a:gd name="connsiteY50" fmla="*/ 122548 h 207390"/>
              <a:gd name="connsiteX51" fmla="*/ 4317476 w 5561814"/>
              <a:gd name="connsiteY51" fmla="*/ 113122 h 207390"/>
              <a:gd name="connsiteX52" fmla="*/ 4345757 w 5561814"/>
              <a:gd name="connsiteY52" fmla="*/ 103695 h 207390"/>
              <a:gd name="connsiteX53" fmla="*/ 4477732 w 5561814"/>
              <a:gd name="connsiteY53" fmla="*/ 84841 h 207390"/>
              <a:gd name="connsiteX54" fmla="*/ 4553146 w 5561814"/>
              <a:gd name="connsiteY54" fmla="*/ 65987 h 207390"/>
              <a:gd name="connsiteX55" fmla="*/ 4581427 w 5561814"/>
              <a:gd name="connsiteY55" fmla="*/ 56561 h 207390"/>
              <a:gd name="connsiteX56" fmla="*/ 4619134 w 5561814"/>
              <a:gd name="connsiteY56" fmla="*/ 47134 h 207390"/>
              <a:gd name="connsiteX57" fmla="*/ 4694548 w 5561814"/>
              <a:gd name="connsiteY57" fmla="*/ 28280 h 207390"/>
              <a:gd name="connsiteX58" fmla="*/ 4826524 w 5561814"/>
              <a:gd name="connsiteY58" fmla="*/ 18853 h 207390"/>
              <a:gd name="connsiteX59" fmla="*/ 4864231 w 5561814"/>
              <a:gd name="connsiteY59" fmla="*/ 9427 h 207390"/>
              <a:gd name="connsiteX60" fmla="*/ 5052767 w 5561814"/>
              <a:gd name="connsiteY60" fmla="*/ 28280 h 207390"/>
              <a:gd name="connsiteX61" fmla="*/ 5090474 w 5561814"/>
              <a:gd name="connsiteY61" fmla="*/ 37707 h 207390"/>
              <a:gd name="connsiteX62" fmla="*/ 5194169 w 5561814"/>
              <a:gd name="connsiteY62" fmla="*/ 56561 h 207390"/>
              <a:gd name="connsiteX63" fmla="*/ 5222449 w 5561814"/>
              <a:gd name="connsiteY63" fmla="*/ 65987 h 207390"/>
              <a:gd name="connsiteX64" fmla="*/ 5269583 w 5561814"/>
              <a:gd name="connsiteY64" fmla="*/ 75414 h 207390"/>
              <a:gd name="connsiteX65" fmla="*/ 5363851 w 5561814"/>
              <a:gd name="connsiteY65" fmla="*/ 103695 h 207390"/>
              <a:gd name="connsiteX66" fmla="*/ 5401559 w 5561814"/>
              <a:gd name="connsiteY66" fmla="*/ 113122 h 207390"/>
              <a:gd name="connsiteX67" fmla="*/ 5561814 w 5561814"/>
              <a:gd name="connsiteY67" fmla="*/ 113122 h 20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5561814" h="207390">
                <a:moveTo>
                  <a:pt x="0" y="188536"/>
                </a:moveTo>
                <a:cubicBezTo>
                  <a:pt x="15711" y="175967"/>
                  <a:pt x="30072" y="161493"/>
                  <a:pt x="47134" y="150829"/>
                </a:cubicBezTo>
                <a:cubicBezTo>
                  <a:pt x="55560" y="145563"/>
                  <a:pt x="67655" y="147609"/>
                  <a:pt x="75414" y="141402"/>
                </a:cubicBezTo>
                <a:cubicBezTo>
                  <a:pt x="84261" y="134324"/>
                  <a:pt x="84661" y="119127"/>
                  <a:pt x="94268" y="113122"/>
                </a:cubicBezTo>
                <a:cubicBezTo>
                  <a:pt x="111121" y="102589"/>
                  <a:pt x="150829" y="94268"/>
                  <a:pt x="150829" y="94268"/>
                </a:cubicBezTo>
                <a:cubicBezTo>
                  <a:pt x="160256" y="87983"/>
                  <a:pt x="168756" y="80015"/>
                  <a:pt x="179109" y="75414"/>
                </a:cubicBezTo>
                <a:cubicBezTo>
                  <a:pt x="218248" y="58019"/>
                  <a:pt x="242484" y="55198"/>
                  <a:pt x="282804" y="47134"/>
                </a:cubicBezTo>
                <a:cubicBezTo>
                  <a:pt x="364503" y="50276"/>
                  <a:pt x="446311" y="51297"/>
                  <a:pt x="527901" y="56561"/>
                </a:cubicBezTo>
                <a:cubicBezTo>
                  <a:pt x="540462" y="57371"/>
                  <a:pt x="597720" y="71122"/>
                  <a:pt x="612742" y="75414"/>
                </a:cubicBezTo>
                <a:cubicBezTo>
                  <a:pt x="622297" y="78144"/>
                  <a:pt x="631323" y="82685"/>
                  <a:pt x="641023" y="84841"/>
                </a:cubicBezTo>
                <a:cubicBezTo>
                  <a:pt x="677192" y="92879"/>
                  <a:pt x="741335" y="97291"/>
                  <a:pt x="772998" y="113122"/>
                </a:cubicBezTo>
                <a:cubicBezTo>
                  <a:pt x="785567" y="119406"/>
                  <a:pt x="797374" y="127531"/>
                  <a:pt x="810705" y="131975"/>
                </a:cubicBezTo>
                <a:cubicBezTo>
                  <a:pt x="868538" y="151253"/>
                  <a:pt x="901626" y="153208"/>
                  <a:pt x="961534" y="160256"/>
                </a:cubicBezTo>
                <a:lnTo>
                  <a:pt x="1046375" y="169682"/>
                </a:lnTo>
                <a:cubicBezTo>
                  <a:pt x="1133580" y="191484"/>
                  <a:pt x="1028781" y="167336"/>
                  <a:pt x="1187777" y="188536"/>
                </a:cubicBezTo>
                <a:cubicBezTo>
                  <a:pt x="1200619" y="190248"/>
                  <a:pt x="1212704" y="195833"/>
                  <a:pt x="1225484" y="197963"/>
                </a:cubicBezTo>
                <a:cubicBezTo>
                  <a:pt x="1250473" y="202128"/>
                  <a:pt x="1275761" y="204248"/>
                  <a:pt x="1300899" y="207390"/>
                </a:cubicBezTo>
                <a:cubicBezTo>
                  <a:pt x="1332322" y="204248"/>
                  <a:pt x="1364129" y="203783"/>
                  <a:pt x="1395167" y="197963"/>
                </a:cubicBezTo>
                <a:cubicBezTo>
                  <a:pt x="1414700" y="194300"/>
                  <a:pt x="1432874" y="185394"/>
                  <a:pt x="1451728" y="179109"/>
                </a:cubicBezTo>
                <a:cubicBezTo>
                  <a:pt x="1461155" y="175967"/>
                  <a:pt x="1471120" y="174126"/>
                  <a:pt x="1480008" y="169682"/>
                </a:cubicBezTo>
                <a:cubicBezTo>
                  <a:pt x="1492577" y="163398"/>
                  <a:pt x="1504799" y="156364"/>
                  <a:pt x="1517715" y="150829"/>
                </a:cubicBezTo>
                <a:cubicBezTo>
                  <a:pt x="1536649" y="142715"/>
                  <a:pt x="1564568" y="136759"/>
                  <a:pt x="1583703" y="131975"/>
                </a:cubicBezTo>
                <a:cubicBezTo>
                  <a:pt x="1593130" y="125691"/>
                  <a:pt x="1601570" y="117585"/>
                  <a:pt x="1611983" y="113122"/>
                </a:cubicBezTo>
                <a:cubicBezTo>
                  <a:pt x="1625531" y="107316"/>
                  <a:pt x="1686087" y="96953"/>
                  <a:pt x="1696825" y="94268"/>
                </a:cubicBezTo>
                <a:cubicBezTo>
                  <a:pt x="1706465" y="91858"/>
                  <a:pt x="1715465" y="87251"/>
                  <a:pt x="1725105" y="84841"/>
                </a:cubicBezTo>
                <a:cubicBezTo>
                  <a:pt x="1740649" y="80955"/>
                  <a:pt x="1756695" y="79300"/>
                  <a:pt x="1772239" y="75414"/>
                </a:cubicBezTo>
                <a:cubicBezTo>
                  <a:pt x="1781879" y="73004"/>
                  <a:pt x="1790879" y="68397"/>
                  <a:pt x="1800519" y="65987"/>
                </a:cubicBezTo>
                <a:cubicBezTo>
                  <a:pt x="1835076" y="57348"/>
                  <a:pt x="1879448" y="51693"/>
                  <a:pt x="1913641" y="47134"/>
                </a:cubicBezTo>
                <a:lnTo>
                  <a:pt x="1989056" y="37707"/>
                </a:lnTo>
                <a:cubicBezTo>
                  <a:pt x="2044090" y="19362"/>
                  <a:pt x="1990951" y="35442"/>
                  <a:pt x="2073897" y="18853"/>
                </a:cubicBezTo>
                <a:cubicBezTo>
                  <a:pt x="2180198" y="-2407"/>
                  <a:pt x="2005569" y="18263"/>
                  <a:pt x="2224726" y="0"/>
                </a:cubicBezTo>
                <a:cubicBezTo>
                  <a:pt x="2287571" y="3142"/>
                  <a:pt x="2350867" y="1289"/>
                  <a:pt x="2413262" y="9427"/>
                </a:cubicBezTo>
                <a:cubicBezTo>
                  <a:pt x="2424496" y="10892"/>
                  <a:pt x="2431409" y="23213"/>
                  <a:pt x="2441542" y="28280"/>
                </a:cubicBezTo>
                <a:cubicBezTo>
                  <a:pt x="2450430" y="32724"/>
                  <a:pt x="2460396" y="34565"/>
                  <a:pt x="2469823" y="37707"/>
                </a:cubicBezTo>
                <a:cubicBezTo>
                  <a:pt x="2479250" y="43992"/>
                  <a:pt x="2487495" y="52583"/>
                  <a:pt x="2498103" y="56561"/>
                </a:cubicBezTo>
                <a:cubicBezTo>
                  <a:pt x="2580856" y="87593"/>
                  <a:pt x="2510028" y="38955"/>
                  <a:pt x="2601798" y="84841"/>
                </a:cubicBezTo>
                <a:cubicBezTo>
                  <a:pt x="2614367" y="91126"/>
                  <a:pt x="2627304" y="96723"/>
                  <a:pt x="2639505" y="103695"/>
                </a:cubicBezTo>
                <a:cubicBezTo>
                  <a:pt x="2649342" y="109316"/>
                  <a:pt x="2657652" y="117481"/>
                  <a:pt x="2667785" y="122548"/>
                </a:cubicBezTo>
                <a:cubicBezTo>
                  <a:pt x="2696182" y="136746"/>
                  <a:pt x="2733101" y="135611"/>
                  <a:pt x="2762053" y="141402"/>
                </a:cubicBezTo>
                <a:cubicBezTo>
                  <a:pt x="2787462" y="146484"/>
                  <a:pt x="2812330" y="153972"/>
                  <a:pt x="2837468" y="160256"/>
                </a:cubicBezTo>
                <a:cubicBezTo>
                  <a:pt x="2850037" y="163398"/>
                  <a:pt x="2862884" y="165585"/>
                  <a:pt x="2875175" y="169682"/>
                </a:cubicBezTo>
                <a:cubicBezTo>
                  <a:pt x="2884602" y="172824"/>
                  <a:pt x="2893756" y="176953"/>
                  <a:pt x="2903456" y="179109"/>
                </a:cubicBezTo>
                <a:cubicBezTo>
                  <a:pt x="2922114" y="183255"/>
                  <a:pt x="2941358" y="184390"/>
                  <a:pt x="2960016" y="188536"/>
                </a:cubicBezTo>
                <a:cubicBezTo>
                  <a:pt x="2969716" y="190692"/>
                  <a:pt x="2978366" y="197626"/>
                  <a:pt x="2988297" y="197963"/>
                </a:cubicBezTo>
                <a:cubicBezTo>
                  <a:pt x="3164191" y="203926"/>
                  <a:pt x="3340231" y="204248"/>
                  <a:pt x="3516198" y="207390"/>
                </a:cubicBezTo>
                <a:cubicBezTo>
                  <a:pt x="3613608" y="204248"/>
                  <a:pt x="3711118" y="203369"/>
                  <a:pt x="3808429" y="197963"/>
                </a:cubicBezTo>
                <a:cubicBezTo>
                  <a:pt x="3824427" y="197074"/>
                  <a:pt x="3839727" y="190972"/>
                  <a:pt x="3855563" y="188536"/>
                </a:cubicBezTo>
                <a:cubicBezTo>
                  <a:pt x="3928106" y="177375"/>
                  <a:pt x="3976108" y="175637"/>
                  <a:pt x="4053526" y="169682"/>
                </a:cubicBezTo>
                <a:cubicBezTo>
                  <a:pt x="4078664" y="163398"/>
                  <a:pt x="4104358" y="159023"/>
                  <a:pt x="4128940" y="150829"/>
                </a:cubicBezTo>
                <a:cubicBezTo>
                  <a:pt x="4147794" y="144544"/>
                  <a:pt x="4165726" y="133953"/>
                  <a:pt x="4185501" y="131975"/>
                </a:cubicBezTo>
                <a:lnTo>
                  <a:pt x="4279769" y="122548"/>
                </a:lnTo>
                <a:cubicBezTo>
                  <a:pt x="4292338" y="119406"/>
                  <a:pt x="4305019" y="116681"/>
                  <a:pt x="4317476" y="113122"/>
                </a:cubicBezTo>
                <a:cubicBezTo>
                  <a:pt x="4327031" y="110392"/>
                  <a:pt x="4336057" y="105851"/>
                  <a:pt x="4345757" y="103695"/>
                </a:cubicBezTo>
                <a:cubicBezTo>
                  <a:pt x="4380709" y="95928"/>
                  <a:pt x="4445114" y="88918"/>
                  <a:pt x="4477732" y="84841"/>
                </a:cubicBezTo>
                <a:cubicBezTo>
                  <a:pt x="4542365" y="63296"/>
                  <a:pt x="4462160" y="88733"/>
                  <a:pt x="4553146" y="65987"/>
                </a:cubicBezTo>
                <a:cubicBezTo>
                  <a:pt x="4562786" y="63577"/>
                  <a:pt x="4571872" y="59291"/>
                  <a:pt x="4581427" y="56561"/>
                </a:cubicBezTo>
                <a:cubicBezTo>
                  <a:pt x="4593884" y="53002"/>
                  <a:pt x="4606677" y="50693"/>
                  <a:pt x="4619134" y="47134"/>
                </a:cubicBezTo>
                <a:cubicBezTo>
                  <a:pt x="4655570" y="36723"/>
                  <a:pt x="4649029" y="33072"/>
                  <a:pt x="4694548" y="28280"/>
                </a:cubicBezTo>
                <a:cubicBezTo>
                  <a:pt x="4738410" y="23663"/>
                  <a:pt x="4782532" y="21995"/>
                  <a:pt x="4826524" y="18853"/>
                </a:cubicBezTo>
                <a:cubicBezTo>
                  <a:pt x="4839093" y="15711"/>
                  <a:pt x="4851275" y="9427"/>
                  <a:pt x="4864231" y="9427"/>
                </a:cubicBezTo>
                <a:cubicBezTo>
                  <a:pt x="4910362" y="9427"/>
                  <a:pt x="5001563" y="21879"/>
                  <a:pt x="5052767" y="28280"/>
                </a:cubicBezTo>
                <a:cubicBezTo>
                  <a:pt x="5065336" y="31422"/>
                  <a:pt x="5077770" y="35166"/>
                  <a:pt x="5090474" y="37707"/>
                </a:cubicBezTo>
                <a:cubicBezTo>
                  <a:pt x="5132509" y="46114"/>
                  <a:pt x="5153717" y="46448"/>
                  <a:pt x="5194169" y="56561"/>
                </a:cubicBezTo>
                <a:cubicBezTo>
                  <a:pt x="5203809" y="58971"/>
                  <a:pt x="5212809" y="63577"/>
                  <a:pt x="5222449" y="65987"/>
                </a:cubicBezTo>
                <a:cubicBezTo>
                  <a:pt x="5237993" y="69873"/>
                  <a:pt x="5253942" y="71938"/>
                  <a:pt x="5269583" y="75414"/>
                </a:cubicBezTo>
                <a:cubicBezTo>
                  <a:pt x="5404276" y="105346"/>
                  <a:pt x="5175810" y="56685"/>
                  <a:pt x="5363851" y="103695"/>
                </a:cubicBezTo>
                <a:cubicBezTo>
                  <a:pt x="5376420" y="106837"/>
                  <a:pt x="5388617" y="112506"/>
                  <a:pt x="5401559" y="113122"/>
                </a:cubicBezTo>
                <a:cubicBezTo>
                  <a:pt x="5454917" y="115663"/>
                  <a:pt x="5508396" y="113122"/>
                  <a:pt x="5561814" y="113122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Voľný tvar: obrazec 7">
            <a:extLst>
              <a:ext uri="{FF2B5EF4-FFF2-40B4-BE49-F238E27FC236}">
                <a16:creationId xmlns:a16="http://schemas.microsoft.com/office/drawing/2014/main" id="{E4345FD0-7FFC-4B35-8975-8AB1F1B27CA2}"/>
              </a:ext>
            </a:extLst>
          </p:cNvPr>
          <p:cNvSpPr/>
          <p:nvPr/>
        </p:nvSpPr>
        <p:spPr>
          <a:xfrm>
            <a:off x="6389802" y="4767226"/>
            <a:ext cx="4017390" cy="114216"/>
          </a:xfrm>
          <a:custGeom>
            <a:avLst/>
            <a:gdLst>
              <a:gd name="connsiteX0" fmla="*/ 0 w 5561814"/>
              <a:gd name="connsiteY0" fmla="*/ 188536 h 207390"/>
              <a:gd name="connsiteX1" fmla="*/ 47134 w 5561814"/>
              <a:gd name="connsiteY1" fmla="*/ 150829 h 207390"/>
              <a:gd name="connsiteX2" fmla="*/ 75414 w 5561814"/>
              <a:gd name="connsiteY2" fmla="*/ 141402 h 207390"/>
              <a:gd name="connsiteX3" fmla="*/ 94268 w 5561814"/>
              <a:gd name="connsiteY3" fmla="*/ 113122 h 207390"/>
              <a:gd name="connsiteX4" fmla="*/ 150829 w 5561814"/>
              <a:gd name="connsiteY4" fmla="*/ 94268 h 207390"/>
              <a:gd name="connsiteX5" fmla="*/ 179109 w 5561814"/>
              <a:gd name="connsiteY5" fmla="*/ 75414 h 207390"/>
              <a:gd name="connsiteX6" fmla="*/ 282804 w 5561814"/>
              <a:gd name="connsiteY6" fmla="*/ 47134 h 207390"/>
              <a:gd name="connsiteX7" fmla="*/ 527901 w 5561814"/>
              <a:gd name="connsiteY7" fmla="*/ 56561 h 207390"/>
              <a:gd name="connsiteX8" fmla="*/ 612742 w 5561814"/>
              <a:gd name="connsiteY8" fmla="*/ 75414 h 207390"/>
              <a:gd name="connsiteX9" fmla="*/ 641023 w 5561814"/>
              <a:gd name="connsiteY9" fmla="*/ 84841 h 207390"/>
              <a:gd name="connsiteX10" fmla="*/ 772998 w 5561814"/>
              <a:gd name="connsiteY10" fmla="*/ 113122 h 207390"/>
              <a:gd name="connsiteX11" fmla="*/ 810705 w 5561814"/>
              <a:gd name="connsiteY11" fmla="*/ 131975 h 207390"/>
              <a:gd name="connsiteX12" fmla="*/ 961534 w 5561814"/>
              <a:gd name="connsiteY12" fmla="*/ 160256 h 207390"/>
              <a:gd name="connsiteX13" fmla="*/ 1046375 w 5561814"/>
              <a:gd name="connsiteY13" fmla="*/ 169682 h 207390"/>
              <a:gd name="connsiteX14" fmla="*/ 1187777 w 5561814"/>
              <a:gd name="connsiteY14" fmla="*/ 188536 h 207390"/>
              <a:gd name="connsiteX15" fmla="*/ 1225484 w 5561814"/>
              <a:gd name="connsiteY15" fmla="*/ 197963 h 207390"/>
              <a:gd name="connsiteX16" fmla="*/ 1300899 w 5561814"/>
              <a:gd name="connsiteY16" fmla="*/ 207390 h 207390"/>
              <a:gd name="connsiteX17" fmla="*/ 1395167 w 5561814"/>
              <a:gd name="connsiteY17" fmla="*/ 197963 h 207390"/>
              <a:gd name="connsiteX18" fmla="*/ 1451728 w 5561814"/>
              <a:gd name="connsiteY18" fmla="*/ 179109 h 207390"/>
              <a:gd name="connsiteX19" fmla="*/ 1480008 w 5561814"/>
              <a:gd name="connsiteY19" fmla="*/ 169682 h 207390"/>
              <a:gd name="connsiteX20" fmla="*/ 1517715 w 5561814"/>
              <a:gd name="connsiteY20" fmla="*/ 150829 h 207390"/>
              <a:gd name="connsiteX21" fmla="*/ 1583703 w 5561814"/>
              <a:gd name="connsiteY21" fmla="*/ 131975 h 207390"/>
              <a:gd name="connsiteX22" fmla="*/ 1611983 w 5561814"/>
              <a:gd name="connsiteY22" fmla="*/ 113122 h 207390"/>
              <a:gd name="connsiteX23" fmla="*/ 1696825 w 5561814"/>
              <a:gd name="connsiteY23" fmla="*/ 94268 h 207390"/>
              <a:gd name="connsiteX24" fmla="*/ 1725105 w 5561814"/>
              <a:gd name="connsiteY24" fmla="*/ 84841 h 207390"/>
              <a:gd name="connsiteX25" fmla="*/ 1772239 w 5561814"/>
              <a:gd name="connsiteY25" fmla="*/ 75414 h 207390"/>
              <a:gd name="connsiteX26" fmla="*/ 1800519 w 5561814"/>
              <a:gd name="connsiteY26" fmla="*/ 65987 h 207390"/>
              <a:gd name="connsiteX27" fmla="*/ 1913641 w 5561814"/>
              <a:gd name="connsiteY27" fmla="*/ 47134 h 207390"/>
              <a:gd name="connsiteX28" fmla="*/ 1989056 w 5561814"/>
              <a:gd name="connsiteY28" fmla="*/ 37707 h 207390"/>
              <a:gd name="connsiteX29" fmla="*/ 2073897 w 5561814"/>
              <a:gd name="connsiteY29" fmla="*/ 18853 h 207390"/>
              <a:gd name="connsiteX30" fmla="*/ 2224726 w 5561814"/>
              <a:gd name="connsiteY30" fmla="*/ 0 h 207390"/>
              <a:gd name="connsiteX31" fmla="*/ 2413262 w 5561814"/>
              <a:gd name="connsiteY31" fmla="*/ 9427 h 207390"/>
              <a:gd name="connsiteX32" fmla="*/ 2441542 w 5561814"/>
              <a:gd name="connsiteY32" fmla="*/ 28280 h 207390"/>
              <a:gd name="connsiteX33" fmla="*/ 2469823 w 5561814"/>
              <a:gd name="connsiteY33" fmla="*/ 37707 h 207390"/>
              <a:gd name="connsiteX34" fmla="*/ 2498103 w 5561814"/>
              <a:gd name="connsiteY34" fmla="*/ 56561 h 207390"/>
              <a:gd name="connsiteX35" fmla="*/ 2601798 w 5561814"/>
              <a:gd name="connsiteY35" fmla="*/ 84841 h 207390"/>
              <a:gd name="connsiteX36" fmla="*/ 2639505 w 5561814"/>
              <a:gd name="connsiteY36" fmla="*/ 103695 h 207390"/>
              <a:gd name="connsiteX37" fmla="*/ 2667785 w 5561814"/>
              <a:gd name="connsiteY37" fmla="*/ 122548 h 207390"/>
              <a:gd name="connsiteX38" fmla="*/ 2762053 w 5561814"/>
              <a:gd name="connsiteY38" fmla="*/ 141402 h 207390"/>
              <a:gd name="connsiteX39" fmla="*/ 2837468 w 5561814"/>
              <a:gd name="connsiteY39" fmla="*/ 160256 h 207390"/>
              <a:gd name="connsiteX40" fmla="*/ 2875175 w 5561814"/>
              <a:gd name="connsiteY40" fmla="*/ 169682 h 207390"/>
              <a:gd name="connsiteX41" fmla="*/ 2903456 w 5561814"/>
              <a:gd name="connsiteY41" fmla="*/ 179109 h 207390"/>
              <a:gd name="connsiteX42" fmla="*/ 2960016 w 5561814"/>
              <a:gd name="connsiteY42" fmla="*/ 188536 h 207390"/>
              <a:gd name="connsiteX43" fmla="*/ 2988297 w 5561814"/>
              <a:gd name="connsiteY43" fmla="*/ 197963 h 207390"/>
              <a:gd name="connsiteX44" fmla="*/ 3516198 w 5561814"/>
              <a:gd name="connsiteY44" fmla="*/ 207390 h 207390"/>
              <a:gd name="connsiteX45" fmla="*/ 3808429 w 5561814"/>
              <a:gd name="connsiteY45" fmla="*/ 197963 h 207390"/>
              <a:gd name="connsiteX46" fmla="*/ 3855563 w 5561814"/>
              <a:gd name="connsiteY46" fmla="*/ 188536 h 207390"/>
              <a:gd name="connsiteX47" fmla="*/ 4053526 w 5561814"/>
              <a:gd name="connsiteY47" fmla="*/ 169682 h 207390"/>
              <a:gd name="connsiteX48" fmla="*/ 4128940 w 5561814"/>
              <a:gd name="connsiteY48" fmla="*/ 150829 h 207390"/>
              <a:gd name="connsiteX49" fmla="*/ 4185501 w 5561814"/>
              <a:gd name="connsiteY49" fmla="*/ 131975 h 207390"/>
              <a:gd name="connsiteX50" fmla="*/ 4279769 w 5561814"/>
              <a:gd name="connsiteY50" fmla="*/ 122548 h 207390"/>
              <a:gd name="connsiteX51" fmla="*/ 4317476 w 5561814"/>
              <a:gd name="connsiteY51" fmla="*/ 113122 h 207390"/>
              <a:gd name="connsiteX52" fmla="*/ 4345757 w 5561814"/>
              <a:gd name="connsiteY52" fmla="*/ 103695 h 207390"/>
              <a:gd name="connsiteX53" fmla="*/ 4477732 w 5561814"/>
              <a:gd name="connsiteY53" fmla="*/ 84841 h 207390"/>
              <a:gd name="connsiteX54" fmla="*/ 4553146 w 5561814"/>
              <a:gd name="connsiteY54" fmla="*/ 65987 h 207390"/>
              <a:gd name="connsiteX55" fmla="*/ 4581427 w 5561814"/>
              <a:gd name="connsiteY55" fmla="*/ 56561 h 207390"/>
              <a:gd name="connsiteX56" fmla="*/ 4619134 w 5561814"/>
              <a:gd name="connsiteY56" fmla="*/ 47134 h 207390"/>
              <a:gd name="connsiteX57" fmla="*/ 4694548 w 5561814"/>
              <a:gd name="connsiteY57" fmla="*/ 28280 h 207390"/>
              <a:gd name="connsiteX58" fmla="*/ 4826524 w 5561814"/>
              <a:gd name="connsiteY58" fmla="*/ 18853 h 207390"/>
              <a:gd name="connsiteX59" fmla="*/ 4864231 w 5561814"/>
              <a:gd name="connsiteY59" fmla="*/ 9427 h 207390"/>
              <a:gd name="connsiteX60" fmla="*/ 5052767 w 5561814"/>
              <a:gd name="connsiteY60" fmla="*/ 28280 h 207390"/>
              <a:gd name="connsiteX61" fmla="*/ 5090474 w 5561814"/>
              <a:gd name="connsiteY61" fmla="*/ 37707 h 207390"/>
              <a:gd name="connsiteX62" fmla="*/ 5194169 w 5561814"/>
              <a:gd name="connsiteY62" fmla="*/ 56561 h 207390"/>
              <a:gd name="connsiteX63" fmla="*/ 5222449 w 5561814"/>
              <a:gd name="connsiteY63" fmla="*/ 65987 h 207390"/>
              <a:gd name="connsiteX64" fmla="*/ 5269583 w 5561814"/>
              <a:gd name="connsiteY64" fmla="*/ 75414 h 207390"/>
              <a:gd name="connsiteX65" fmla="*/ 5363851 w 5561814"/>
              <a:gd name="connsiteY65" fmla="*/ 103695 h 207390"/>
              <a:gd name="connsiteX66" fmla="*/ 5401559 w 5561814"/>
              <a:gd name="connsiteY66" fmla="*/ 113122 h 207390"/>
              <a:gd name="connsiteX67" fmla="*/ 5561814 w 5561814"/>
              <a:gd name="connsiteY67" fmla="*/ 113122 h 207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5561814" h="207390">
                <a:moveTo>
                  <a:pt x="0" y="188536"/>
                </a:moveTo>
                <a:cubicBezTo>
                  <a:pt x="15711" y="175967"/>
                  <a:pt x="30072" y="161493"/>
                  <a:pt x="47134" y="150829"/>
                </a:cubicBezTo>
                <a:cubicBezTo>
                  <a:pt x="55560" y="145563"/>
                  <a:pt x="67655" y="147609"/>
                  <a:pt x="75414" y="141402"/>
                </a:cubicBezTo>
                <a:cubicBezTo>
                  <a:pt x="84261" y="134324"/>
                  <a:pt x="84661" y="119127"/>
                  <a:pt x="94268" y="113122"/>
                </a:cubicBezTo>
                <a:cubicBezTo>
                  <a:pt x="111121" y="102589"/>
                  <a:pt x="150829" y="94268"/>
                  <a:pt x="150829" y="94268"/>
                </a:cubicBezTo>
                <a:cubicBezTo>
                  <a:pt x="160256" y="87983"/>
                  <a:pt x="168756" y="80015"/>
                  <a:pt x="179109" y="75414"/>
                </a:cubicBezTo>
                <a:cubicBezTo>
                  <a:pt x="218248" y="58019"/>
                  <a:pt x="242484" y="55198"/>
                  <a:pt x="282804" y="47134"/>
                </a:cubicBezTo>
                <a:cubicBezTo>
                  <a:pt x="364503" y="50276"/>
                  <a:pt x="446311" y="51297"/>
                  <a:pt x="527901" y="56561"/>
                </a:cubicBezTo>
                <a:cubicBezTo>
                  <a:pt x="540462" y="57371"/>
                  <a:pt x="597720" y="71122"/>
                  <a:pt x="612742" y="75414"/>
                </a:cubicBezTo>
                <a:cubicBezTo>
                  <a:pt x="622297" y="78144"/>
                  <a:pt x="631323" y="82685"/>
                  <a:pt x="641023" y="84841"/>
                </a:cubicBezTo>
                <a:cubicBezTo>
                  <a:pt x="677192" y="92879"/>
                  <a:pt x="741335" y="97291"/>
                  <a:pt x="772998" y="113122"/>
                </a:cubicBezTo>
                <a:cubicBezTo>
                  <a:pt x="785567" y="119406"/>
                  <a:pt x="797374" y="127531"/>
                  <a:pt x="810705" y="131975"/>
                </a:cubicBezTo>
                <a:cubicBezTo>
                  <a:pt x="868538" y="151253"/>
                  <a:pt x="901626" y="153208"/>
                  <a:pt x="961534" y="160256"/>
                </a:cubicBezTo>
                <a:lnTo>
                  <a:pt x="1046375" y="169682"/>
                </a:lnTo>
                <a:cubicBezTo>
                  <a:pt x="1133580" y="191484"/>
                  <a:pt x="1028781" y="167336"/>
                  <a:pt x="1187777" y="188536"/>
                </a:cubicBezTo>
                <a:cubicBezTo>
                  <a:pt x="1200619" y="190248"/>
                  <a:pt x="1212704" y="195833"/>
                  <a:pt x="1225484" y="197963"/>
                </a:cubicBezTo>
                <a:cubicBezTo>
                  <a:pt x="1250473" y="202128"/>
                  <a:pt x="1275761" y="204248"/>
                  <a:pt x="1300899" y="207390"/>
                </a:cubicBezTo>
                <a:cubicBezTo>
                  <a:pt x="1332322" y="204248"/>
                  <a:pt x="1364129" y="203783"/>
                  <a:pt x="1395167" y="197963"/>
                </a:cubicBezTo>
                <a:cubicBezTo>
                  <a:pt x="1414700" y="194300"/>
                  <a:pt x="1432874" y="185394"/>
                  <a:pt x="1451728" y="179109"/>
                </a:cubicBezTo>
                <a:cubicBezTo>
                  <a:pt x="1461155" y="175967"/>
                  <a:pt x="1471120" y="174126"/>
                  <a:pt x="1480008" y="169682"/>
                </a:cubicBezTo>
                <a:cubicBezTo>
                  <a:pt x="1492577" y="163398"/>
                  <a:pt x="1504799" y="156364"/>
                  <a:pt x="1517715" y="150829"/>
                </a:cubicBezTo>
                <a:cubicBezTo>
                  <a:pt x="1536649" y="142715"/>
                  <a:pt x="1564568" y="136759"/>
                  <a:pt x="1583703" y="131975"/>
                </a:cubicBezTo>
                <a:cubicBezTo>
                  <a:pt x="1593130" y="125691"/>
                  <a:pt x="1601570" y="117585"/>
                  <a:pt x="1611983" y="113122"/>
                </a:cubicBezTo>
                <a:cubicBezTo>
                  <a:pt x="1625531" y="107316"/>
                  <a:pt x="1686087" y="96953"/>
                  <a:pt x="1696825" y="94268"/>
                </a:cubicBezTo>
                <a:cubicBezTo>
                  <a:pt x="1706465" y="91858"/>
                  <a:pt x="1715465" y="87251"/>
                  <a:pt x="1725105" y="84841"/>
                </a:cubicBezTo>
                <a:cubicBezTo>
                  <a:pt x="1740649" y="80955"/>
                  <a:pt x="1756695" y="79300"/>
                  <a:pt x="1772239" y="75414"/>
                </a:cubicBezTo>
                <a:cubicBezTo>
                  <a:pt x="1781879" y="73004"/>
                  <a:pt x="1790879" y="68397"/>
                  <a:pt x="1800519" y="65987"/>
                </a:cubicBezTo>
                <a:cubicBezTo>
                  <a:pt x="1835076" y="57348"/>
                  <a:pt x="1879448" y="51693"/>
                  <a:pt x="1913641" y="47134"/>
                </a:cubicBezTo>
                <a:lnTo>
                  <a:pt x="1989056" y="37707"/>
                </a:lnTo>
                <a:cubicBezTo>
                  <a:pt x="2044090" y="19362"/>
                  <a:pt x="1990951" y="35442"/>
                  <a:pt x="2073897" y="18853"/>
                </a:cubicBezTo>
                <a:cubicBezTo>
                  <a:pt x="2180198" y="-2407"/>
                  <a:pt x="2005569" y="18263"/>
                  <a:pt x="2224726" y="0"/>
                </a:cubicBezTo>
                <a:cubicBezTo>
                  <a:pt x="2287571" y="3142"/>
                  <a:pt x="2350867" y="1289"/>
                  <a:pt x="2413262" y="9427"/>
                </a:cubicBezTo>
                <a:cubicBezTo>
                  <a:pt x="2424496" y="10892"/>
                  <a:pt x="2431409" y="23213"/>
                  <a:pt x="2441542" y="28280"/>
                </a:cubicBezTo>
                <a:cubicBezTo>
                  <a:pt x="2450430" y="32724"/>
                  <a:pt x="2460396" y="34565"/>
                  <a:pt x="2469823" y="37707"/>
                </a:cubicBezTo>
                <a:cubicBezTo>
                  <a:pt x="2479250" y="43992"/>
                  <a:pt x="2487495" y="52583"/>
                  <a:pt x="2498103" y="56561"/>
                </a:cubicBezTo>
                <a:cubicBezTo>
                  <a:pt x="2580856" y="87593"/>
                  <a:pt x="2510028" y="38955"/>
                  <a:pt x="2601798" y="84841"/>
                </a:cubicBezTo>
                <a:cubicBezTo>
                  <a:pt x="2614367" y="91126"/>
                  <a:pt x="2627304" y="96723"/>
                  <a:pt x="2639505" y="103695"/>
                </a:cubicBezTo>
                <a:cubicBezTo>
                  <a:pt x="2649342" y="109316"/>
                  <a:pt x="2657652" y="117481"/>
                  <a:pt x="2667785" y="122548"/>
                </a:cubicBezTo>
                <a:cubicBezTo>
                  <a:pt x="2696182" y="136746"/>
                  <a:pt x="2733101" y="135611"/>
                  <a:pt x="2762053" y="141402"/>
                </a:cubicBezTo>
                <a:cubicBezTo>
                  <a:pt x="2787462" y="146484"/>
                  <a:pt x="2812330" y="153972"/>
                  <a:pt x="2837468" y="160256"/>
                </a:cubicBezTo>
                <a:cubicBezTo>
                  <a:pt x="2850037" y="163398"/>
                  <a:pt x="2862884" y="165585"/>
                  <a:pt x="2875175" y="169682"/>
                </a:cubicBezTo>
                <a:cubicBezTo>
                  <a:pt x="2884602" y="172824"/>
                  <a:pt x="2893756" y="176953"/>
                  <a:pt x="2903456" y="179109"/>
                </a:cubicBezTo>
                <a:cubicBezTo>
                  <a:pt x="2922114" y="183255"/>
                  <a:pt x="2941358" y="184390"/>
                  <a:pt x="2960016" y="188536"/>
                </a:cubicBezTo>
                <a:cubicBezTo>
                  <a:pt x="2969716" y="190692"/>
                  <a:pt x="2978366" y="197626"/>
                  <a:pt x="2988297" y="197963"/>
                </a:cubicBezTo>
                <a:cubicBezTo>
                  <a:pt x="3164191" y="203926"/>
                  <a:pt x="3340231" y="204248"/>
                  <a:pt x="3516198" y="207390"/>
                </a:cubicBezTo>
                <a:cubicBezTo>
                  <a:pt x="3613608" y="204248"/>
                  <a:pt x="3711118" y="203369"/>
                  <a:pt x="3808429" y="197963"/>
                </a:cubicBezTo>
                <a:cubicBezTo>
                  <a:pt x="3824427" y="197074"/>
                  <a:pt x="3839727" y="190972"/>
                  <a:pt x="3855563" y="188536"/>
                </a:cubicBezTo>
                <a:cubicBezTo>
                  <a:pt x="3928106" y="177375"/>
                  <a:pt x="3976108" y="175637"/>
                  <a:pt x="4053526" y="169682"/>
                </a:cubicBezTo>
                <a:cubicBezTo>
                  <a:pt x="4078664" y="163398"/>
                  <a:pt x="4104358" y="159023"/>
                  <a:pt x="4128940" y="150829"/>
                </a:cubicBezTo>
                <a:cubicBezTo>
                  <a:pt x="4147794" y="144544"/>
                  <a:pt x="4165726" y="133953"/>
                  <a:pt x="4185501" y="131975"/>
                </a:cubicBezTo>
                <a:lnTo>
                  <a:pt x="4279769" y="122548"/>
                </a:lnTo>
                <a:cubicBezTo>
                  <a:pt x="4292338" y="119406"/>
                  <a:pt x="4305019" y="116681"/>
                  <a:pt x="4317476" y="113122"/>
                </a:cubicBezTo>
                <a:cubicBezTo>
                  <a:pt x="4327031" y="110392"/>
                  <a:pt x="4336057" y="105851"/>
                  <a:pt x="4345757" y="103695"/>
                </a:cubicBezTo>
                <a:cubicBezTo>
                  <a:pt x="4380709" y="95928"/>
                  <a:pt x="4445114" y="88918"/>
                  <a:pt x="4477732" y="84841"/>
                </a:cubicBezTo>
                <a:cubicBezTo>
                  <a:pt x="4542365" y="63296"/>
                  <a:pt x="4462160" y="88733"/>
                  <a:pt x="4553146" y="65987"/>
                </a:cubicBezTo>
                <a:cubicBezTo>
                  <a:pt x="4562786" y="63577"/>
                  <a:pt x="4571872" y="59291"/>
                  <a:pt x="4581427" y="56561"/>
                </a:cubicBezTo>
                <a:cubicBezTo>
                  <a:pt x="4593884" y="53002"/>
                  <a:pt x="4606677" y="50693"/>
                  <a:pt x="4619134" y="47134"/>
                </a:cubicBezTo>
                <a:cubicBezTo>
                  <a:pt x="4655570" y="36723"/>
                  <a:pt x="4649029" y="33072"/>
                  <a:pt x="4694548" y="28280"/>
                </a:cubicBezTo>
                <a:cubicBezTo>
                  <a:pt x="4738410" y="23663"/>
                  <a:pt x="4782532" y="21995"/>
                  <a:pt x="4826524" y="18853"/>
                </a:cubicBezTo>
                <a:cubicBezTo>
                  <a:pt x="4839093" y="15711"/>
                  <a:pt x="4851275" y="9427"/>
                  <a:pt x="4864231" y="9427"/>
                </a:cubicBezTo>
                <a:cubicBezTo>
                  <a:pt x="4910362" y="9427"/>
                  <a:pt x="5001563" y="21879"/>
                  <a:pt x="5052767" y="28280"/>
                </a:cubicBezTo>
                <a:cubicBezTo>
                  <a:pt x="5065336" y="31422"/>
                  <a:pt x="5077770" y="35166"/>
                  <a:pt x="5090474" y="37707"/>
                </a:cubicBezTo>
                <a:cubicBezTo>
                  <a:pt x="5132509" y="46114"/>
                  <a:pt x="5153717" y="46448"/>
                  <a:pt x="5194169" y="56561"/>
                </a:cubicBezTo>
                <a:cubicBezTo>
                  <a:pt x="5203809" y="58971"/>
                  <a:pt x="5212809" y="63577"/>
                  <a:pt x="5222449" y="65987"/>
                </a:cubicBezTo>
                <a:cubicBezTo>
                  <a:pt x="5237993" y="69873"/>
                  <a:pt x="5253942" y="71938"/>
                  <a:pt x="5269583" y="75414"/>
                </a:cubicBezTo>
                <a:cubicBezTo>
                  <a:pt x="5404276" y="105346"/>
                  <a:pt x="5175810" y="56685"/>
                  <a:pt x="5363851" y="103695"/>
                </a:cubicBezTo>
                <a:cubicBezTo>
                  <a:pt x="5376420" y="106837"/>
                  <a:pt x="5388617" y="112506"/>
                  <a:pt x="5401559" y="113122"/>
                </a:cubicBezTo>
                <a:cubicBezTo>
                  <a:pt x="5454917" y="115663"/>
                  <a:pt x="5508396" y="113122"/>
                  <a:pt x="5561814" y="113122"/>
                </a:cubicBezTo>
              </a:path>
            </a:pathLst>
          </a:cu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3" name="Rovná spojovacia šípka 12">
            <a:extLst>
              <a:ext uri="{FF2B5EF4-FFF2-40B4-BE49-F238E27FC236}">
                <a16:creationId xmlns:a16="http://schemas.microsoft.com/office/drawing/2014/main" id="{9B3119BC-4E17-46E2-AC76-A6326E55B029}"/>
              </a:ext>
            </a:extLst>
          </p:cNvPr>
          <p:cNvCxnSpPr>
            <a:cxnSpLocks/>
          </p:cNvCxnSpPr>
          <p:nvPr/>
        </p:nvCxnSpPr>
        <p:spPr>
          <a:xfrm flipH="1">
            <a:off x="3129699" y="2600875"/>
            <a:ext cx="846787" cy="32077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ovacia šípka 17">
            <a:extLst>
              <a:ext uri="{FF2B5EF4-FFF2-40B4-BE49-F238E27FC236}">
                <a16:creationId xmlns:a16="http://schemas.microsoft.com/office/drawing/2014/main" id="{9FF5A548-E6E4-4A9A-8DD0-B707BA17B3FF}"/>
              </a:ext>
            </a:extLst>
          </p:cNvPr>
          <p:cNvCxnSpPr>
            <a:cxnSpLocks/>
          </p:cNvCxnSpPr>
          <p:nvPr/>
        </p:nvCxnSpPr>
        <p:spPr>
          <a:xfrm flipH="1">
            <a:off x="2942734" y="4330115"/>
            <a:ext cx="846787" cy="32077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ástupný objekt pre obsah 2">
            <a:extLst>
              <a:ext uri="{FF2B5EF4-FFF2-40B4-BE49-F238E27FC236}">
                <a16:creationId xmlns:a16="http://schemas.microsoft.com/office/drawing/2014/main" id="{A1250680-8435-4EE7-A929-B8234113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368" y="2732758"/>
            <a:ext cx="3564118" cy="5216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Odhad hodnoty Y</a:t>
            </a:r>
            <a:endParaRPr lang="en-US" dirty="0"/>
          </a:p>
        </p:txBody>
      </p:sp>
      <p:sp>
        <p:nvSpPr>
          <p:cNvPr id="20" name="Zástupný objekt pre obsah 2">
            <a:extLst>
              <a:ext uri="{FF2B5EF4-FFF2-40B4-BE49-F238E27FC236}">
                <a16:creationId xmlns:a16="http://schemas.microsoft.com/office/drawing/2014/main" id="{9FCC6F45-0F92-451E-AF1B-F3A7A2DE3733}"/>
              </a:ext>
            </a:extLst>
          </p:cNvPr>
          <p:cNvSpPr txBox="1">
            <a:spLocks/>
          </p:cNvSpPr>
          <p:nvPr/>
        </p:nvSpPr>
        <p:spPr>
          <a:xfrm>
            <a:off x="-104589" y="4767226"/>
            <a:ext cx="3894110" cy="1233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400" dirty="0"/>
              <a:t>Odhad pravděpodobnosti, že nastane jev 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0364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F8F958-940C-42AE-98A5-2E803CF6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Výstupy </a:t>
            </a:r>
            <a:r>
              <a:rPr lang="cs-CZ" b="1" u="sng" dirty="0"/>
              <a:t>logistické</a:t>
            </a:r>
            <a:r>
              <a:rPr lang="cs-CZ" dirty="0"/>
              <a:t> regrese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FDFB218-8DF1-4535-AF97-7718B729E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Vhodnost modelu (fit)</a:t>
            </a:r>
          </a:p>
          <a:p>
            <a:endParaRPr lang="cs-CZ" dirty="0"/>
          </a:p>
          <a:p>
            <a:r>
              <a:rPr lang="cs-CZ" dirty="0"/>
              <a:t>Parametry:</a:t>
            </a:r>
            <a:endParaRPr lang="en-US" dirty="0"/>
          </a:p>
          <a:p>
            <a:pPr lvl="1"/>
            <a:r>
              <a:rPr lang="cs-CZ" dirty="0"/>
              <a:t>Konstanta</a:t>
            </a:r>
            <a:endParaRPr lang="en-US" dirty="0"/>
          </a:p>
          <a:p>
            <a:pPr lvl="1"/>
            <a:r>
              <a:rPr lang="cs-CZ" dirty="0"/>
              <a:t>Efekt každé NP</a:t>
            </a:r>
            <a:endParaRPr lang="en-US" dirty="0"/>
          </a:p>
          <a:p>
            <a:endParaRPr lang="en-US" dirty="0"/>
          </a:p>
          <a:p>
            <a:r>
              <a:rPr lang="cs-CZ" dirty="0"/>
              <a:t>Pro jednodušší vyjádření můžeme výstupy převést na šance (a ještě lépe na pravděpodobnosti)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71043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11781</TotalTime>
  <Words>1371</Words>
  <Application>Microsoft Office PowerPoint</Application>
  <PresentationFormat>Širokouhlá</PresentationFormat>
  <Paragraphs>208</Paragraphs>
  <Slides>34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Wingdings</vt:lpstr>
      <vt:lpstr>Motív Office</vt:lpstr>
      <vt:lpstr>Logistická regrese</vt:lpstr>
      <vt:lpstr>Která regrese?</vt:lpstr>
      <vt:lpstr>Chcete získat titul bc. politologie?</vt:lpstr>
      <vt:lpstr>Binární logistická regrese - požadavky</vt:lpstr>
      <vt:lpstr>Prezentácia programu PowerPoint</vt:lpstr>
      <vt:lpstr>Prezentácia programu PowerPoint</vt:lpstr>
      <vt:lpstr>Výstupy lineární regrese</vt:lpstr>
      <vt:lpstr>Lineární vs. logistická regrese</vt:lpstr>
      <vt:lpstr>Výstupy logistické regrese</vt:lpstr>
      <vt:lpstr>Vhodnost modelu</vt:lpstr>
      <vt:lpstr>Informace o efektech NP</vt:lpstr>
      <vt:lpstr>Pravděpodobnost</vt:lpstr>
      <vt:lpstr>Příklad</vt:lpstr>
      <vt:lpstr>JASP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Poměr šancí (Odds ratio)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Pravděpodobnost (Probability)</vt:lpstr>
      <vt:lpstr>Spočítání pravděpodobnosti</vt:lpstr>
      <vt:lpstr>Prezentácia programu PowerPoint</vt:lpstr>
      <vt:lpstr>Prezentácia programu PowerPoint</vt:lpstr>
      <vt:lpstr>Prezentácia programu PowerPoint</vt:lpstr>
      <vt:lpstr>Prezentácia programu PowerPoint</vt:lpstr>
      <vt:lpstr>Vizualizace pravděpodobností</vt:lpstr>
      <vt:lpstr>Prezentácia programu PowerPoint</vt:lpstr>
      <vt:lpstr>Kontrola předpokladů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Peter</dc:creator>
  <cp:lastModifiedBy>Peter Spáč</cp:lastModifiedBy>
  <cp:revision>341</cp:revision>
  <dcterms:created xsi:type="dcterms:W3CDTF">2019-09-18T08:38:58Z</dcterms:created>
  <dcterms:modified xsi:type="dcterms:W3CDTF">2021-01-05T13:38:02Z</dcterms:modified>
</cp:coreProperties>
</file>