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7" autoAdjust="0"/>
    <p:restoredTop sz="94660"/>
  </p:normalViewPr>
  <p:slideViewPr>
    <p:cSldViewPr snapToGrid="0">
      <p:cViewPr varScale="1">
        <p:scale>
          <a:sx n="68" d="100"/>
          <a:sy n="68" d="100"/>
        </p:scale>
        <p:origin x="4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886AE4-3DC1-49EC-9851-38FFE1A45B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3189BB3-37FC-4AF6-97C4-47DA463AF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47CF25-7418-42DB-BF59-44955A678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6CE1-8152-404C-A454-61B27F7FF918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0131AC-F148-4B21-A26A-3F661C7E0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08155B-9149-462F-A773-EE82FD86D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A8FF-95E2-4F15-84ED-22AC2ED23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95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693C70-84A2-4AFB-BF27-C834D0118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3A61002-0CD0-4018-A712-E89A02BF2F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934D33-E6B9-41D4-B416-B73430FAD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6CE1-8152-404C-A454-61B27F7FF918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C67957-C2C3-4CA3-9549-A5E61A522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D1AB88-40AA-4498-AAEF-5279667D6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A8FF-95E2-4F15-84ED-22AC2ED23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530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0EA7266-609E-4C71-B020-B29D38BDA5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9A333AD-7F58-47A7-9DE1-98B800E2D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50D719-E51B-469B-AB9D-A02028638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6CE1-8152-404C-A454-61B27F7FF918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2C0A0C-7740-4F5F-9138-BE97E4A12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D54C46-A565-450C-8803-E4ACE3D32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A8FF-95E2-4F15-84ED-22AC2ED23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794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2CA2F1-ADE6-48A9-8688-ADC091F57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442107-8E64-4D94-9F0A-E1612A515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B151D0-ECDD-4F65-AA9B-EE7CCD23A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6CE1-8152-404C-A454-61B27F7FF918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465920-7EE9-4513-8B26-055D96B66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8D0EAD-B0A5-4788-86BD-46583374B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A8FF-95E2-4F15-84ED-22AC2ED23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079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6C3EE0-7ADC-47DC-AA88-7E55CD65C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3BFB957-5BD0-4F9C-BAB0-060B17F2E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21BC81-6644-4F51-B56B-6C22CDE87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6CE1-8152-404C-A454-61B27F7FF918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C226D3-EEAD-48AC-A7C9-8C7C14596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31EB46-9998-41A1-85B2-06361A618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A8FF-95E2-4F15-84ED-22AC2ED23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2355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1A66E3-32C7-4057-8564-632F1D7DD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AFA5BA-995D-4F74-B1F0-64D176228C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A3AAEB6-D4D3-46B8-8D5B-737F2C566D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7EB0EDF-7827-45BE-9033-DB2C6FBA0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6CE1-8152-404C-A454-61B27F7FF918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A0C98C-0AF2-4053-AFEC-3D1FEEEBD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5C44EE-90FE-4ACB-9004-FADE91938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A8FF-95E2-4F15-84ED-22AC2ED23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914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D98673-9544-433D-8D05-293D82515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BED53DB-7D89-49BF-BEA6-E88E1B1CF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C3DA63B-9FA8-4CEC-B22F-B9A3B9E4AE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184E01D-971E-461F-8B0A-4C04719D33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BC3D839-22F6-43EA-BBE1-6705957B98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C6E7D36-CCFE-4CFB-B4FB-301F4634D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6CE1-8152-404C-A454-61B27F7FF918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37E0E34-6117-4AFD-AA0A-1E9DE8C26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6A4817B-0D64-47E7-9D57-2BB4A2852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A8FF-95E2-4F15-84ED-22AC2ED23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968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114CBD-40E1-4BD9-B6A2-3399C9DEE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47A9C35-67F5-4504-A5AE-A4B222FBB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6CE1-8152-404C-A454-61B27F7FF918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5AB7166-2D08-47EB-9E07-34513ED36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C93DC85-47F2-4E26-8DAB-17EB5E3C1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A8FF-95E2-4F15-84ED-22AC2ED23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88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7BFA35E-4363-4CD7-A990-0FC07A027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6CE1-8152-404C-A454-61B27F7FF918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E0A3F4A-2FEA-4558-A916-54B5B60FC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F90A750-128E-4935-BFC6-227B3ECC4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A8FF-95E2-4F15-84ED-22AC2ED23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3553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E62BB9-33C6-4402-9D88-D3187B454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1D97FD-ECA6-4959-8711-0D06A25E3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8F2A5E0-B9CE-44CE-8D63-4115A9BE4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6F91626-A84F-4203-8E0B-610E4F121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6CE1-8152-404C-A454-61B27F7FF918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F0C751A-8E37-4CC1-8A7A-03A807DA3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CB60C0C-ACA4-4351-9648-872AE0883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A8FF-95E2-4F15-84ED-22AC2ED23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40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18BCA2-4AD8-410E-8A9D-8C8C39315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7E1379F-FB29-47D8-A0EF-B0D3021E4C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13F194F-9FED-4C9D-91BF-1CD29C9B35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F155624-FE58-4410-A30B-8D8B49C6E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6CE1-8152-404C-A454-61B27F7FF918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74903D6-7EB0-4FD6-A75A-D0EC83988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B6B4453-3B30-4B23-8193-2BE10D50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A8FF-95E2-4F15-84ED-22AC2ED23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872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1FF4DE9-CB38-40F4-BB9C-39396FF57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B65E057-2832-4941-A30E-6BD6D5DF7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67BCE7-F91B-4C1B-8C1E-0B9DD02BC9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96CE1-8152-404C-A454-61B27F7FF918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6AF457-15FE-46B4-8240-393283AEA9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A2A6FD-ACCC-4C99-91C6-3DF7E8CB56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2A8FF-95E2-4F15-84ED-22AC2ED23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537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bit.ly/statskpol202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04A220-CE35-4930-9AEB-51C0397134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Statistické myšlení v sociálních vědách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4BA82E8-7DE0-4FF6-A57B-6983DB69F1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Podzim 2020</a:t>
            </a:r>
          </a:p>
        </p:txBody>
      </p:sp>
    </p:spTree>
    <p:extLst>
      <p:ext uri="{BB962C8B-B14F-4D97-AF65-F5344CB8AC3E}">
        <p14:creationId xmlns:p14="http://schemas.microsoft.com/office/powerpoint/2010/main" val="1179455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E2F5F2-E809-41C5-BD86-033292E45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Vyplňte dotazník zde: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FA389A-50E1-4795-ACCE-0FC83ADDE1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  <a:hlinkClick r:id="rId2"/>
              </a:rPr>
              <a:t>http://bit.ly/statskpol2020</a:t>
            </a: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1166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9F280E-3D29-4738-A8D7-F1126D071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Spolupráce ve skupině: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AFDB7B-AD03-40E5-AD6F-B7CC24B24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https://www.facebook.com/groups/2707017126189766</a:t>
            </a:r>
          </a:p>
        </p:txBody>
      </p:sp>
    </p:spTree>
    <p:extLst>
      <p:ext uri="{BB962C8B-B14F-4D97-AF65-F5344CB8AC3E}">
        <p14:creationId xmlns:p14="http://schemas.microsoft.com/office/powerpoint/2010/main" val="2521194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959969-72C5-4149-ACBC-AEDA51AFD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Instalace JASP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EE5FF7-8BF6-492D-98CB-7DBF20E0F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https://jasp-stats.org/</a:t>
            </a:r>
          </a:p>
        </p:txBody>
      </p:sp>
    </p:spTree>
    <p:extLst>
      <p:ext uri="{BB962C8B-B14F-4D97-AF65-F5344CB8AC3E}">
        <p14:creationId xmlns:p14="http://schemas.microsoft.com/office/powerpoint/2010/main" val="22276579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Širokoúhlá obrazovka</PresentationFormat>
  <Paragraphs>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Motiv Office</vt:lpstr>
      <vt:lpstr>Statistické myšlení v sociálních vědách</vt:lpstr>
      <vt:lpstr>Vyplňte dotazník zde: </vt:lpstr>
      <vt:lpstr>Spolupráce ve skupině: </vt:lpstr>
      <vt:lpstr>Instalace JASP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Statistické myšlení v sociálních vědách</dc:title>
  <dc:creator>Lenka Hrbková</dc:creator>
  <cp:lastModifiedBy>Lenka Hrbková</cp:lastModifiedBy>
  <cp:revision>2</cp:revision>
  <dcterms:created xsi:type="dcterms:W3CDTF">2020-10-05T11:15:29Z</dcterms:created>
  <dcterms:modified xsi:type="dcterms:W3CDTF">2020-10-05T12:43:50Z</dcterms:modified>
</cp:coreProperties>
</file>