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8"/>
  </p:notesMasterIdLst>
  <p:handoutMasterIdLst>
    <p:handoutMasterId r:id="rId59"/>
  </p:handoutMasterIdLst>
  <p:sldIdLst>
    <p:sldId id="289" r:id="rId2"/>
    <p:sldId id="293" r:id="rId3"/>
    <p:sldId id="301" r:id="rId4"/>
    <p:sldId id="300" r:id="rId5"/>
    <p:sldId id="302" r:id="rId6"/>
    <p:sldId id="304" r:id="rId7"/>
    <p:sldId id="331" r:id="rId8"/>
    <p:sldId id="305" r:id="rId9"/>
    <p:sldId id="306" r:id="rId10"/>
    <p:sldId id="346" r:id="rId11"/>
    <p:sldId id="332" r:id="rId12"/>
    <p:sldId id="333" r:id="rId13"/>
    <p:sldId id="303" r:id="rId14"/>
    <p:sldId id="307" r:id="rId15"/>
    <p:sldId id="308" r:id="rId16"/>
    <p:sldId id="336" r:id="rId17"/>
    <p:sldId id="309" r:id="rId18"/>
    <p:sldId id="335" r:id="rId19"/>
    <p:sldId id="338" r:id="rId20"/>
    <p:sldId id="350" r:id="rId21"/>
    <p:sldId id="337" r:id="rId22"/>
    <p:sldId id="339" r:id="rId23"/>
    <p:sldId id="310" r:id="rId24"/>
    <p:sldId id="340" r:id="rId25"/>
    <p:sldId id="348" r:id="rId26"/>
    <p:sldId id="349" r:id="rId27"/>
    <p:sldId id="341" r:id="rId28"/>
    <p:sldId id="311" r:id="rId29"/>
    <p:sldId id="312" r:id="rId30"/>
    <p:sldId id="313" r:id="rId31"/>
    <p:sldId id="314" r:id="rId32"/>
    <p:sldId id="315" r:id="rId33"/>
    <p:sldId id="316" r:id="rId34"/>
    <p:sldId id="318" r:id="rId35"/>
    <p:sldId id="319" r:id="rId36"/>
    <p:sldId id="317" r:id="rId37"/>
    <p:sldId id="351" r:id="rId38"/>
    <p:sldId id="321" r:id="rId39"/>
    <p:sldId id="320" r:id="rId40"/>
    <p:sldId id="322" r:id="rId41"/>
    <p:sldId id="323" r:id="rId42"/>
    <p:sldId id="327" r:id="rId43"/>
    <p:sldId id="343" r:id="rId44"/>
    <p:sldId id="344" r:id="rId45"/>
    <p:sldId id="352" r:id="rId46"/>
    <p:sldId id="342" r:id="rId47"/>
    <p:sldId id="324" r:id="rId48"/>
    <p:sldId id="345" r:id="rId49"/>
    <p:sldId id="334" r:id="rId50"/>
    <p:sldId id="325" r:id="rId51"/>
    <p:sldId id="326" r:id="rId52"/>
    <p:sldId id="347" r:id="rId53"/>
    <p:sldId id="328" r:id="rId54"/>
    <p:sldId id="329" r:id="rId55"/>
    <p:sldId id="290" r:id="rId56"/>
    <p:sldId id="330" r:id="rId5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1120" autoAdjust="0"/>
  </p:normalViewPr>
  <p:slideViewPr>
    <p:cSldViewPr>
      <p:cViewPr varScale="1">
        <p:scale>
          <a:sx n="98" d="100"/>
          <a:sy n="98" d="100"/>
        </p:scale>
        <p:origin x="45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8832\Dropbox\!V&#253;uka\PSY252\Bloky\5%20Multilevel\Skotsko%20grafy%20do%20p&#345;edn&#225;&#353;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8832\Dropbox\!V&#253;uka\PSY252\Bloky\5%20Multilevel\Skotsko%20grafy%20do%20p&#345;edn&#225;&#353;k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Podíl dívek napříč školami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73"/>
              <c:pt idx="0">
                <c:v>20920</c:v>
              </c:pt>
              <c:pt idx="1">
                <c:v>22520</c:v>
              </c:pt>
              <c:pt idx="2">
                <c:v>22710</c:v>
              </c:pt>
              <c:pt idx="3">
                <c:v>22738</c:v>
              </c:pt>
              <c:pt idx="4">
                <c:v>22908</c:v>
              </c:pt>
              <c:pt idx="5">
                <c:v>23208</c:v>
              </c:pt>
              <c:pt idx="6">
                <c:v>25241</c:v>
              </c:pt>
              <c:pt idx="7">
                <c:v>30474</c:v>
              </c:pt>
              <c:pt idx="8">
                <c:v>35270</c:v>
              </c:pt>
              <c:pt idx="9">
                <c:v>37224</c:v>
              </c:pt>
              <c:pt idx="10">
                <c:v>47627</c:v>
              </c:pt>
              <c:pt idx="11">
                <c:v>50627</c:v>
              </c:pt>
              <c:pt idx="12">
                <c:v>50631</c:v>
              </c:pt>
              <c:pt idx="13">
                <c:v>60421</c:v>
              </c:pt>
              <c:pt idx="14">
                <c:v>60427</c:v>
              </c:pt>
              <c:pt idx="15">
                <c:v>60437</c:v>
              </c:pt>
              <c:pt idx="16">
                <c:v>60439</c:v>
              </c:pt>
              <c:pt idx="17">
                <c:v>60441</c:v>
              </c:pt>
              <c:pt idx="18">
                <c:v>60455</c:v>
              </c:pt>
              <c:pt idx="19">
                <c:v>60457</c:v>
              </c:pt>
              <c:pt idx="20">
                <c:v>60501</c:v>
              </c:pt>
              <c:pt idx="21">
                <c:v>60729</c:v>
              </c:pt>
              <c:pt idx="22">
                <c:v>60741</c:v>
              </c:pt>
              <c:pt idx="23">
                <c:v>63619</c:v>
              </c:pt>
              <c:pt idx="24">
                <c:v>63833</c:v>
              </c:pt>
              <c:pt idx="25">
                <c:v>64251</c:v>
              </c:pt>
              <c:pt idx="26">
                <c:v>64321</c:v>
              </c:pt>
              <c:pt idx="27">
                <c:v>64327</c:v>
              </c:pt>
              <c:pt idx="28">
                <c:v>64343</c:v>
              </c:pt>
              <c:pt idx="29">
                <c:v>64359</c:v>
              </c:pt>
              <c:pt idx="30">
                <c:v>64428</c:v>
              </c:pt>
              <c:pt idx="31">
                <c:v>65385</c:v>
              </c:pt>
              <c:pt idx="32">
                <c:v>66365</c:v>
              </c:pt>
              <c:pt idx="33">
                <c:v>67051</c:v>
              </c:pt>
              <c:pt idx="34">
                <c:v>67105</c:v>
              </c:pt>
              <c:pt idx="35">
                <c:v>67311</c:v>
              </c:pt>
              <c:pt idx="36">
                <c:v>68107</c:v>
              </c:pt>
              <c:pt idx="37">
                <c:v>68111</c:v>
              </c:pt>
              <c:pt idx="38">
                <c:v>68121</c:v>
              </c:pt>
              <c:pt idx="39">
                <c:v>68125</c:v>
              </c:pt>
              <c:pt idx="40">
                <c:v>68133</c:v>
              </c:pt>
              <c:pt idx="41">
                <c:v>68137</c:v>
              </c:pt>
              <c:pt idx="42">
                <c:v>68201</c:v>
              </c:pt>
              <c:pt idx="43">
                <c:v>68207</c:v>
              </c:pt>
              <c:pt idx="44">
                <c:v>68217</c:v>
              </c:pt>
              <c:pt idx="45">
                <c:v>68227</c:v>
              </c:pt>
              <c:pt idx="46">
                <c:v>68233</c:v>
              </c:pt>
              <c:pt idx="47">
                <c:v>68237</c:v>
              </c:pt>
              <c:pt idx="48">
                <c:v>68241</c:v>
              </c:pt>
              <c:pt idx="49">
                <c:v>68255</c:v>
              </c:pt>
              <c:pt idx="50">
                <c:v>68271</c:v>
              </c:pt>
              <c:pt idx="51">
                <c:v>68303</c:v>
              </c:pt>
              <c:pt idx="52">
                <c:v>68321</c:v>
              </c:pt>
              <c:pt idx="53">
                <c:v>68329</c:v>
              </c:pt>
              <c:pt idx="54">
                <c:v>68405</c:v>
              </c:pt>
              <c:pt idx="55">
                <c:v>68411</c:v>
              </c:pt>
              <c:pt idx="56">
                <c:v>68417</c:v>
              </c:pt>
              <c:pt idx="57">
                <c:v>68531</c:v>
              </c:pt>
              <c:pt idx="58">
                <c:v>68611</c:v>
              </c:pt>
              <c:pt idx="59">
                <c:v>68629</c:v>
              </c:pt>
              <c:pt idx="60">
                <c:v>68711</c:v>
              </c:pt>
              <c:pt idx="61">
                <c:v>68723</c:v>
              </c:pt>
              <c:pt idx="62">
                <c:v>68805</c:v>
              </c:pt>
              <c:pt idx="63">
                <c:v>68809</c:v>
              </c:pt>
              <c:pt idx="64">
                <c:v>71927</c:v>
              </c:pt>
              <c:pt idx="65">
                <c:v>74330</c:v>
              </c:pt>
              <c:pt idx="66">
                <c:v>74862</c:v>
              </c:pt>
              <c:pt idx="67">
                <c:v>74874</c:v>
              </c:pt>
              <c:pt idx="68">
                <c:v>76531</c:v>
              </c:pt>
              <c:pt idx="69">
                <c:v>76631</c:v>
              </c:pt>
              <c:pt idx="70">
                <c:v>77207</c:v>
              </c:pt>
              <c:pt idx="71">
                <c:v>84707</c:v>
              </c:pt>
              <c:pt idx="72">
                <c:v>84772</c:v>
              </c:pt>
            </c:numLit>
          </c:cat>
          <c:val>
            <c:numLit>
              <c:formatCode>#,##0.0</c:formatCode>
              <c:ptCount val="73"/>
              <c:pt idx="0">
                <c:v>0.55555555555555558</c:v>
              </c:pt>
              <c:pt idx="1">
                <c:v>0.66153846153846119</c:v>
              </c:pt>
              <c:pt idx="2">
                <c:v>0.61111111111111116</c:v>
              </c:pt>
              <c:pt idx="3">
                <c:v>0.39999999999999997</c:v>
              </c:pt>
              <c:pt idx="4">
                <c:v>0.83333333333333337</c:v>
              </c:pt>
              <c:pt idx="5">
                <c:v>0.73913043478260865</c:v>
              </c:pt>
              <c:pt idx="6">
                <c:v>0.2</c:v>
              </c:pt>
              <c:pt idx="7">
                <c:v>0.48888888888888893</c:v>
              </c:pt>
              <c:pt idx="8">
                <c:v>0.41666666666666663</c:v>
              </c:pt>
              <c:pt idx="9">
                <c:v>0.43181818181818177</c:v>
              </c:pt>
              <c:pt idx="10">
                <c:v>0.33333333333333337</c:v>
              </c:pt>
              <c:pt idx="11">
                <c:v>0.5</c:v>
              </c:pt>
              <c:pt idx="12">
                <c:v>0.71428571428571419</c:v>
              </c:pt>
              <c:pt idx="13">
                <c:v>0.8</c:v>
              </c:pt>
              <c:pt idx="14">
                <c:v>0.59259259259259256</c:v>
              </c:pt>
              <c:pt idx="15">
                <c:v>0.54999999999999993</c:v>
              </c:pt>
              <c:pt idx="16">
                <c:v>0.46153846153846151</c:v>
              </c:pt>
              <c:pt idx="17">
                <c:v>0.70588235294117652</c:v>
              </c:pt>
              <c:pt idx="18">
                <c:v>0.54761904761904767</c:v>
              </c:pt>
              <c:pt idx="19">
                <c:v>0.40740740740740738</c:v>
              </c:pt>
              <c:pt idx="20">
                <c:v>0.61538461538461542</c:v>
              </c:pt>
              <c:pt idx="21">
                <c:v>0.4285714285714286</c:v>
              </c:pt>
              <c:pt idx="22">
                <c:v>0.73076923076923062</c:v>
              </c:pt>
              <c:pt idx="23">
                <c:v>0.25</c:v>
              </c:pt>
              <c:pt idx="24">
                <c:v>0.24999999999999997</c:v>
              </c:pt>
              <c:pt idx="25">
                <c:v>0.63888888888888873</c:v>
              </c:pt>
              <c:pt idx="26">
                <c:v>0.61111111111111105</c:v>
              </c:pt>
              <c:pt idx="27">
                <c:v>0.37499999999999994</c:v>
              </c:pt>
              <c:pt idx="28">
                <c:v>0.6578947368421052</c:v>
              </c:pt>
              <c:pt idx="29">
                <c:v>0.625</c:v>
              </c:pt>
              <c:pt idx="30">
                <c:v>0.4</c:v>
              </c:pt>
              <c:pt idx="31">
                <c:v>0.25</c:v>
              </c:pt>
              <c:pt idx="32">
                <c:v>0.83333333333333337</c:v>
              </c:pt>
              <c:pt idx="33">
                <c:v>0.55555555555555558</c:v>
              </c:pt>
              <c:pt idx="34">
                <c:v>0.74193548387096764</c:v>
              </c:pt>
              <c:pt idx="35">
                <c:v>0.66666666666666663</c:v>
              </c:pt>
              <c:pt idx="36">
                <c:v>0.64556962025316444</c:v>
              </c:pt>
              <c:pt idx="37">
                <c:v>0.59999999999999976</c:v>
              </c:pt>
              <c:pt idx="38">
                <c:v>0.81818181818181801</c:v>
              </c:pt>
              <c:pt idx="39">
                <c:v>0.71999999999999986</c:v>
              </c:pt>
              <c:pt idx="40">
                <c:v>0.61702127659574468</c:v>
              </c:pt>
              <c:pt idx="41">
                <c:v>0.67307692307692313</c:v>
              </c:pt>
              <c:pt idx="42">
                <c:v>0.5</c:v>
              </c:pt>
              <c:pt idx="43">
                <c:v>0.8</c:v>
              </c:pt>
              <c:pt idx="44">
                <c:v>0.82608695652173902</c:v>
              </c:pt>
              <c:pt idx="45">
                <c:v>0.23529411764705882</c:v>
              </c:pt>
              <c:pt idx="46">
                <c:v>0.67567567567567544</c:v>
              </c:pt>
              <c:pt idx="47">
                <c:v>0.56756756756756754</c:v>
              </c:pt>
              <c:pt idx="48">
                <c:v>0.66666666666666674</c:v>
              </c:pt>
              <c:pt idx="49">
                <c:v>0.41666666666666669</c:v>
              </c:pt>
              <c:pt idx="50">
                <c:v>0.6923076923076924</c:v>
              </c:pt>
              <c:pt idx="51">
                <c:v>0.39999999999999997</c:v>
              </c:pt>
              <c:pt idx="52">
                <c:v>0.53846153846153844</c:v>
              </c:pt>
              <c:pt idx="53">
                <c:v>0.66666666666666663</c:v>
              </c:pt>
              <c:pt idx="54">
                <c:v>0.6944444444444442</c:v>
              </c:pt>
              <c:pt idx="55">
                <c:v>0.63095238095238126</c:v>
              </c:pt>
              <c:pt idx="56">
                <c:v>0.44680851063829802</c:v>
              </c:pt>
              <c:pt idx="57">
                <c:v>0.81818181818181812</c:v>
              </c:pt>
              <c:pt idx="58">
                <c:v>0.7</c:v>
              </c:pt>
              <c:pt idx="59">
                <c:v>0.4</c:v>
              </c:pt>
              <c:pt idx="60">
                <c:v>0.6</c:v>
              </c:pt>
              <c:pt idx="61">
                <c:v>0.88888888888888884</c:v>
              </c:pt>
              <c:pt idx="62">
                <c:v>0.45161290322580649</c:v>
              </c:pt>
              <c:pt idx="63">
                <c:v>0.5890410958904112</c:v>
              </c:pt>
              <c:pt idx="64">
                <c:v>0.62499999999999989</c:v>
              </c:pt>
              <c:pt idx="65">
                <c:v>0.33333333333333337</c:v>
              </c:pt>
              <c:pt idx="66">
                <c:v>0.54999999999999993</c:v>
              </c:pt>
              <c:pt idx="67">
                <c:v>0.87999999999999989</c:v>
              </c:pt>
              <c:pt idx="68">
                <c:v>0.5</c:v>
              </c:pt>
              <c:pt idx="69">
                <c:v>0.66666666666666663</c:v>
              </c:pt>
              <c:pt idx="70">
                <c:v>0.61904761904761918</c:v>
              </c:pt>
              <c:pt idx="71">
                <c:v>0.5</c:v>
              </c:pt>
              <c:pt idx="72">
                <c:v>0.54545454545454564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4603-4B1E-902F-C5A4B1952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367400"/>
        <c:axId val="620314752"/>
      </c:lineChart>
      <c:catAx>
        <c:axId val="610367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Škola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0314752"/>
        <c:crosses val="autoZero"/>
        <c:auto val="1"/>
        <c:lblAlgn val="ctr"/>
        <c:lblOffset val="100"/>
        <c:noMultiLvlLbl val="0"/>
      </c:catAx>
      <c:valAx>
        <c:axId val="62031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% dívek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036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List1!$B$3</c:f>
              <c:strCache>
                <c:ptCount val="1"/>
                <c:pt idx="0">
                  <c:v>% děvčat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List1!$A$4:$A$76</c:f>
              <c:strCache>
                <c:ptCount val="73"/>
                <c:pt idx="0">
                  <c:v>68207</c:v>
                </c:pt>
                <c:pt idx="1">
                  <c:v>68137</c:v>
                </c:pt>
                <c:pt idx="2">
                  <c:v>22710</c:v>
                </c:pt>
                <c:pt idx="3">
                  <c:v>20920</c:v>
                </c:pt>
                <c:pt idx="4">
                  <c:v>77207</c:v>
                </c:pt>
                <c:pt idx="5">
                  <c:v>68217</c:v>
                </c:pt>
                <c:pt idx="6">
                  <c:v>68611</c:v>
                </c:pt>
                <c:pt idx="7">
                  <c:v>22520</c:v>
                </c:pt>
                <c:pt idx="8">
                  <c:v>68133</c:v>
                </c:pt>
                <c:pt idx="9">
                  <c:v>67051</c:v>
                </c:pt>
                <c:pt idx="10">
                  <c:v>68233</c:v>
                </c:pt>
                <c:pt idx="11">
                  <c:v>68271</c:v>
                </c:pt>
                <c:pt idx="12">
                  <c:v>68711</c:v>
                </c:pt>
                <c:pt idx="13">
                  <c:v>68411</c:v>
                </c:pt>
                <c:pt idx="14">
                  <c:v>66365</c:v>
                </c:pt>
                <c:pt idx="15">
                  <c:v>68809</c:v>
                </c:pt>
                <c:pt idx="16">
                  <c:v>71927</c:v>
                </c:pt>
                <c:pt idx="17">
                  <c:v>60441</c:v>
                </c:pt>
                <c:pt idx="18">
                  <c:v>68227</c:v>
                </c:pt>
                <c:pt idx="19">
                  <c:v>68107</c:v>
                </c:pt>
                <c:pt idx="20">
                  <c:v>74330</c:v>
                </c:pt>
                <c:pt idx="21">
                  <c:v>60427</c:v>
                </c:pt>
                <c:pt idx="22">
                  <c:v>68121</c:v>
                </c:pt>
                <c:pt idx="23">
                  <c:v>64327</c:v>
                </c:pt>
                <c:pt idx="24">
                  <c:v>76531</c:v>
                </c:pt>
                <c:pt idx="25">
                  <c:v>60421</c:v>
                </c:pt>
                <c:pt idx="26">
                  <c:v>37224</c:v>
                </c:pt>
                <c:pt idx="27">
                  <c:v>Total</c:v>
                </c:pt>
                <c:pt idx="28">
                  <c:v>60741</c:v>
                </c:pt>
                <c:pt idx="29">
                  <c:v>68125</c:v>
                </c:pt>
                <c:pt idx="30">
                  <c:v>68723</c:v>
                </c:pt>
                <c:pt idx="31">
                  <c:v>68329</c:v>
                </c:pt>
                <c:pt idx="32">
                  <c:v>68111</c:v>
                </c:pt>
                <c:pt idx="33">
                  <c:v>76631</c:v>
                </c:pt>
                <c:pt idx="34">
                  <c:v>74874</c:v>
                </c:pt>
                <c:pt idx="35">
                  <c:v>50627</c:v>
                </c:pt>
                <c:pt idx="36">
                  <c:v>74862</c:v>
                </c:pt>
                <c:pt idx="37">
                  <c:v>60501</c:v>
                </c:pt>
                <c:pt idx="38">
                  <c:v>68805</c:v>
                </c:pt>
                <c:pt idx="39">
                  <c:v>23208</c:v>
                </c:pt>
                <c:pt idx="40">
                  <c:v>50631</c:v>
                </c:pt>
                <c:pt idx="41">
                  <c:v>68303</c:v>
                </c:pt>
                <c:pt idx="42">
                  <c:v>68629</c:v>
                </c:pt>
                <c:pt idx="43">
                  <c:v>63833</c:v>
                </c:pt>
                <c:pt idx="44">
                  <c:v>68237</c:v>
                </c:pt>
                <c:pt idx="45">
                  <c:v>64343</c:v>
                </c:pt>
                <c:pt idx="46">
                  <c:v>68417</c:v>
                </c:pt>
                <c:pt idx="47">
                  <c:v>67311</c:v>
                </c:pt>
                <c:pt idx="48">
                  <c:v>60437</c:v>
                </c:pt>
                <c:pt idx="49">
                  <c:v>60455</c:v>
                </c:pt>
                <c:pt idx="50">
                  <c:v>68241</c:v>
                </c:pt>
                <c:pt idx="51">
                  <c:v>68321</c:v>
                </c:pt>
                <c:pt idx="52">
                  <c:v>63619</c:v>
                </c:pt>
                <c:pt idx="53">
                  <c:v>22738</c:v>
                </c:pt>
                <c:pt idx="54">
                  <c:v>35270</c:v>
                </c:pt>
                <c:pt idx="55">
                  <c:v>64321</c:v>
                </c:pt>
                <c:pt idx="56">
                  <c:v>22908</c:v>
                </c:pt>
                <c:pt idx="57">
                  <c:v>60457</c:v>
                </c:pt>
                <c:pt idx="58">
                  <c:v>64428</c:v>
                </c:pt>
                <c:pt idx="59">
                  <c:v>68255</c:v>
                </c:pt>
                <c:pt idx="60">
                  <c:v>64251</c:v>
                </c:pt>
                <c:pt idx="61">
                  <c:v>68531</c:v>
                </c:pt>
                <c:pt idx="62">
                  <c:v>47627</c:v>
                </c:pt>
                <c:pt idx="63">
                  <c:v>64359</c:v>
                </c:pt>
                <c:pt idx="64">
                  <c:v>65385</c:v>
                </c:pt>
                <c:pt idx="65">
                  <c:v>68405</c:v>
                </c:pt>
                <c:pt idx="66">
                  <c:v>60439</c:v>
                </c:pt>
                <c:pt idx="67">
                  <c:v>30474</c:v>
                </c:pt>
                <c:pt idx="68">
                  <c:v>84772</c:v>
                </c:pt>
                <c:pt idx="69">
                  <c:v>67105</c:v>
                </c:pt>
                <c:pt idx="70">
                  <c:v>60729</c:v>
                </c:pt>
                <c:pt idx="71">
                  <c:v>84707</c:v>
                </c:pt>
                <c:pt idx="72">
                  <c:v>25241</c:v>
                </c:pt>
              </c:strCache>
            </c:strRef>
          </c:cat>
          <c:val>
            <c:numRef>
              <c:f>List1!$B$4:$B$76</c:f>
              <c:numCache>
                <c:formatCode>###0.00</c:formatCode>
                <c:ptCount val="73"/>
                <c:pt idx="0">
                  <c:v>80</c:v>
                </c:pt>
                <c:pt idx="1">
                  <c:v>67.307692307692307</c:v>
                </c:pt>
                <c:pt idx="2">
                  <c:v>61.111111111111114</c:v>
                </c:pt>
                <c:pt idx="3">
                  <c:v>55.555555555555557</c:v>
                </c:pt>
                <c:pt idx="4">
                  <c:v>61.904761904761919</c:v>
                </c:pt>
                <c:pt idx="5">
                  <c:v>82.608695652173907</c:v>
                </c:pt>
                <c:pt idx="6">
                  <c:v>70</c:v>
                </c:pt>
                <c:pt idx="7">
                  <c:v>66.153846153846118</c:v>
                </c:pt>
                <c:pt idx="8">
                  <c:v>61.702127659574465</c:v>
                </c:pt>
                <c:pt idx="9">
                  <c:v>55.555555555555557</c:v>
                </c:pt>
                <c:pt idx="10">
                  <c:v>67.567567567567551</c:v>
                </c:pt>
                <c:pt idx="11">
                  <c:v>69.230769230769241</c:v>
                </c:pt>
                <c:pt idx="12">
                  <c:v>60</c:v>
                </c:pt>
                <c:pt idx="13">
                  <c:v>63.095238095238123</c:v>
                </c:pt>
                <c:pt idx="14">
                  <c:v>83.333333333333343</c:v>
                </c:pt>
                <c:pt idx="15">
                  <c:v>58.904109589041113</c:v>
                </c:pt>
                <c:pt idx="16">
                  <c:v>62.499999999999986</c:v>
                </c:pt>
                <c:pt idx="17">
                  <c:v>70.588235294117652</c:v>
                </c:pt>
                <c:pt idx="18">
                  <c:v>23.52941176470588</c:v>
                </c:pt>
                <c:pt idx="19">
                  <c:v>64.556962025316437</c:v>
                </c:pt>
                <c:pt idx="20">
                  <c:v>33.333333333333336</c:v>
                </c:pt>
                <c:pt idx="21">
                  <c:v>59.259259259259252</c:v>
                </c:pt>
                <c:pt idx="22">
                  <c:v>81.818181818181799</c:v>
                </c:pt>
                <c:pt idx="23">
                  <c:v>37.499999999999986</c:v>
                </c:pt>
                <c:pt idx="24">
                  <c:v>50</c:v>
                </c:pt>
                <c:pt idx="25">
                  <c:v>80</c:v>
                </c:pt>
                <c:pt idx="26">
                  <c:v>43.18181818181818</c:v>
                </c:pt>
                <c:pt idx="27">
                  <c:v>0.59212598425196938</c:v>
                </c:pt>
                <c:pt idx="28">
                  <c:v>73.076923076923066</c:v>
                </c:pt>
                <c:pt idx="29">
                  <c:v>71.999999999999986</c:v>
                </c:pt>
                <c:pt idx="30">
                  <c:v>88.888888888888886</c:v>
                </c:pt>
                <c:pt idx="31">
                  <c:v>66.666666666666657</c:v>
                </c:pt>
                <c:pt idx="32">
                  <c:v>59.999999999999979</c:v>
                </c:pt>
                <c:pt idx="33">
                  <c:v>66.666666666666657</c:v>
                </c:pt>
                <c:pt idx="34">
                  <c:v>87.999999999999986</c:v>
                </c:pt>
                <c:pt idx="35">
                  <c:v>49.999999999999993</c:v>
                </c:pt>
                <c:pt idx="36">
                  <c:v>54.999999999999993</c:v>
                </c:pt>
                <c:pt idx="37">
                  <c:v>61.53846153846154</c:v>
                </c:pt>
                <c:pt idx="38">
                  <c:v>45.161290322580641</c:v>
                </c:pt>
                <c:pt idx="39">
                  <c:v>73.91304347826086</c:v>
                </c:pt>
                <c:pt idx="40">
                  <c:v>71.428571428571416</c:v>
                </c:pt>
                <c:pt idx="41">
                  <c:v>39.999999999999993</c:v>
                </c:pt>
                <c:pt idx="42">
                  <c:v>40</c:v>
                </c:pt>
                <c:pt idx="43">
                  <c:v>25.000000000000007</c:v>
                </c:pt>
                <c:pt idx="44">
                  <c:v>56.756756756756758</c:v>
                </c:pt>
                <c:pt idx="45">
                  <c:v>65.78947368421052</c:v>
                </c:pt>
                <c:pt idx="46">
                  <c:v>44.680851063829799</c:v>
                </c:pt>
                <c:pt idx="47">
                  <c:v>66.666666666666657</c:v>
                </c:pt>
                <c:pt idx="48">
                  <c:v>54.999999999999993</c:v>
                </c:pt>
                <c:pt idx="49">
                  <c:v>54.761904761904766</c:v>
                </c:pt>
                <c:pt idx="50">
                  <c:v>66.666666666666671</c:v>
                </c:pt>
                <c:pt idx="51">
                  <c:v>53.846153846153847</c:v>
                </c:pt>
                <c:pt idx="52">
                  <c:v>25</c:v>
                </c:pt>
                <c:pt idx="53">
                  <c:v>40</c:v>
                </c:pt>
                <c:pt idx="54">
                  <c:v>41.666666666666664</c:v>
                </c:pt>
                <c:pt idx="55">
                  <c:v>61.111111111111107</c:v>
                </c:pt>
                <c:pt idx="56">
                  <c:v>83.333333333333343</c:v>
                </c:pt>
                <c:pt idx="57">
                  <c:v>40.74074074074074</c:v>
                </c:pt>
                <c:pt idx="58">
                  <c:v>40</c:v>
                </c:pt>
                <c:pt idx="59">
                  <c:v>41.666666666666671</c:v>
                </c:pt>
                <c:pt idx="60">
                  <c:v>63.888888888888872</c:v>
                </c:pt>
                <c:pt idx="61">
                  <c:v>81.818181818181813</c:v>
                </c:pt>
                <c:pt idx="62">
                  <c:v>33.333333333333336</c:v>
                </c:pt>
                <c:pt idx="63">
                  <c:v>62.5</c:v>
                </c:pt>
                <c:pt idx="64">
                  <c:v>25</c:v>
                </c:pt>
                <c:pt idx="65">
                  <c:v>69.444444444444414</c:v>
                </c:pt>
                <c:pt idx="66">
                  <c:v>46.153846153846153</c:v>
                </c:pt>
                <c:pt idx="67">
                  <c:v>48.888888888888893</c:v>
                </c:pt>
                <c:pt idx="68">
                  <c:v>54.545454545454561</c:v>
                </c:pt>
                <c:pt idx="69">
                  <c:v>74.193548387096769</c:v>
                </c:pt>
                <c:pt idx="70">
                  <c:v>42.857142857142861</c:v>
                </c:pt>
                <c:pt idx="71">
                  <c:v>50</c:v>
                </c:pt>
                <c:pt idx="7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BB-4F82-A78D-64FE8633D0E7}"/>
            </c:ext>
          </c:extLst>
        </c:ser>
        <c:ser>
          <c:idx val="1"/>
          <c:order val="1"/>
          <c:tx>
            <c:strRef>
              <c:f>List1!$C$3</c:f>
              <c:strCache>
                <c:ptCount val="1"/>
                <c:pt idx="0">
                  <c:v>Body z testu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List1!$A$4:$A$76</c:f>
              <c:strCache>
                <c:ptCount val="73"/>
                <c:pt idx="0">
                  <c:v>68207</c:v>
                </c:pt>
                <c:pt idx="1">
                  <c:v>68137</c:v>
                </c:pt>
                <c:pt idx="2">
                  <c:v>22710</c:v>
                </c:pt>
                <c:pt idx="3">
                  <c:v>20920</c:v>
                </c:pt>
                <c:pt idx="4">
                  <c:v>77207</c:v>
                </c:pt>
                <c:pt idx="5">
                  <c:v>68217</c:v>
                </c:pt>
                <c:pt idx="6">
                  <c:v>68611</c:v>
                </c:pt>
                <c:pt idx="7">
                  <c:v>22520</c:v>
                </c:pt>
                <c:pt idx="8">
                  <c:v>68133</c:v>
                </c:pt>
                <c:pt idx="9">
                  <c:v>67051</c:v>
                </c:pt>
                <c:pt idx="10">
                  <c:v>68233</c:v>
                </c:pt>
                <c:pt idx="11">
                  <c:v>68271</c:v>
                </c:pt>
                <c:pt idx="12">
                  <c:v>68711</c:v>
                </c:pt>
                <c:pt idx="13">
                  <c:v>68411</c:v>
                </c:pt>
                <c:pt idx="14">
                  <c:v>66365</c:v>
                </c:pt>
                <c:pt idx="15">
                  <c:v>68809</c:v>
                </c:pt>
                <c:pt idx="16">
                  <c:v>71927</c:v>
                </c:pt>
                <c:pt idx="17">
                  <c:v>60441</c:v>
                </c:pt>
                <c:pt idx="18">
                  <c:v>68227</c:v>
                </c:pt>
                <c:pt idx="19">
                  <c:v>68107</c:v>
                </c:pt>
                <c:pt idx="20">
                  <c:v>74330</c:v>
                </c:pt>
                <c:pt idx="21">
                  <c:v>60427</c:v>
                </c:pt>
                <c:pt idx="22">
                  <c:v>68121</c:v>
                </c:pt>
                <c:pt idx="23">
                  <c:v>64327</c:v>
                </c:pt>
                <c:pt idx="24">
                  <c:v>76531</c:v>
                </c:pt>
                <c:pt idx="25">
                  <c:v>60421</c:v>
                </c:pt>
                <c:pt idx="26">
                  <c:v>37224</c:v>
                </c:pt>
                <c:pt idx="27">
                  <c:v>Total</c:v>
                </c:pt>
                <c:pt idx="28">
                  <c:v>60741</c:v>
                </c:pt>
                <c:pt idx="29">
                  <c:v>68125</c:v>
                </c:pt>
                <c:pt idx="30">
                  <c:v>68723</c:v>
                </c:pt>
                <c:pt idx="31">
                  <c:v>68329</c:v>
                </c:pt>
                <c:pt idx="32">
                  <c:v>68111</c:v>
                </c:pt>
                <c:pt idx="33">
                  <c:v>76631</c:v>
                </c:pt>
                <c:pt idx="34">
                  <c:v>74874</c:v>
                </c:pt>
                <c:pt idx="35">
                  <c:v>50627</c:v>
                </c:pt>
                <c:pt idx="36">
                  <c:v>74862</c:v>
                </c:pt>
                <c:pt idx="37">
                  <c:v>60501</c:v>
                </c:pt>
                <c:pt idx="38">
                  <c:v>68805</c:v>
                </c:pt>
                <c:pt idx="39">
                  <c:v>23208</c:v>
                </c:pt>
                <c:pt idx="40">
                  <c:v>50631</c:v>
                </c:pt>
                <c:pt idx="41">
                  <c:v>68303</c:v>
                </c:pt>
                <c:pt idx="42">
                  <c:v>68629</c:v>
                </c:pt>
                <c:pt idx="43">
                  <c:v>63833</c:v>
                </c:pt>
                <c:pt idx="44">
                  <c:v>68237</c:v>
                </c:pt>
                <c:pt idx="45">
                  <c:v>64343</c:v>
                </c:pt>
                <c:pt idx="46">
                  <c:v>68417</c:v>
                </c:pt>
                <c:pt idx="47">
                  <c:v>67311</c:v>
                </c:pt>
                <c:pt idx="48">
                  <c:v>60437</c:v>
                </c:pt>
                <c:pt idx="49">
                  <c:v>60455</c:v>
                </c:pt>
                <c:pt idx="50">
                  <c:v>68241</c:v>
                </c:pt>
                <c:pt idx="51">
                  <c:v>68321</c:v>
                </c:pt>
                <c:pt idx="52">
                  <c:v>63619</c:v>
                </c:pt>
                <c:pt idx="53">
                  <c:v>22738</c:v>
                </c:pt>
                <c:pt idx="54">
                  <c:v>35270</c:v>
                </c:pt>
                <c:pt idx="55">
                  <c:v>64321</c:v>
                </c:pt>
                <c:pt idx="56">
                  <c:v>22908</c:v>
                </c:pt>
                <c:pt idx="57">
                  <c:v>60457</c:v>
                </c:pt>
                <c:pt idx="58">
                  <c:v>64428</c:v>
                </c:pt>
                <c:pt idx="59">
                  <c:v>68255</c:v>
                </c:pt>
                <c:pt idx="60">
                  <c:v>64251</c:v>
                </c:pt>
                <c:pt idx="61">
                  <c:v>68531</c:v>
                </c:pt>
                <c:pt idx="62">
                  <c:v>47627</c:v>
                </c:pt>
                <c:pt idx="63">
                  <c:v>64359</c:v>
                </c:pt>
                <c:pt idx="64">
                  <c:v>65385</c:v>
                </c:pt>
                <c:pt idx="65">
                  <c:v>68405</c:v>
                </c:pt>
                <c:pt idx="66">
                  <c:v>60439</c:v>
                </c:pt>
                <c:pt idx="67">
                  <c:v>30474</c:v>
                </c:pt>
                <c:pt idx="68">
                  <c:v>84772</c:v>
                </c:pt>
                <c:pt idx="69">
                  <c:v>67105</c:v>
                </c:pt>
                <c:pt idx="70">
                  <c:v>60729</c:v>
                </c:pt>
                <c:pt idx="71">
                  <c:v>84707</c:v>
                </c:pt>
                <c:pt idx="72">
                  <c:v>25241</c:v>
                </c:pt>
              </c:strCache>
            </c:strRef>
          </c:cat>
          <c:val>
            <c:numRef>
              <c:f>List1!$C$4:$C$76</c:f>
              <c:numCache>
                <c:formatCode>###0.00</c:formatCode>
                <c:ptCount val="73"/>
                <c:pt idx="0">
                  <c:v>45</c:v>
                </c:pt>
                <c:pt idx="1">
                  <c:v>47.769230769230781</c:v>
                </c:pt>
                <c:pt idx="2">
                  <c:v>49.94444444444445</c:v>
                </c:pt>
                <c:pt idx="3">
                  <c:v>51.111111111111114</c:v>
                </c:pt>
                <c:pt idx="4">
                  <c:v>52.857142857142854</c:v>
                </c:pt>
                <c:pt idx="5">
                  <c:v>56.391304347826086</c:v>
                </c:pt>
                <c:pt idx="6">
                  <c:v>56.4</c:v>
                </c:pt>
                <c:pt idx="7">
                  <c:v>57.384615384615394</c:v>
                </c:pt>
                <c:pt idx="8">
                  <c:v>60.936170212765965</c:v>
                </c:pt>
                <c:pt idx="9">
                  <c:v>62.666666666666664</c:v>
                </c:pt>
                <c:pt idx="10">
                  <c:v>64.297297297297291</c:v>
                </c:pt>
                <c:pt idx="11">
                  <c:v>65.230769230769226</c:v>
                </c:pt>
                <c:pt idx="12">
                  <c:v>65.600000000000009</c:v>
                </c:pt>
                <c:pt idx="13">
                  <c:v>66.952380952380906</c:v>
                </c:pt>
                <c:pt idx="14">
                  <c:v>68.666666666666671</c:v>
                </c:pt>
                <c:pt idx="15">
                  <c:v>68.712328767123296</c:v>
                </c:pt>
                <c:pt idx="16">
                  <c:v>69.208333333333343</c:v>
                </c:pt>
                <c:pt idx="17">
                  <c:v>69.70588235294116</c:v>
                </c:pt>
                <c:pt idx="18">
                  <c:v>70.647058823529392</c:v>
                </c:pt>
                <c:pt idx="19">
                  <c:v>70.91139240506331</c:v>
                </c:pt>
                <c:pt idx="20">
                  <c:v>71.333333333333343</c:v>
                </c:pt>
                <c:pt idx="21">
                  <c:v>71.370370370370367</c:v>
                </c:pt>
                <c:pt idx="22">
                  <c:v>71.590909090909108</c:v>
                </c:pt>
                <c:pt idx="23">
                  <c:v>71.812499999999972</c:v>
                </c:pt>
                <c:pt idx="24">
                  <c:v>73</c:v>
                </c:pt>
                <c:pt idx="25">
                  <c:v>73</c:v>
                </c:pt>
                <c:pt idx="26">
                  <c:v>74.568181818181827</c:v>
                </c:pt>
                <c:pt idx="27">
                  <c:v>74.939632545931673</c:v>
                </c:pt>
                <c:pt idx="28">
                  <c:v>75.653846153846146</c:v>
                </c:pt>
                <c:pt idx="29">
                  <c:v>76.16</c:v>
                </c:pt>
                <c:pt idx="30">
                  <c:v>76.333333333333329</c:v>
                </c:pt>
                <c:pt idx="31">
                  <c:v>76.666666666666657</c:v>
                </c:pt>
                <c:pt idx="32">
                  <c:v>76.933333333333337</c:v>
                </c:pt>
                <c:pt idx="33">
                  <c:v>76.969696969696955</c:v>
                </c:pt>
                <c:pt idx="34">
                  <c:v>77.160000000000025</c:v>
                </c:pt>
                <c:pt idx="35">
                  <c:v>77.5</c:v>
                </c:pt>
                <c:pt idx="36">
                  <c:v>78.8</c:v>
                </c:pt>
                <c:pt idx="37">
                  <c:v>78.884615384615373</c:v>
                </c:pt>
                <c:pt idx="38">
                  <c:v>79.096774193548384</c:v>
                </c:pt>
                <c:pt idx="39">
                  <c:v>79.739130434782609</c:v>
                </c:pt>
                <c:pt idx="40">
                  <c:v>79.904761904761912</c:v>
                </c:pt>
                <c:pt idx="41">
                  <c:v>80.699999999999989</c:v>
                </c:pt>
                <c:pt idx="42">
                  <c:v>80.700000000000017</c:v>
                </c:pt>
                <c:pt idx="43">
                  <c:v>80.833333333333329</c:v>
                </c:pt>
                <c:pt idx="44">
                  <c:v>80.918918918918934</c:v>
                </c:pt>
                <c:pt idx="45">
                  <c:v>81.39473684210526</c:v>
                </c:pt>
                <c:pt idx="46">
                  <c:v>81.957446808510667</c:v>
                </c:pt>
                <c:pt idx="47">
                  <c:v>82.000000000000014</c:v>
                </c:pt>
                <c:pt idx="48">
                  <c:v>82.649999999999991</c:v>
                </c:pt>
                <c:pt idx="49">
                  <c:v>82.999999999999986</c:v>
                </c:pt>
                <c:pt idx="50">
                  <c:v>83.055555555555571</c:v>
                </c:pt>
                <c:pt idx="51">
                  <c:v>83.884615384615401</c:v>
                </c:pt>
                <c:pt idx="52">
                  <c:v>84</c:v>
                </c:pt>
                <c:pt idx="53">
                  <c:v>84.5</c:v>
                </c:pt>
                <c:pt idx="54">
                  <c:v>84.583333333333343</c:v>
                </c:pt>
                <c:pt idx="55">
                  <c:v>84.805555555555557</c:v>
                </c:pt>
                <c:pt idx="56">
                  <c:v>84.833333333333343</c:v>
                </c:pt>
                <c:pt idx="57">
                  <c:v>86.814814814814824</c:v>
                </c:pt>
                <c:pt idx="58">
                  <c:v>87</c:v>
                </c:pt>
                <c:pt idx="59">
                  <c:v>87.124999999999986</c:v>
                </c:pt>
                <c:pt idx="60">
                  <c:v>87.777777777777786</c:v>
                </c:pt>
                <c:pt idx="61">
                  <c:v>87.909090909090907</c:v>
                </c:pt>
                <c:pt idx="62">
                  <c:v>88</c:v>
                </c:pt>
                <c:pt idx="63">
                  <c:v>88.999999999999986</c:v>
                </c:pt>
                <c:pt idx="64">
                  <c:v>89</c:v>
                </c:pt>
                <c:pt idx="65">
                  <c:v>91.027777777777786</c:v>
                </c:pt>
                <c:pt idx="66">
                  <c:v>91.615384615384613</c:v>
                </c:pt>
                <c:pt idx="67">
                  <c:v>93.066666666666663</c:v>
                </c:pt>
                <c:pt idx="68">
                  <c:v>94.318181818181813</c:v>
                </c:pt>
                <c:pt idx="69">
                  <c:v>96.161290322580641</c:v>
                </c:pt>
                <c:pt idx="70">
                  <c:v>96.285714285714278</c:v>
                </c:pt>
                <c:pt idx="71">
                  <c:v>99.5</c:v>
                </c:pt>
                <c:pt idx="72">
                  <c:v>104.8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BB-4F82-A78D-64FE8633D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6588223"/>
        <c:axId val="1736346911"/>
      </c:lineChart>
      <c:catAx>
        <c:axId val="178658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6346911"/>
        <c:crosses val="autoZero"/>
        <c:auto val="1"/>
        <c:lblAlgn val="ctr"/>
        <c:lblOffset val="100"/>
        <c:noMultiLvlLbl val="0"/>
      </c:catAx>
      <c:valAx>
        <c:axId val="173634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8658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List2!$C$4</c:f>
              <c:strCache>
                <c:ptCount val="1"/>
                <c:pt idx="0">
                  <c:v>gender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List2!$B$5:$B$77</c:f>
              <c:numCache>
                <c:formatCode>###0.000</c:formatCode>
                <c:ptCount val="73"/>
                <c:pt idx="0">
                  <c:v>57.303012945434531</c:v>
                </c:pt>
                <c:pt idx="1">
                  <c:v>59.359254278228875</c:v>
                </c:pt>
                <c:pt idx="2">
                  <c:v>55.391565537355049</c:v>
                </c:pt>
                <c:pt idx="3">
                  <c:v>84.935430118962088</c:v>
                </c:pt>
                <c:pt idx="4">
                  <c:v>85.906285624340953</c:v>
                </c:pt>
                <c:pt idx="5">
                  <c:v>84.604763841192181</c:v>
                </c:pt>
                <c:pt idx="6">
                  <c:v>97.161698857759973</c:v>
                </c:pt>
                <c:pt idx="7">
                  <c:v>95.15873923938338</c:v>
                </c:pt>
                <c:pt idx="8">
                  <c:v>84.983070261574369</c:v>
                </c:pt>
                <c:pt idx="9">
                  <c:v>76.242833867731093</c:v>
                </c:pt>
                <c:pt idx="10">
                  <c:v>86.684946294889826</c:v>
                </c:pt>
                <c:pt idx="11">
                  <c:v>79.776316322661771</c:v>
                </c:pt>
                <c:pt idx="12">
                  <c:v>83.037094894976804</c:v>
                </c:pt>
                <c:pt idx="13">
                  <c:v>77.51703452736156</c:v>
                </c:pt>
                <c:pt idx="14">
                  <c:v>72.925380770914117</c:v>
                </c:pt>
                <c:pt idx="15">
                  <c:v>83.904173051978404</c:v>
                </c:pt>
                <c:pt idx="16">
                  <c:v>91.197477804438535</c:v>
                </c:pt>
                <c:pt idx="17">
                  <c:v>73.298587934092367</c:v>
                </c:pt>
                <c:pt idx="18">
                  <c:v>84.722129955283762</c:v>
                </c:pt>
                <c:pt idx="19">
                  <c:v>88.244685215947229</c:v>
                </c:pt>
                <c:pt idx="20">
                  <c:v>81.337859105018879</c:v>
                </c:pt>
                <c:pt idx="21">
                  <c:v>92.933629669429948</c:v>
                </c:pt>
                <c:pt idx="22">
                  <c:v>79.049289387680147</c:v>
                </c:pt>
                <c:pt idx="23">
                  <c:v>83.126736859222291</c:v>
                </c:pt>
                <c:pt idx="24">
                  <c:v>80.68460888210349</c:v>
                </c:pt>
                <c:pt idx="25">
                  <c:v>89.437211263162197</c:v>
                </c:pt>
                <c:pt idx="26">
                  <c:v>86.27824303698641</c:v>
                </c:pt>
                <c:pt idx="27">
                  <c:v>73.437499102329198</c:v>
                </c:pt>
                <c:pt idx="28">
                  <c:v>83.602887311066326</c:v>
                </c:pt>
                <c:pt idx="29">
                  <c:v>91.070744842506954</c:v>
                </c:pt>
                <c:pt idx="30">
                  <c:v>86.118913010770598</c:v>
                </c:pt>
                <c:pt idx="31">
                  <c:v>85.858245801802795</c:v>
                </c:pt>
                <c:pt idx="32">
                  <c:v>73.996290873409848</c:v>
                </c:pt>
                <c:pt idx="33">
                  <c:v>67.677540213158977</c:v>
                </c:pt>
                <c:pt idx="34">
                  <c:v>98.528048792509239</c:v>
                </c:pt>
                <c:pt idx="35">
                  <c:v>83.916068129157125</c:v>
                </c:pt>
                <c:pt idx="36">
                  <c:v>74.327906287432995</c:v>
                </c:pt>
                <c:pt idx="37">
                  <c:v>78.726940414224842</c:v>
                </c:pt>
                <c:pt idx="38">
                  <c:v>75.538360056743144</c:v>
                </c:pt>
                <c:pt idx="39">
                  <c:v>77.750568818569036</c:v>
                </c:pt>
                <c:pt idx="40">
                  <c:v>63.410547841780392</c:v>
                </c:pt>
                <c:pt idx="41">
                  <c:v>51.426298586974553</c:v>
                </c:pt>
                <c:pt idx="42">
                  <c:v>99.395597222748108</c:v>
                </c:pt>
                <c:pt idx="43">
                  <c:v>58.222300838275885</c:v>
                </c:pt>
                <c:pt idx="44">
                  <c:v>60.905711727915829</c:v>
                </c:pt>
                <c:pt idx="45">
                  <c:v>72.484112478744848</c:v>
                </c:pt>
                <c:pt idx="46">
                  <c:v>66.217283451850975</c:v>
                </c:pt>
                <c:pt idx="47">
                  <c:v>82.799569833820129</c:v>
                </c:pt>
                <c:pt idx="48">
                  <c:v>85.829577592204416</c:v>
                </c:pt>
                <c:pt idx="49">
                  <c:v>87.731792607022882</c:v>
                </c:pt>
                <c:pt idx="50">
                  <c:v>69.761888679975158</c:v>
                </c:pt>
                <c:pt idx="51">
                  <c:v>82.380625405971571</c:v>
                </c:pt>
                <c:pt idx="52">
                  <c:v>85.719644760796982</c:v>
                </c:pt>
                <c:pt idx="53">
                  <c:v>78.956264849263093</c:v>
                </c:pt>
                <c:pt idx="54">
                  <c:v>92.371990901174968</c:v>
                </c:pt>
                <c:pt idx="55">
                  <c:v>70.505875614742479</c:v>
                </c:pt>
                <c:pt idx="56">
                  <c:v>84.595054192445133</c:v>
                </c:pt>
                <c:pt idx="57">
                  <c:v>90.66215905473338</c:v>
                </c:pt>
                <c:pt idx="58">
                  <c:v>62.904751083195038</c:v>
                </c:pt>
                <c:pt idx="59">
                  <c:v>82.325158304528216</c:v>
                </c:pt>
                <c:pt idx="60">
                  <c:v>70.145431614136456</c:v>
                </c:pt>
                <c:pt idx="61">
                  <c:v>79.849473775612623</c:v>
                </c:pt>
                <c:pt idx="62">
                  <c:v>81.824205324013064</c:v>
                </c:pt>
                <c:pt idx="63">
                  <c:v>70.803159699531165</c:v>
                </c:pt>
                <c:pt idx="64">
                  <c:v>72.466773275738134</c:v>
                </c:pt>
                <c:pt idx="65">
                  <c:v>74.220061235427977</c:v>
                </c:pt>
                <c:pt idx="66">
                  <c:v>80.374710006827428</c:v>
                </c:pt>
                <c:pt idx="67">
                  <c:v>80.469844129248145</c:v>
                </c:pt>
                <c:pt idx="68">
                  <c:v>76.476552828394077</c:v>
                </c:pt>
                <c:pt idx="69">
                  <c:v>78.596569577898265</c:v>
                </c:pt>
                <c:pt idx="70">
                  <c:v>57.111426471756261</c:v>
                </c:pt>
                <c:pt idx="71">
                  <c:v>89.408138900610226</c:v>
                </c:pt>
                <c:pt idx="72">
                  <c:v>94.765374930851863</c:v>
                </c:pt>
              </c:numCache>
            </c:numRef>
          </c:xVal>
          <c:yVal>
            <c:numRef>
              <c:f>List2!$C$5:$C$77</c:f>
              <c:numCache>
                <c:formatCode>###0.000</c:formatCode>
                <c:ptCount val="73"/>
                <c:pt idx="0">
                  <c:v>-1.5123751662046119</c:v>
                </c:pt>
                <c:pt idx="1">
                  <c:v>-1.9412163043797794</c:v>
                </c:pt>
                <c:pt idx="2">
                  <c:v>-3.4110041410605896</c:v>
                </c:pt>
                <c:pt idx="3">
                  <c:v>-4.4397896992022083</c:v>
                </c:pt>
                <c:pt idx="4">
                  <c:v>-4.4588763474472328</c:v>
                </c:pt>
                <c:pt idx="5">
                  <c:v>-6.7826784711457844</c:v>
                </c:pt>
                <c:pt idx="6">
                  <c:v>-5.0604706446625869</c:v>
                </c:pt>
                <c:pt idx="7">
                  <c:v>-5.8564474498711308</c:v>
                </c:pt>
                <c:pt idx="8">
                  <c:v>-3.9995780408961505</c:v>
                </c:pt>
                <c:pt idx="9">
                  <c:v>-3.5502125202071113</c:v>
                </c:pt>
                <c:pt idx="10">
                  <c:v>-4.656647463115771</c:v>
                </c:pt>
                <c:pt idx="11">
                  <c:v>-4.5082878368756552</c:v>
                </c:pt>
                <c:pt idx="12">
                  <c:v>-4.834670385377307</c:v>
                </c:pt>
                <c:pt idx="13">
                  <c:v>-4.272011000657125</c:v>
                </c:pt>
                <c:pt idx="14">
                  <c:v>-2.0475612013678663</c:v>
                </c:pt>
                <c:pt idx="15">
                  <c:v>-3.5521954688216431</c:v>
                </c:pt>
                <c:pt idx="16">
                  <c:v>-4.2148307732146888</c:v>
                </c:pt>
                <c:pt idx="17">
                  <c:v>-3.8364373037833972</c:v>
                </c:pt>
                <c:pt idx="18">
                  <c:v>-3.7994934909699447</c:v>
                </c:pt>
                <c:pt idx="19">
                  <c:v>-4.4970738448874448</c:v>
                </c:pt>
                <c:pt idx="20">
                  <c:v>-4.2643898583002739</c:v>
                </c:pt>
                <c:pt idx="21">
                  <c:v>-4.0998767869384842</c:v>
                </c:pt>
                <c:pt idx="22">
                  <c:v>-4.5109675972585404</c:v>
                </c:pt>
                <c:pt idx="23">
                  <c:v>-4.5942366022480883</c:v>
                </c:pt>
                <c:pt idx="24">
                  <c:v>-2.5537638433943544</c:v>
                </c:pt>
                <c:pt idx="25">
                  <c:v>-3.7920936574151276</c:v>
                </c:pt>
                <c:pt idx="26">
                  <c:v>-3.3572438607243447</c:v>
                </c:pt>
                <c:pt idx="27">
                  <c:v>-3.2889695758073616</c:v>
                </c:pt>
                <c:pt idx="28">
                  <c:v>-3.8337328211881614</c:v>
                </c:pt>
                <c:pt idx="29">
                  <c:v>-5.7567922751928071</c:v>
                </c:pt>
                <c:pt idx="30">
                  <c:v>-4.9988247499278042</c:v>
                </c:pt>
                <c:pt idx="31">
                  <c:v>-4.2033997861902073</c:v>
                </c:pt>
                <c:pt idx="32">
                  <c:v>-3.8002664185116668</c:v>
                </c:pt>
                <c:pt idx="33">
                  <c:v>-3.4032167260767503</c:v>
                </c:pt>
                <c:pt idx="34">
                  <c:v>-5.1918492139454013</c:v>
                </c:pt>
                <c:pt idx="35">
                  <c:v>-4.2817697137123822</c:v>
                </c:pt>
                <c:pt idx="36">
                  <c:v>-4.9570167306226844</c:v>
                </c:pt>
                <c:pt idx="37">
                  <c:v>-3.100375661066828</c:v>
                </c:pt>
                <c:pt idx="38">
                  <c:v>-4.2285059221301067</c:v>
                </c:pt>
                <c:pt idx="39">
                  <c:v>-2.2739455293006521</c:v>
                </c:pt>
                <c:pt idx="40">
                  <c:v>-2.7325897592587678</c:v>
                </c:pt>
                <c:pt idx="41">
                  <c:v>-4.3570746743803923</c:v>
                </c:pt>
                <c:pt idx="42">
                  <c:v>-5.158834727249233</c:v>
                </c:pt>
                <c:pt idx="43">
                  <c:v>-3.3435552862759459</c:v>
                </c:pt>
                <c:pt idx="44">
                  <c:v>-3.0992048822452296</c:v>
                </c:pt>
                <c:pt idx="45">
                  <c:v>-3.688476977028357</c:v>
                </c:pt>
                <c:pt idx="46">
                  <c:v>-1.7992291036631922</c:v>
                </c:pt>
                <c:pt idx="47">
                  <c:v>-3.7919202679899602</c:v>
                </c:pt>
                <c:pt idx="48">
                  <c:v>-5.2171407363902595</c:v>
                </c:pt>
                <c:pt idx="49">
                  <c:v>-3.7792133070296976</c:v>
                </c:pt>
                <c:pt idx="50">
                  <c:v>-3.8417793713303321</c:v>
                </c:pt>
                <c:pt idx="51">
                  <c:v>-4.5787704878630162</c:v>
                </c:pt>
                <c:pt idx="52">
                  <c:v>-4.0089377478553949</c:v>
                </c:pt>
                <c:pt idx="53">
                  <c:v>-3.6255231511504196</c:v>
                </c:pt>
                <c:pt idx="54">
                  <c:v>-3.4020081331493359</c:v>
                </c:pt>
                <c:pt idx="55">
                  <c:v>-5.1082930906430137</c:v>
                </c:pt>
                <c:pt idx="56">
                  <c:v>-6.1747004951951041</c:v>
                </c:pt>
                <c:pt idx="57">
                  <c:v>-4.848667848606933</c:v>
                </c:pt>
                <c:pt idx="58">
                  <c:v>-3.4538839981914444</c:v>
                </c:pt>
                <c:pt idx="59">
                  <c:v>-4.5621307787864964</c:v>
                </c:pt>
                <c:pt idx="60">
                  <c:v>-3.7529700522870684</c:v>
                </c:pt>
                <c:pt idx="61">
                  <c:v>-4.1073775994584123</c:v>
                </c:pt>
                <c:pt idx="62">
                  <c:v>-5.9829906510512885</c:v>
                </c:pt>
                <c:pt idx="63">
                  <c:v>-3.1036914685240875</c:v>
                </c:pt>
                <c:pt idx="64">
                  <c:v>-4.0169656879839648</c:v>
                </c:pt>
                <c:pt idx="65">
                  <c:v>-3.35107752113319</c:v>
                </c:pt>
                <c:pt idx="66">
                  <c:v>-3.1421251918758797</c:v>
                </c:pt>
                <c:pt idx="67">
                  <c:v>-3.9151119041904021</c:v>
                </c:pt>
                <c:pt idx="68">
                  <c:v>-4.2468431011332726</c:v>
                </c:pt>
                <c:pt idx="69">
                  <c:v>-2.5997339458817637</c:v>
                </c:pt>
                <c:pt idx="70">
                  <c:v>-2.7553392640945753</c:v>
                </c:pt>
                <c:pt idx="71">
                  <c:v>-4.5603534351511144</c:v>
                </c:pt>
                <c:pt idx="72">
                  <c:v>-4.1703904688524576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A6-4682-95E7-D712CE6FD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0511711"/>
        <c:axId val="1782573935"/>
      </c:scatterChart>
      <c:valAx>
        <c:axId val="1970511711"/>
        <c:scaling>
          <c:orientation val="minMax"/>
          <c:min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 dirty="0"/>
                  <a:t>Průsečík</a:t>
                </a:r>
                <a:r>
                  <a:rPr lang="cs-CZ" sz="1800" baseline="0" dirty="0"/>
                  <a:t> (průměrný výkon kluků ve škole)</a:t>
                </a:r>
                <a:endParaRPr lang="cs-CZ" sz="1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82573935"/>
        <c:crossesAt val="-7"/>
        <c:crossBetween val="midCat"/>
      </c:valAx>
      <c:valAx>
        <c:axId val="1782573935"/>
        <c:scaling>
          <c:orientation val="minMax"/>
          <c:min val="-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/>
                  <a:t>Rozdíl mezi pohlavími  ve škole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70511711"/>
        <c:crossesAt val="5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502668D-11C5-412A-944E-A6D38535A5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8501874-75E5-40FD-9F3A-B326107DD2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69694489-D71D-4B27-849C-7E399CE79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1A392D72-D129-4367-87F6-DAB3AB7499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1542D8C-4AFF-4A7B-B902-EA258870E6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DBA801B-1E63-41B4-99FE-912A4F03E9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69E3A57-67AA-4EB2-80CD-F60CAE05C9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D6CFE9A-37F7-4968-B514-C996BCDA25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9F2F2D4E-676E-4885-A90F-D79EEA8508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54E4D2E4-FBB1-427A-99FD-54D4C66D7D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2218E16B-9757-4AA4-8010-F3333D871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34FD48F-8E6C-4589-AC5E-DEBE5B536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4B448F62-2C5A-414C-B49E-2994D54D9D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908EEBE0-8927-4A8B-95DF-668343F8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A642B10E-50E6-4D62-B93D-1518BAFCA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A90F79F4-8F1C-4AC8-92DB-3228F1C626FF}" type="slidenum">
              <a:rPr lang="cs-CZ" altLang="cs-CZ" sz="1200" b="0" smtClean="0"/>
              <a:pPr/>
              <a:t>3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F7DE2A71-3DD1-4DF7-9451-CDB51E107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7CF0F1AD-BBEE-4E33-BE37-7173F1013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| SUBJECT(School) COVTYPE(VC).</a:t>
            </a:r>
          </a:p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43125E7A-6A02-4EE0-AEA1-94C643A61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2C4F01C-41E6-477A-A0DD-59B4806C30FB}" type="slidenum">
              <a:rPr lang="cs-CZ" altLang="cs-CZ" sz="1200" b="0" smtClean="0"/>
              <a:pPr/>
              <a:t>28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ECF8D064-11EC-4941-9B8F-0739CD54E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4F253B39-36D5-4E8A-AF4A-CF21B1956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COVTYPE(VC).</a:t>
            </a:r>
          </a:p>
          <a:p>
            <a:endParaRPr lang="cs-CZ" altLang="cs-CZ"/>
          </a:p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COVTYPE(UN).</a:t>
            </a:r>
          </a:p>
          <a:p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3E53E9B5-F61A-4638-BE70-BC527F68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EFFFF21-8401-43DC-9E45-5573B755C1DF}" type="slidenum">
              <a:rPr lang="cs-CZ" altLang="cs-CZ" sz="1200" b="0" smtClean="0"/>
              <a:pPr/>
              <a:t>35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D08427E2-9D80-4C66-AFCF-116E569C9A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BB56FE1A-ACA3-483A-B296-55027DD48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F5AA1636-5E28-4731-8E0C-E1BD00BA8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6811E97-5188-4FD8-950E-71A2F411D738}" type="slidenum">
              <a:rPr lang="cs-CZ" altLang="cs-CZ" sz="1200" b="0" smtClean="0"/>
              <a:pPr/>
              <a:t>36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1CCBE090-1D34-4F70-B91E-EA008789F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DC41A37C-3CB0-4199-B456-F799A4F9D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 nbrhd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nbrhd | SSTYPE(3)</a:t>
            </a:r>
          </a:p>
          <a:p>
            <a:r>
              <a:rPr lang="cs-CZ" altLang="cs-CZ"/>
              <a:t>  /METHOD=REML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| SUBJECT(School) COVTYPE(VC).</a:t>
            </a: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F8AC91CD-0C14-48C5-B9BE-5746AF6B59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7F5B440B-D787-4D7A-8EF9-6734585BBA95}" type="slidenum">
              <a:rPr lang="cs-CZ" altLang="cs-CZ" sz="1200" b="0" smtClean="0"/>
              <a:pPr/>
              <a:t>42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ECF8D064-11EC-4941-9B8F-0739CD54E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4F253B39-36D5-4E8A-AF4A-CF21B1956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MIXED test WITH gender</a:t>
            </a:r>
          </a:p>
          <a:p>
            <a:r>
              <a:rPr lang="cs-CZ" altLang="cs-CZ" dirty="0"/>
              <a:t>  /CRITERIA=CIN(95) MXITER(100) MXSTEP(10) SCORING(1) SINGULAR(0.000000000001) HCONVERGE(0, </a:t>
            </a:r>
          </a:p>
          <a:p>
            <a:r>
              <a:rPr lang="cs-CZ" altLang="cs-CZ" dirty="0"/>
              <a:t>    ABSOLUTE) LCONVERGE(0, ABSOLUTE) PCONVERGE(0.000001, ABSOLUTE)</a:t>
            </a:r>
          </a:p>
          <a:p>
            <a:r>
              <a:rPr lang="cs-CZ" altLang="cs-CZ" dirty="0"/>
              <a:t>  /FIXED=</a:t>
            </a:r>
            <a:r>
              <a:rPr lang="cs-CZ" altLang="cs-CZ" dirty="0" err="1"/>
              <a:t>intercept</a:t>
            </a:r>
            <a:r>
              <a:rPr lang="cs-CZ" altLang="cs-CZ" dirty="0"/>
              <a:t> gender | SSTYPE(3)</a:t>
            </a:r>
          </a:p>
          <a:p>
            <a:r>
              <a:rPr lang="cs-CZ" altLang="cs-CZ" dirty="0"/>
              <a:t>  /METHOD=ML</a:t>
            </a:r>
          </a:p>
          <a:p>
            <a:r>
              <a:rPr lang="cs-CZ" altLang="cs-CZ" dirty="0"/>
              <a:t>  /PRINT=DESCRIPTIVES  SOLUTION TESTCOV</a:t>
            </a:r>
          </a:p>
          <a:p>
            <a:r>
              <a:rPr lang="cs-CZ" altLang="cs-CZ" dirty="0"/>
              <a:t>  /RANDOM=</a:t>
            </a:r>
            <a:r>
              <a:rPr lang="cs-CZ" altLang="cs-CZ" dirty="0" err="1"/>
              <a:t>intercept</a:t>
            </a:r>
            <a:r>
              <a:rPr lang="cs-CZ" altLang="cs-CZ" dirty="0"/>
              <a:t> gender | SUBJECT(</a:t>
            </a:r>
            <a:r>
              <a:rPr lang="cs-CZ" altLang="cs-CZ" dirty="0" err="1"/>
              <a:t>School</a:t>
            </a:r>
            <a:r>
              <a:rPr lang="cs-CZ" altLang="cs-CZ" dirty="0"/>
              <a:t>) COVTYPE(VC).</a:t>
            </a:r>
          </a:p>
          <a:p>
            <a:endParaRPr lang="cs-CZ" altLang="cs-CZ" dirty="0"/>
          </a:p>
          <a:p>
            <a:r>
              <a:rPr lang="cs-CZ" altLang="cs-CZ" dirty="0"/>
              <a:t>MIXED test WITH gender</a:t>
            </a:r>
          </a:p>
          <a:p>
            <a:r>
              <a:rPr lang="cs-CZ" altLang="cs-CZ" dirty="0"/>
              <a:t>  /CRITERIA=CIN(95) MXITER(100) MXSTEP(10) SCORING(1) SINGULAR(0.000000000001) HCONVERGE(0, </a:t>
            </a:r>
          </a:p>
          <a:p>
            <a:r>
              <a:rPr lang="cs-CZ" altLang="cs-CZ" dirty="0"/>
              <a:t>    ABSOLUTE) LCONVERGE(0, ABSOLUTE) PCONVERGE(0.000001, ABSOLUTE)</a:t>
            </a:r>
          </a:p>
          <a:p>
            <a:r>
              <a:rPr lang="cs-CZ" altLang="cs-CZ" dirty="0"/>
              <a:t>  /FIXED=</a:t>
            </a:r>
            <a:r>
              <a:rPr lang="cs-CZ" altLang="cs-CZ" dirty="0" err="1"/>
              <a:t>intercept</a:t>
            </a:r>
            <a:r>
              <a:rPr lang="cs-CZ" altLang="cs-CZ" dirty="0"/>
              <a:t> gender | SSTYPE(3)</a:t>
            </a:r>
          </a:p>
          <a:p>
            <a:r>
              <a:rPr lang="cs-CZ" altLang="cs-CZ" dirty="0"/>
              <a:t>  /METHOD=ML</a:t>
            </a:r>
          </a:p>
          <a:p>
            <a:r>
              <a:rPr lang="cs-CZ" altLang="cs-CZ" dirty="0"/>
              <a:t>  /PRINT=DESCRIPTIVES  SOLUTION TESTCOV</a:t>
            </a:r>
          </a:p>
          <a:p>
            <a:r>
              <a:rPr lang="cs-CZ" altLang="cs-CZ" dirty="0"/>
              <a:t>  /RANDOM=</a:t>
            </a:r>
            <a:r>
              <a:rPr lang="cs-CZ" altLang="cs-CZ" dirty="0" err="1"/>
              <a:t>intercept</a:t>
            </a:r>
            <a:r>
              <a:rPr lang="cs-CZ" altLang="cs-CZ" dirty="0"/>
              <a:t> gender | SUBJECT(</a:t>
            </a:r>
            <a:r>
              <a:rPr lang="cs-CZ" altLang="cs-CZ" dirty="0" err="1"/>
              <a:t>School</a:t>
            </a:r>
            <a:r>
              <a:rPr lang="cs-CZ" altLang="cs-CZ" dirty="0"/>
              <a:t>) COVTYPE(UN).</a:t>
            </a:r>
          </a:p>
          <a:p>
            <a:endParaRPr lang="cs-CZ" altLang="cs-CZ" dirty="0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3E53E9B5-F61A-4638-BE70-BC527F68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EFFFF21-8401-43DC-9E45-5573B755C1DF}" type="slidenum">
              <a:rPr lang="cs-CZ" altLang="cs-CZ" sz="1200" b="0" smtClean="0"/>
              <a:pPr/>
              <a:t>44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1442266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885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REGRESSION</a:t>
            </a:r>
          </a:p>
          <a:p>
            <a:r>
              <a:rPr lang="cs-CZ" altLang="cs-CZ" dirty="0"/>
              <a:t>  /DESCRIPTIVES MEAN STDDEV CORR SIG N</a:t>
            </a:r>
          </a:p>
          <a:p>
            <a:r>
              <a:rPr lang="cs-CZ" altLang="cs-CZ" dirty="0"/>
              <a:t>  /MISSING LISTWISE</a:t>
            </a:r>
          </a:p>
          <a:p>
            <a:r>
              <a:rPr lang="cs-CZ" altLang="cs-CZ" dirty="0"/>
              <a:t>  /STATISTICS COEFF OUTS CI(95) R ANOVA</a:t>
            </a:r>
          </a:p>
          <a:p>
            <a:r>
              <a:rPr lang="cs-CZ" altLang="cs-CZ" dirty="0"/>
              <a:t>  /CRITERIA=PIN(.05) POUT(.10)</a:t>
            </a:r>
          </a:p>
          <a:p>
            <a:r>
              <a:rPr lang="cs-CZ" altLang="cs-CZ" dirty="0"/>
              <a:t>  /NOORIGIN </a:t>
            </a:r>
          </a:p>
          <a:p>
            <a:r>
              <a:rPr lang="cs-CZ" altLang="cs-CZ" dirty="0"/>
              <a:t>  /DEPENDENT test</a:t>
            </a:r>
          </a:p>
          <a:p>
            <a:r>
              <a:rPr lang="cs-CZ" altLang="cs-CZ" dirty="0"/>
              <a:t>  /METHOD=ENTER gender.</a:t>
            </a:r>
          </a:p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16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369923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REGRESSION</a:t>
            </a:r>
          </a:p>
          <a:p>
            <a:r>
              <a:rPr lang="cs-CZ" altLang="cs-CZ" dirty="0"/>
              <a:t>  /DESCRIPTIVES MEAN STDDEV CORR SIG N</a:t>
            </a:r>
          </a:p>
          <a:p>
            <a:r>
              <a:rPr lang="cs-CZ" altLang="cs-CZ" dirty="0"/>
              <a:t>  /MISSING LISTWISE</a:t>
            </a:r>
          </a:p>
          <a:p>
            <a:r>
              <a:rPr lang="cs-CZ" altLang="cs-CZ" dirty="0"/>
              <a:t>  /STATISTICS COEFF OUTS CI(95) R ANOVA</a:t>
            </a:r>
          </a:p>
          <a:p>
            <a:r>
              <a:rPr lang="cs-CZ" altLang="cs-CZ" dirty="0"/>
              <a:t>  /CRITERIA=PIN(.05) POUT(.10)</a:t>
            </a:r>
          </a:p>
          <a:p>
            <a:r>
              <a:rPr lang="cs-CZ" altLang="cs-CZ" dirty="0"/>
              <a:t>  /NOORIGIN </a:t>
            </a:r>
          </a:p>
          <a:p>
            <a:r>
              <a:rPr lang="cs-CZ" altLang="cs-CZ" dirty="0"/>
              <a:t>  /DEPENDENT test</a:t>
            </a:r>
          </a:p>
          <a:p>
            <a:r>
              <a:rPr lang="cs-CZ" altLang="cs-CZ" dirty="0"/>
              <a:t>  /METHOD=ENTER gender.</a:t>
            </a:r>
          </a:p>
          <a:p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17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192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21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496476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3EE62747-0835-4CAF-ACCD-157082595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7ECFFC4F-8F64-4D7D-A4B1-73F1C9549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*) Už známe, jak zohlednit kategorickou proměnnou – můžeme ji přeci dát do regrese jako prediktor. Protože má ale mnoho hodnot, znamenalo by to k-1 </a:t>
            </a:r>
            <a:r>
              <a:rPr lang="cs-CZ" altLang="cs-CZ" dirty="0" err="1"/>
              <a:t>dummy</a:t>
            </a:r>
            <a:r>
              <a:rPr lang="cs-CZ" altLang="cs-CZ" dirty="0"/>
              <a:t> proměnných. To by byl složitý model. Namísto toho modelujeme tu hromadu škol tak, že ji nahrazujeme </a:t>
            </a:r>
            <a:r>
              <a:rPr lang="cs-CZ" altLang="cs-CZ" dirty="0" err="1"/>
              <a:t>nromálním</a:t>
            </a:r>
            <a:r>
              <a:rPr lang="cs-CZ" altLang="cs-CZ" dirty="0"/>
              <a:t> rozdělením s jedním M a SD, což je podstatně jednodušší.</a:t>
            </a:r>
          </a:p>
          <a:p>
            <a:endParaRPr lang="cs-CZ" altLang="cs-CZ" dirty="0"/>
          </a:p>
          <a:p>
            <a:r>
              <a:rPr lang="cs-CZ" altLang="cs-CZ" dirty="0"/>
              <a:t>MIXED test WITH gender</a:t>
            </a:r>
          </a:p>
          <a:p>
            <a:r>
              <a:rPr lang="cs-CZ" altLang="cs-CZ" dirty="0"/>
              <a:t>  /CRITERIA=CIN(95) MXITER(100) MXSTEP(10) SCORING(1) SINGULAR(0.000000000001) HCONVERGE(0, </a:t>
            </a:r>
          </a:p>
          <a:p>
            <a:r>
              <a:rPr lang="cs-CZ" altLang="cs-CZ" dirty="0"/>
              <a:t>    ABSOLUTE) LCONVERGE(0, ABSOLUTE) PCONVERGE(0.000001, ABSOLUTE)</a:t>
            </a:r>
          </a:p>
          <a:p>
            <a:r>
              <a:rPr lang="cs-CZ" altLang="cs-CZ" dirty="0"/>
              <a:t>  /FIXED=gender | SSTYPE(3)</a:t>
            </a:r>
          </a:p>
          <a:p>
            <a:r>
              <a:rPr lang="cs-CZ" altLang="cs-CZ" dirty="0"/>
              <a:t>  /METHOD=ML</a:t>
            </a:r>
          </a:p>
          <a:p>
            <a:r>
              <a:rPr lang="cs-CZ" altLang="cs-CZ" dirty="0"/>
              <a:t>  /PRINT=DESCRIPTIVES  SOLUTION TESTCOV</a:t>
            </a:r>
          </a:p>
          <a:p>
            <a:r>
              <a:rPr lang="cs-CZ" altLang="cs-CZ" dirty="0"/>
              <a:t>  /RANDOM=INTERCEPT | SUBJECT(</a:t>
            </a:r>
            <a:r>
              <a:rPr lang="cs-CZ" altLang="cs-CZ" dirty="0" err="1"/>
              <a:t>School</a:t>
            </a:r>
            <a:r>
              <a:rPr lang="cs-CZ" altLang="cs-CZ" dirty="0"/>
              <a:t>) COVTYPE(VC).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F63E89D4-5523-45F7-89D4-812772EB1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AC840D5-0160-4C86-A46D-D0FB1A5718BC}" type="slidenum">
              <a:rPr lang="cs-CZ" altLang="cs-CZ" sz="1200" b="0" smtClean="0"/>
              <a:pPr/>
              <a:t>23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neuvedeme nějaký efekt (vč. Průsečíku) jako </a:t>
            </a:r>
            <a:r>
              <a:rPr lang="cs-CZ" dirty="0" err="1"/>
              <a:t>fixed</a:t>
            </a:r>
            <a:r>
              <a:rPr lang="cs-CZ" dirty="0"/>
              <a:t> (ale jen jako </a:t>
            </a:r>
            <a:r>
              <a:rPr lang="cs-CZ" dirty="0" err="1"/>
              <a:t>random</a:t>
            </a:r>
            <a:r>
              <a:rPr lang="cs-CZ" dirty="0"/>
              <a:t>), tak tím vlastně říkáme, že průměrný efekt je 0. To, až na výjimky, nechceme.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63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316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055F9C07-FE61-462A-83F1-A8116F112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E006F-0391-412D-8C81-35EA74C4F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061D7-19E0-4B83-BDE7-9A56DD1B2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43C4E4-2E7E-4370-8CA2-D79026B65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2680-B413-4A27-A586-11B7BCEB97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18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F61DF47-76AC-485D-9FDF-B5DD943F6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28B9C4F-617D-456E-B5F3-E3D5BE3FD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C8B28B3-41E9-485B-9CF3-BF28C89F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A48B-A799-4A50-8AE4-4854024CCF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553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5E80FBA-9574-4207-B7B6-1C3F8214B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E854317-FC2D-4B2A-994A-F9F5D1ADF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2B18CB4-32F2-458B-8CEB-33EF963BD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6C0A-3A31-43DA-9108-92C3BE8FA0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1413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7F44AD9-EA66-4124-BE8B-4D092DEED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8AEE1DC-8100-4E80-86F8-2F8B4F64E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1E66A68-92D2-46EA-A3F7-463E1C570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F137-4F20-4044-97C3-E9E0CFE45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714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C2E8823-5310-40ED-BD1E-810C2518C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7513CC9-F33E-4CBB-8C09-D6AA3031A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3D7806D-D089-4901-8DD9-04C288CEB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0B4E7-840D-4610-8A1C-37590FE9B3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18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5E95AF6-6663-4EE3-8506-C06617F0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D0BC66F-AB25-428C-912C-DFD57B7E2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AB942AB-0859-4E16-B5E7-37BB7AB51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5F57-40A1-408B-9FD4-7D9B4708A5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93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353DF95-EBC6-4C05-99CD-D2632B2A0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6B73656-5D67-4FC1-B48D-372138ED8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0E7DF82-9A85-4223-AB4E-59B296B13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AFAC-B8DD-4579-A83A-E22CF0CF38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43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3F339B9-1613-48AA-A97D-1740548F9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30D8F42-E592-404A-8BA2-85D65F43B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758C78D-4CA6-4507-A294-25CF3FF5E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CBA1-E990-4477-9605-0803E65699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2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CD1268B-0971-44D4-9E6A-2F7555BB9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9B6C13B-E47E-43B9-83B3-C46947891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5C04462-FC53-4FC0-81BD-0AD42A7F7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84E4-4FBE-4208-B006-0749B9F7C4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72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DBCCD6E-1C40-49B5-B1F0-DF343B59A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C2502F7-587E-464E-BCBC-BA9AF0F27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02C759D-CB25-44B6-BAE3-D9D498F4C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3B31-9168-48EB-979C-911DCD1352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01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C7C41B6-A180-4D24-81B5-EA2301CD7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32D14C6-4BB7-4873-8CE8-B8B5E7E143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59F013-045F-4A15-941A-8062993BB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75C5-1833-460D-B24D-9224F06D6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17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3995B42-47F6-45C0-AD60-972A70FC0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4E86EA-CFA4-4313-B8FF-A8E4E7BE9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5F94616-CD4C-4CAC-B817-77C63AD84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60BA-6B61-430E-ABB5-4D83C5F18A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99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5B46590-78EA-4F9B-BBE5-E58D453CF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37B6596-29CD-4082-B6C4-DC9297685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917E9C-D0BD-49EC-9B1F-33B752039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AE7A9-3128-43E5-B65D-64CD029860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71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BD1FC1-7A32-4C96-A9EF-296BC90AC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9B4C62-B873-42CD-9D13-E23D716FF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>
            <a:extLst>
              <a:ext uri="{FF2B5EF4-FFF2-40B4-BE49-F238E27FC236}">
                <a16:creationId xmlns:a16="http://schemas.microsoft.com/office/drawing/2014/main" id="{8F1356D7-4CDF-415B-9FC1-44AC006A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09B41007-970D-40FE-9775-B32EDC36B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2D5A9E41-1EFE-474B-80D1-98625399A2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C7DF3DBA-BA82-4818-A349-ADC85AAC0E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CCE672CC-CE31-4E2B-BD68-80AC01E034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7A096DF5-5860-46FD-AA2D-7896A82CF5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6C53D6A-3E0D-49DD-8650-5F10342D36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PSYb2520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endParaRPr lang="cs-CZ" altLang="cs-CZ" sz="24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6E78DC-C797-4A42-878E-0E4AD99E5E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>
                <a:solidFill>
                  <a:schemeClr val="accent2"/>
                </a:solidFill>
              </a:rPr>
              <a:t>Víceúrovňový lineární model</a:t>
            </a:r>
          </a:p>
          <a:p>
            <a:pPr algn="ctr" eaLnBrk="1" hangingPunct="1"/>
            <a:r>
              <a:rPr lang="cs-CZ" altLang="cs-CZ" sz="4400">
                <a:solidFill>
                  <a:schemeClr val="accent2"/>
                </a:solidFill>
              </a:rPr>
              <a:t>(multilevel, hierarchical, mixed, random-coefficients model)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27060-2EA6-43A4-B0C2-85C278D6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Odbočka</a:t>
            </a:r>
            <a:br>
              <a:rPr lang="cs-CZ" dirty="0"/>
            </a:br>
            <a:r>
              <a:rPr lang="cs-CZ" dirty="0"/>
              <a:t>Autokorelace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E5C73-890A-43E2-9DB4-7D993735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6741566" cy="4267200"/>
          </a:xfrm>
        </p:spPr>
        <p:txBody>
          <a:bodyPr/>
          <a:lstStyle/>
          <a:p>
            <a:r>
              <a:rPr lang="cs-CZ" sz="2000" dirty="0"/>
              <a:t>Jak vyjádříme to, že jsou si rezidua jednotlivců uvnitř skupin podobnější? = neplatnost nezávislosti reziduí</a:t>
            </a:r>
          </a:p>
          <a:p>
            <a:r>
              <a:rPr lang="cs-CZ" sz="2000" dirty="0"/>
              <a:t>Jedním způsobem je udělat na reziduích </a:t>
            </a:r>
            <a:r>
              <a:rPr lang="cs-CZ" sz="2000" dirty="0" err="1"/>
              <a:t>ANOVu</a:t>
            </a:r>
            <a:r>
              <a:rPr lang="cs-CZ" sz="2000" dirty="0"/>
              <a:t> se skupinou jako faktorem… </a:t>
            </a:r>
          </a:p>
          <a:p>
            <a:r>
              <a:rPr lang="cs-CZ" sz="2000" dirty="0"/>
              <a:t>Někdy se k tomu využívá </a:t>
            </a:r>
            <a:r>
              <a:rPr lang="cs-CZ" sz="2000" b="1" dirty="0"/>
              <a:t>autokorelace</a:t>
            </a:r>
            <a:r>
              <a:rPr lang="cs-CZ" sz="2000" dirty="0"/>
              <a:t> – korelace proměnné se sebou samotnou posunutou o jeden (</a:t>
            </a:r>
            <a:r>
              <a:rPr lang="cs-CZ" sz="2000" dirty="0" err="1"/>
              <a:t>lag</a:t>
            </a:r>
            <a:r>
              <a:rPr lang="cs-CZ" sz="2000" dirty="0"/>
              <a:t> 1) nebo více případů</a:t>
            </a:r>
          </a:p>
          <a:p>
            <a:r>
              <a:rPr lang="cs-CZ" sz="2000" dirty="0"/>
              <a:t>V SPSS funkce ACF (</a:t>
            </a:r>
            <a:r>
              <a:rPr lang="cs-CZ" sz="2000" dirty="0" err="1"/>
              <a:t>Analyze</a:t>
            </a:r>
            <a:r>
              <a:rPr lang="cs-CZ" sz="2000" dirty="0"/>
              <a:t> &gt; </a:t>
            </a:r>
            <a:r>
              <a:rPr lang="cs-CZ" sz="2000" dirty="0" err="1"/>
              <a:t>Forecasting</a:t>
            </a:r>
            <a:r>
              <a:rPr lang="cs-CZ" sz="2000" dirty="0"/>
              <a:t> &gt; </a:t>
            </a:r>
            <a:r>
              <a:rPr lang="cs-CZ" sz="2000" dirty="0" err="1"/>
              <a:t>Autocorrelations</a:t>
            </a:r>
            <a:r>
              <a:rPr lang="cs-CZ" sz="2000" dirty="0"/>
              <a:t>)</a:t>
            </a:r>
          </a:p>
          <a:p>
            <a:r>
              <a:rPr lang="cs-CZ" sz="2000" dirty="0"/>
              <a:t>Z této části statistiky přichází i test </a:t>
            </a:r>
            <a:r>
              <a:rPr lang="cs-CZ" sz="2000" dirty="0" err="1"/>
              <a:t>Durbin</a:t>
            </a:r>
            <a:r>
              <a:rPr lang="cs-CZ" sz="2000" dirty="0"/>
              <a:t>-Watson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E7D8CC2-1C48-4C58-BDB7-8C9AA1146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18049"/>
              </p:ext>
            </p:extLst>
          </p:nvPr>
        </p:nvGraphicFramePr>
        <p:xfrm>
          <a:off x="7452320" y="2204864"/>
          <a:ext cx="1512168" cy="33756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6084">
                  <a:extLst>
                    <a:ext uri="{9D8B030D-6E8A-4147-A177-3AD203B41FA5}">
                      <a16:colId xmlns:a16="http://schemas.microsoft.com/office/drawing/2014/main" val="931091008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149429252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 </a:t>
                      </a:r>
                    </a:p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(</a:t>
                      </a:r>
                      <a:r>
                        <a:rPr lang="cs-CZ" sz="1800" u="none" strike="noStrike" dirty="0" err="1">
                          <a:effectLst/>
                        </a:rPr>
                        <a:t>lag</a:t>
                      </a:r>
                      <a:r>
                        <a:rPr lang="cs-CZ" sz="1800" u="none" strike="noStrike" dirty="0">
                          <a:effectLst/>
                        </a:rPr>
                        <a:t> 1)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169237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50074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825740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8932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168322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15922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588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5002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1950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81320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046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8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08B0-F576-41F2-B756-7C50EDDF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Chceme tedy zohlednit to, že souvislosti, které modelujeme se mohou lišit napříč L2 skupinami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CC4D9-0E4A-4CA8-97E7-98F3FE2E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i="1" dirty="0"/>
              <a:t>Lineární regrese, jak ji známe</a:t>
            </a:r>
          </a:p>
          <a:p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 </a:t>
            </a:r>
            <a:r>
              <a:rPr lang="cs-CZ" altLang="cs-CZ" sz="2800" i="1" dirty="0"/>
              <a:t>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baseline="-25000" dirty="0"/>
          </a:p>
          <a:p>
            <a:pPr lvl="1"/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platí pro všechny lidi </a:t>
            </a:r>
            <a:r>
              <a:rPr lang="cs-CZ" i="1" dirty="0"/>
              <a:t>i</a:t>
            </a:r>
          </a:p>
          <a:p>
            <a:pPr lvl="1"/>
            <a:r>
              <a:rPr lang="cs-CZ" dirty="0"/>
              <a:t>Pro predikci dosazujeme každému člověku </a:t>
            </a:r>
            <a:r>
              <a:rPr lang="cs-CZ" i="1" dirty="0"/>
              <a:t>i</a:t>
            </a:r>
            <a:r>
              <a:rPr lang="cs-CZ" dirty="0"/>
              <a:t> jeho hodnoty 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 </a:t>
            </a:r>
            <a:r>
              <a:rPr lang="cs-CZ" altLang="cs-CZ" sz="2800" dirty="0"/>
              <a:t>a 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 </a:t>
            </a:r>
            <a:r>
              <a:rPr lang="cs-CZ" altLang="cs-CZ" sz="2800" i="1" dirty="0"/>
              <a:t> </a:t>
            </a:r>
          </a:p>
          <a:p>
            <a:pPr lvl="1"/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jsou </a:t>
            </a:r>
            <a:r>
              <a:rPr lang="cs-CZ" b="1" dirty="0"/>
              <a:t>fixované (pevné) koeficienty/efekty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7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08B0-F576-41F2-B756-7C50EDDF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2800" dirty="0"/>
              <a:t>Chceme tedy zohlednit to, že souvislosti, které modelujeme se mohou lišit napříč L2 skupinami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CC4D9-0E4A-4CA8-97E7-98F3FE2E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/>
              <a:t>Jak bychom mohli zajistit, aby se</a:t>
            </a:r>
            <a:r>
              <a:rPr lang="cs-CZ" altLang="cs-CZ" sz="2400" i="1" dirty="0"/>
              <a:t>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,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 nebo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 mohly lišit napříč skupinami? </a:t>
            </a:r>
            <a:endParaRPr lang="cs-CZ" altLang="cs-CZ" sz="2400" i="1" dirty="0"/>
          </a:p>
          <a:p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</a:t>
            </a:r>
            <a:r>
              <a:rPr lang="cs-CZ" altLang="cs-CZ" sz="2800" b="1" i="1" baseline="-25000" dirty="0">
                <a:solidFill>
                  <a:srgbClr val="FF0000"/>
                </a:solidFill>
              </a:rPr>
              <a:t>j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 </a:t>
            </a:r>
            <a:r>
              <a:rPr lang="cs-CZ" altLang="cs-CZ" sz="2800" i="1" dirty="0"/>
              <a:t>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baseline="-25000" dirty="0"/>
          </a:p>
          <a:p>
            <a:pPr marL="0" indent="0">
              <a:buNone/>
            </a:pPr>
            <a:r>
              <a:rPr lang="cs-CZ" i="1" dirty="0"/>
              <a:t>	  b</a:t>
            </a:r>
            <a:r>
              <a:rPr lang="cs-CZ" i="1" baseline="-25000" dirty="0"/>
              <a:t>0</a:t>
            </a:r>
            <a:r>
              <a:rPr lang="cs-CZ" b="1" i="1" baseline="-25000" dirty="0">
                <a:solidFill>
                  <a:srgbClr val="FF0000"/>
                </a:solidFill>
              </a:rPr>
              <a:t>j</a:t>
            </a:r>
            <a:r>
              <a:rPr lang="cs-CZ" baseline="-25000" dirty="0"/>
              <a:t> </a:t>
            </a:r>
            <a:r>
              <a:rPr lang="cs-CZ" dirty="0"/>
              <a:t>=</a:t>
            </a:r>
            <a:r>
              <a:rPr lang="cs-CZ" i="1" dirty="0"/>
              <a:t>b</a:t>
            </a:r>
            <a:r>
              <a:rPr lang="cs-CZ" i="1" baseline="-25000" dirty="0"/>
              <a:t>00</a:t>
            </a:r>
            <a:r>
              <a:rPr lang="cs-CZ" dirty="0"/>
              <a:t> + </a:t>
            </a:r>
            <a:r>
              <a:rPr lang="cs-CZ" i="1" dirty="0"/>
              <a:t>u</a:t>
            </a:r>
            <a:r>
              <a:rPr lang="cs-CZ" i="1" baseline="-25000" dirty="0"/>
              <a:t>0</a:t>
            </a:r>
            <a:r>
              <a:rPr lang="cs-CZ" b="1" i="1" baseline="-25000" dirty="0">
                <a:solidFill>
                  <a:srgbClr val="FF0000"/>
                </a:solidFill>
              </a:rPr>
              <a:t>j</a:t>
            </a:r>
            <a:r>
              <a:rPr lang="cs-CZ" dirty="0"/>
              <a:t> </a:t>
            </a:r>
          </a:p>
          <a:p>
            <a:pPr lvl="1"/>
            <a:r>
              <a:rPr lang="cs-CZ" sz="2400" dirty="0"/>
              <a:t>Pro predikci dosazujeme každému člověku </a:t>
            </a:r>
            <a:r>
              <a:rPr lang="cs-CZ" sz="2400" i="1" dirty="0"/>
              <a:t>i</a:t>
            </a:r>
            <a:r>
              <a:rPr lang="cs-CZ" sz="2400" dirty="0"/>
              <a:t> jeho hodnoty </a:t>
            </a:r>
            <a:r>
              <a:rPr lang="cs-CZ" altLang="cs-CZ" sz="2400" i="1" dirty="0"/>
              <a:t>X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 </a:t>
            </a:r>
            <a:r>
              <a:rPr lang="cs-CZ" altLang="cs-CZ" sz="2400" dirty="0"/>
              <a:t>a </a:t>
            </a:r>
            <a:r>
              <a:rPr lang="cs-CZ" altLang="cs-CZ" sz="2400" i="1" dirty="0"/>
              <a:t>X</a:t>
            </a:r>
            <a:r>
              <a:rPr lang="cs-CZ" altLang="cs-CZ" sz="2400" i="1" baseline="-25000" dirty="0"/>
              <a:t>2 </a:t>
            </a:r>
            <a:r>
              <a:rPr lang="cs-CZ" altLang="cs-CZ" sz="2400" i="1" dirty="0"/>
              <a:t>, </a:t>
            </a:r>
            <a:r>
              <a:rPr lang="cs-CZ" altLang="cs-CZ" sz="2400" dirty="0"/>
              <a:t>ale průsečík </a:t>
            </a:r>
            <a:r>
              <a:rPr lang="cs-CZ" altLang="cs-CZ" sz="2400" i="1" dirty="0"/>
              <a:t>b</a:t>
            </a:r>
            <a:r>
              <a:rPr lang="cs-CZ" altLang="cs-CZ" sz="2400" i="1" baseline="-25000" dirty="0"/>
              <a:t>0</a:t>
            </a:r>
            <a:r>
              <a:rPr lang="cs-CZ" altLang="cs-CZ" sz="2400" i="1" dirty="0"/>
              <a:t> </a:t>
            </a:r>
            <a:r>
              <a:rPr lang="cs-CZ" altLang="cs-CZ" sz="2400" dirty="0"/>
              <a:t>použijeme takový, které platí ve skupině </a:t>
            </a:r>
            <a:r>
              <a:rPr lang="cs-CZ" altLang="cs-CZ" sz="2400" i="1" dirty="0"/>
              <a:t>j</a:t>
            </a:r>
            <a:r>
              <a:rPr lang="cs-CZ" altLang="cs-CZ" sz="2400" dirty="0"/>
              <a:t>, do které člověk </a:t>
            </a:r>
            <a:r>
              <a:rPr lang="cs-CZ" altLang="cs-CZ" sz="2400" i="1" dirty="0"/>
              <a:t>i</a:t>
            </a:r>
            <a:r>
              <a:rPr lang="cs-CZ" altLang="cs-CZ" sz="2400" dirty="0"/>
              <a:t> patří </a:t>
            </a:r>
          </a:p>
          <a:p>
            <a:pPr lvl="1"/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,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 jsou </a:t>
            </a:r>
            <a:r>
              <a:rPr lang="cs-CZ" sz="2400" b="1" dirty="0"/>
              <a:t>fixované koeficienty/efekty</a:t>
            </a:r>
          </a:p>
          <a:p>
            <a:pPr lvl="1"/>
            <a:r>
              <a:rPr lang="cs-CZ" sz="2400" dirty="0"/>
              <a:t>Průsečík</a:t>
            </a:r>
            <a:r>
              <a:rPr lang="cs-CZ" sz="2400" i="1" dirty="0"/>
              <a:t> b</a:t>
            </a:r>
            <a:r>
              <a:rPr lang="cs-CZ" sz="2400" baseline="-25000" dirty="0"/>
              <a:t>0</a:t>
            </a:r>
            <a:r>
              <a:rPr lang="cs-CZ" sz="2400" dirty="0"/>
              <a:t> je </a:t>
            </a:r>
            <a:r>
              <a:rPr lang="cs-CZ" sz="2400" b="1" dirty="0"/>
              <a:t>náhodný koeficient/efekt</a:t>
            </a:r>
          </a:p>
          <a:p>
            <a:pPr marL="471487" lvl="1" indent="0">
              <a:buNone/>
            </a:pP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656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E43F7BC-3F6E-4E07-8BAB-4791A0370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Víceúrovňový model zohledňuje závislost reziduí danou členstvím ve skupinách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1473-D5FC-4682-A9C0-0EDB35BF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8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4340" name="Bublinový popisek: čárový se zvýrazněním 4">
            <a:extLst>
              <a:ext uri="{FF2B5EF4-FFF2-40B4-BE49-F238E27FC236}">
                <a16:creationId xmlns:a16="http://schemas.microsoft.com/office/drawing/2014/main" id="{F71B2151-3A29-4FF5-8806-00D59D786758}"/>
              </a:ext>
            </a:extLst>
          </p:cNvPr>
          <p:cNvSpPr>
            <a:spLocks/>
          </p:cNvSpPr>
          <p:nvPr/>
        </p:nvSpPr>
        <p:spPr bwMode="auto">
          <a:xfrm>
            <a:off x="395288" y="4581525"/>
            <a:ext cx="1655762" cy="863600"/>
          </a:xfrm>
          <a:prstGeom prst="accentCallout1">
            <a:avLst>
              <a:gd name="adj1" fmla="val 18750"/>
              <a:gd name="adj2" fmla="val -8333"/>
              <a:gd name="adj3" fmla="val -64847"/>
              <a:gd name="adj4" fmla="val 23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Průsečík ve</a:t>
            </a:r>
          </a:p>
          <a:p>
            <a:pPr algn="ctr" eaLnBrk="1" hangingPunct="1"/>
            <a:r>
              <a:rPr lang="cs-CZ" altLang="cs-CZ"/>
              <a:t> skupině </a:t>
            </a:r>
            <a:r>
              <a:rPr lang="cs-CZ" altLang="cs-CZ" i="1"/>
              <a:t>j</a:t>
            </a:r>
          </a:p>
        </p:txBody>
      </p:sp>
      <p:sp>
        <p:nvSpPr>
          <p:cNvPr id="14341" name="Bublinový popisek: čárový se zvýrazněním 5">
            <a:extLst>
              <a:ext uri="{FF2B5EF4-FFF2-40B4-BE49-F238E27FC236}">
                <a16:creationId xmlns:a16="http://schemas.microsoft.com/office/drawing/2014/main" id="{A0040676-A9C8-43A1-9A4B-CBA1E0A00C3C}"/>
              </a:ext>
            </a:extLst>
          </p:cNvPr>
          <p:cNvSpPr>
            <a:spLocks/>
          </p:cNvSpPr>
          <p:nvPr/>
        </p:nvSpPr>
        <p:spPr bwMode="auto">
          <a:xfrm>
            <a:off x="2555875" y="4581525"/>
            <a:ext cx="1655763" cy="863600"/>
          </a:xfrm>
          <a:prstGeom prst="accentCallout1">
            <a:avLst>
              <a:gd name="adj1" fmla="val 18750"/>
              <a:gd name="adj2" fmla="val -8333"/>
              <a:gd name="adj3" fmla="val -62889"/>
              <a:gd name="adj4" fmla="val -4753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Průměrný </a:t>
            </a:r>
          </a:p>
          <a:p>
            <a:pPr algn="ctr" eaLnBrk="1" hangingPunct="1"/>
            <a:r>
              <a:rPr lang="cs-CZ" altLang="cs-CZ"/>
              <a:t>průsečík</a:t>
            </a:r>
            <a:endParaRPr lang="cs-CZ" altLang="cs-CZ" i="1"/>
          </a:p>
        </p:txBody>
      </p:sp>
      <p:sp>
        <p:nvSpPr>
          <p:cNvPr id="7" name="Bublinový popisek: čárový se zvýrazněním 6">
            <a:extLst>
              <a:ext uri="{FF2B5EF4-FFF2-40B4-BE49-F238E27FC236}">
                <a16:creationId xmlns:a16="http://schemas.microsoft.com/office/drawing/2014/main" id="{2C381315-7488-4C92-907D-69F2FE897D2F}"/>
              </a:ext>
            </a:extLst>
          </p:cNvPr>
          <p:cNvSpPr/>
          <p:nvPr/>
        </p:nvSpPr>
        <p:spPr bwMode="auto">
          <a:xfrm>
            <a:off x="4716463" y="4581525"/>
            <a:ext cx="3527425" cy="1670050"/>
          </a:xfrm>
          <a:prstGeom prst="accentCallout1">
            <a:avLst>
              <a:gd name="adj1" fmla="val -3"/>
              <a:gd name="adj2" fmla="val -5454"/>
              <a:gd name="adj3" fmla="val -37817"/>
              <a:gd name="adj4" fmla="val -490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cs-CZ" dirty="0"/>
              <a:t>Odchylka průsečíku </a:t>
            </a:r>
          </a:p>
          <a:p>
            <a:pPr algn="ctr" eaLnBrk="1" hangingPunct="1">
              <a:defRPr/>
            </a:pPr>
            <a:r>
              <a:rPr lang="cs-CZ" dirty="0"/>
              <a:t>skupiny </a:t>
            </a:r>
            <a:r>
              <a:rPr lang="cs-CZ" i="1" dirty="0"/>
              <a:t>j</a:t>
            </a:r>
            <a:r>
              <a:rPr lang="cs-CZ" dirty="0"/>
              <a:t> od</a:t>
            </a:r>
          </a:p>
          <a:p>
            <a:pPr algn="ctr" eaLnBrk="1" hangingPunct="1">
              <a:defRPr/>
            </a:pPr>
            <a:r>
              <a:rPr lang="cs-CZ" dirty="0"/>
              <a:t> průměrného průsečíku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i="1" dirty="0">
                <a:solidFill>
                  <a:schemeClr val="accent6"/>
                </a:solidFill>
              </a:rPr>
              <a:t>Odchylky …. rozptyl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273335A-99EB-4671-8315-2FA2EC4D6A55}"/>
              </a:ext>
            </a:extLst>
          </p:cNvPr>
          <p:cNvSpPr txBox="1"/>
          <p:nvPr/>
        </p:nvSpPr>
        <p:spPr>
          <a:xfrm>
            <a:off x="565150" y="6251575"/>
            <a:ext cx="788511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400" b="0" i="1" dirty="0">
                <a:solidFill>
                  <a:schemeClr val="accent6"/>
                </a:solidFill>
              </a:rPr>
              <a:t>b</a:t>
            </a:r>
            <a:r>
              <a:rPr lang="cs-CZ" altLang="cs-CZ" sz="2400" b="0" i="1" baseline="-25000" dirty="0">
                <a:solidFill>
                  <a:schemeClr val="accent6"/>
                </a:solidFill>
              </a:rPr>
              <a:t>0</a:t>
            </a:r>
            <a:r>
              <a:rPr lang="cs-CZ" sz="2400" b="0" dirty="0"/>
              <a:t> se </a:t>
            </a:r>
            <a:r>
              <a:rPr lang="cs-CZ" sz="2400" dirty="0"/>
              <a:t>stává náhodným koeficientem </a:t>
            </a:r>
            <a:r>
              <a:rPr lang="cs-CZ" b="0" dirty="0"/>
              <a:t>(</a:t>
            </a:r>
            <a:r>
              <a:rPr lang="en-GB" b="0" dirty="0"/>
              <a:t>random coefficient</a:t>
            </a:r>
            <a:r>
              <a:rPr lang="cs-CZ" b="0" dirty="0"/>
              <a:t>)</a:t>
            </a:r>
            <a:endParaRPr lang="cs-CZ" sz="2400" b="0" dirty="0"/>
          </a:p>
          <a:p>
            <a:pPr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08061A5E-62D9-414E-9068-1705A05D4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Víceúrovňový model zohledňuje závislost reziduí danou členstvím ve skupinách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F5C10245-8F2A-466E-B5B8-956A61302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0j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dirty="0"/>
              <a:t>(</a:t>
            </a:r>
            <a:r>
              <a:rPr lang="cs-CZ" altLang="cs-CZ" sz="3200" i="1" dirty="0"/>
              <a:t>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</a:t>
            </a:r>
            <a:r>
              <a:rPr lang="cs-CZ" altLang="cs-CZ" sz="3200" dirty="0"/>
              <a:t>)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          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8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4D795FE-F1BA-4C46-8F0A-5688EEB01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Random-intercept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sz="4000" i="1" dirty="0" err="1"/>
              <a:t>Y</a:t>
            </a:r>
            <a:r>
              <a:rPr lang="cs-CZ" altLang="cs-CZ" sz="4000" i="1" baseline="-25000" dirty="0" err="1"/>
              <a:t>ij</a:t>
            </a:r>
            <a:r>
              <a:rPr lang="cs-CZ" altLang="cs-CZ" sz="4000" i="1" baseline="-25000" dirty="0"/>
              <a:t> </a:t>
            </a:r>
            <a:r>
              <a:rPr lang="cs-CZ" altLang="cs-CZ" sz="4000" i="1" dirty="0"/>
              <a:t>= b</a:t>
            </a:r>
            <a:r>
              <a:rPr lang="cs-CZ" altLang="cs-CZ" sz="4000" i="1" baseline="-25000" dirty="0"/>
              <a:t>00</a:t>
            </a:r>
            <a:r>
              <a:rPr lang="cs-CZ" altLang="cs-CZ" sz="4000" i="1" dirty="0"/>
              <a:t> +b</a:t>
            </a:r>
            <a:r>
              <a:rPr lang="cs-CZ" altLang="cs-CZ" sz="4000" i="1" baseline="-25000" dirty="0"/>
              <a:t>1</a:t>
            </a:r>
            <a:r>
              <a:rPr lang="cs-CZ" altLang="cs-CZ" sz="4000" i="1" dirty="0"/>
              <a:t>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 + (</a:t>
            </a:r>
            <a:r>
              <a:rPr lang="cs-CZ" altLang="cs-CZ" sz="4000" i="1" dirty="0" err="1"/>
              <a:t>e</a:t>
            </a:r>
            <a:r>
              <a:rPr lang="cs-CZ" altLang="cs-CZ" sz="4000" i="1" baseline="-25000" dirty="0" err="1"/>
              <a:t>ij</a:t>
            </a:r>
            <a:r>
              <a:rPr lang="cs-CZ" altLang="cs-CZ" sz="4000" i="1" dirty="0"/>
              <a:t> + u</a:t>
            </a:r>
            <a:r>
              <a:rPr lang="cs-CZ" altLang="cs-CZ" sz="4000" i="1" baseline="-25000" dirty="0"/>
              <a:t>0j</a:t>
            </a:r>
            <a:r>
              <a:rPr lang="cs-CZ" altLang="cs-CZ" sz="4000" dirty="0"/>
              <a:t>)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3B255B-88A3-4D55-AF98-F553DE659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i="1" dirty="0" err="1">
                <a:solidFill>
                  <a:schemeClr val="accent6"/>
                </a:solidFill>
              </a:rPr>
              <a:t>Y</a:t>
            </a:r>
            <a:r>
              <a:rPr 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sz="2800" dirty="0"/>
              <a:t> hodnota </a:t>
            </a:r>
            <a:r>
              <a:rPr lang="cs-CZ" sz="2800" i="1" dirty="0"/>
              <a:t>Y</a:t>
            </a:r>
            <a:r>
              <a:rPr lang="cs-CZ" sz="2800" dirty="0"/>
              <a:t> člověka </a:t>
            </a:r>
            <a:r>
              <a:rPr lang="cs-CZ" sz="2800" i="1" dirty="0"/>
              <a:t>i</a:t>
            </a:r>
            <a:r>
              <a:rPr lang="cs-CZ" sz="2800" dirty="0"/>
              <a:t> (ze skupiny </a:t>
            </a:r>
            <a:r>
              <a:rPr lang="cs-CZ" sz="2800" i="1" dirty="0"/>
              <a:t>j</a:t>
            </a:r>
            <a:r>
              <a:rPr lang="cs-CZ" sz="2800" dirty="0"/>
              <a:t>)*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Efekty 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fixed</a:t>
            </a:r>
            <a:r>
              <a:rPr lang="cs-CZ" altLang="cs-CZ" sz="2800" b="1" i="1" dirty="0">
                <a:solidFill>
                  <a:schemeClr val="accent6"/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effects</a:t>
            </a:r>
            <a:r>
              <a:rPr lang="cs-CZ" altLang="cs-CZ" sz="2800" b="1" i="1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00</a:t>
            </a:r>
            <a:r>
              <a:rPr lang="cs-CZ" sz="2800" dirty="0"/>
              <a:t> průměrný průsečík napříč skupinami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</a:t>
            </a:r>
            <a:r>
              <a:rPr lang="cs-CZ" altLang="cs-CZ" sz="2800" i="1" dirty="0">
                <a:solidFill>
                  <a:schemeClr val="accent6"/>
                </a:solidFill>
              </a:rPr>
              <a:t> </a:t>
            </a:r>
            <a:r>
              <a:rPr lang="cs-CZ" altLang="cs-CZ" sz="2800" dirty="0"/>
              <a:t>efekt pro všechny skupiny (</a:t>
            </a:r>
            <a:r>
              <a:rPr lang="cs-CZ" altLang="cs-CZ" sz="2800" i="1" dirty="0"/>
              <a:t>není </a:t>
            </a:r>
            <a:r>
              <a:rPr lang="cs-CZ" altLang="cs-CZ" sz="2800" i="1" dirty="0" err="1"/>
              <a:t>random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accent6"/>
                </a:solidFill>
              </a:rPr>
              <a:t>Struktura reziduí (</a:t>
            </a:r>
            <a:r>
              <a:rPr lang="cs-CZ" sz="2800" b="1" i="1" dirty="0" err="1">
                <a:solidFill>
                  <a:schemeClr val="accent6"/>
                </a:solidFill>
              </a:rPr>
              <a:t>kovarianční</a:t>
            </a:r>
            <a:r>
              <a:rPr lang="cs-CZ" sz="2800" b="1" i="1" dirty="0">
                <a:solidFill>
                  <a:schemeClr val="accent6"/>
                </a:solidFill>
              </a:rPr>
              <a:t> parametry)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průsečíků </a:t>
            </a:r>
            <a:r>
              <a:rPr lang="cs-CZ" altLang="cs-CZ" sz="1800" dirty="0"/>
              <a:t>napříč skupinami</a:t>
            </a:r>
            <a:r>
              <a:rPr lang="cs-CZ" altLang="cs-CZ" sz="2800" dirty="0"/>
              <a:t>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0j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u0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 err="1">
                <a:solidFill>
                  <a:schemeClr val="accent6"/>
                </a:solidFill>
              </a:rPr>
              <a:t>e</a:t>
            </a:r>
            <a:r>
              <a:rPr lang="cs-CZ" alt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reziduí,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>
                <a:latin typeface="+mj-lt"/>
              </a:rPr>
              <a:t>e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Model má 4 odhadované parametry.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/>
              <a:t>* Protože jsou v rovnici zahrnutá i rezidua, je na levé straně </a:t>
            </a:r>
            <a:r>
              <a:rPr lang="cs-CZ" sz="1600" i="1" dirty="0" err="1"/>
              <a:t>Y</a:t>
            </a:r>
            <a:r>
              <a:rPr lang="cs-CZ" sz="1600" baseline="-25000" dirty="0" err="1"/>
              <a:t>ij</a:t>
            </a:r>
            <a:r>
              <a:rPr lang="cs-CZ" sz="1600" dirty="0"/>
              <a:t>. Kdybychom rovnici zapsali bez </a:t>
            </a:r>
            <a:r>
              <a:rPr lang="cs-CZ" sz="1600" i="1" dirty="0" err="1"/>
              <a:t>e</a:t>
            </a:r>
            <a:r>
              <a:rPr lang="cs-CZ" sz="1600" baseline="-25000" dirty="0" err="1"/>
              <a:t>ij</a:t>
            </a:r>
            <a:r>
              <a:rPr lang="cs-CZ" sz="1600" dirty="0"/>
              <a:t>, byla by na levé straně predikovaná hodnota </a:t>
            </a:r>
            <a:r>
              <a:rPr lang="cs-CZ" sz="1600" i="1" dirty="0" err="1"/>
              <a:t>Y‘</a:t>
            </a:r>
            <a:r>
              <a:rPr lang="cs-CZ" sz="1600" baseline="-25000" dirty="0" err="1"/>
              <a:t>ij</a:t>
            </a:r>
            <a:r>
              <a:rPr lang="cs-CZ" sz="16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63F9C40-3E4D-4962-8183-2DC714DD6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67" y="2760649"/>
            <a:ext cx="6942733" cy="40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34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 marL="0" indent="0">
              <a:buNone/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>
              <a:defRPr/>
            </a:pPr>
            <a:r>
              <a:rPr lang="cs-CZ" altLang="cs-CZ" sz="2400" i="1" dirty="0"/>
              <a:t>Test</a:t>
            </a:r>
            <a:r>
              <a:rPr lang="cs-CZ" altLang="cs-CZ" sz="2400" i="1" baseline="-25000" dirty="0"/>
              <a:t>i </a:t>
            </a:r>
            <a:r>
              <a:rPr lang="cs-CZ" altLang="cs-CZ" sz="2400" i="1" dirty="0"/>
              <a:t>= b</a:t>
            </a:r>
            <a:r>
              <a:rPr lang="cs-CZ" altLang="cs-CZ" sz="2400" i="1" baseline="-25000" dirty="0"/>
              <a:t>0</a:t>
            </a:r>
            <a:r>
              <a:rPr lang="cs-CZ" altLang="cs-CZ" sz="2400" i="1" dirty="0"/>
              <a:t> +b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Gender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</a:t>
            </a:r>
            <a:endParaRPr lang="cs-CZ" sz="2400" dirty="0"/>
          </a:p>
          <a:p>
            <a:pPr>
              <a:defRPr/>
            </a:pPr>
            <a:r>
              <a:rPr lang="cs-CZ" altLang="cs-CZ" sz="2400" i="1" dirty="0"/>
              <a:t>Test</a:t>
            </a:r>
            <a:r>
              <a:rPr lang="cs-CZ" altLang="cs-CZ" sz="2400" i="1" baseline="-25000" dirty="0"/>
              <a:t>i </a:t>
            </a:r>
            <a:r>
              <a:rPr lang="cs-CZ" altLang="cs-CZ" sz="2400" i="1" dirty="0"/>
              <a:t>= </a:t>
            </a:r>
            <a:r>
              <a:rPr lang="cs-CZ" altLang="cs-CZ" sz="2400" dirty="0"/>
              <a:t>78,2</a:t>
            </a:r>
            <a:r>
              <a:rPr lang="cs-CZ" altLang="cs-CZ" sz="2400" i="1" dirty="0"/>
              <a:t> – 5,5Gender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</a:t>
            </a: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Jenže různé školy se liší průměrnou výkonností, ale i zastoupením pohlaví.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C7EBA23-257E-4E1E-A7D9-CF42BA8E6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5130" y="3573016"/>
            <a:ext cx="6533644" cy="176523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D0D136D-9BF1-4318-8189-5B16D426D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8680"/>
            <a:ext cx="914400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6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4A0BBFA-D11E-4132-BFE4-91373A52A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34535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2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169A9E40-4BB7-4C43-955A-1BBE737E5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</a:t>
            </a:r>
            <a:endParaRPr lang="en-US" altLang="cs-CZ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44DCC49-9B47-4617-8136-0D1F00C1CF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3281361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Třída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Výkon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B674AAB-FB07-4A96-A4C9-632FAF3F313A}"/>
              </a:ext>
            </a:extLst>
          </p:cNvPr>
          <p:cNvSpPr/>
          <p:nvPr/>
        </p:nvSpPr>
        <p:spPr bwMode="auto">
          <a:xfrm>
            <a:off x="539750" y="2133600"/>
            <a:ext cx="5400675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EA47A60-2C64-4E2D-9F14-91C0D0770BCF}"/>
              </a:ext>
            </a:extLst>
          </p:cNvPr>
          <p:cNvSpPr/>
          <p:nvPr/>
        </p:nvSpPr>
        <p:spPr bwMode="auto">
          <a:xfrm>
            <a:off x="550863" y="3338513"/>
            <a:ext cx="54006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B1D76E32-FB65-4D43-AA31-329B0F70B9F6}"/>
              </a:ext>
            </a:extLst>
          </p:cNvPr>
          <p:cNvSpPr/>
          <p:nvPr/>
        </p:nvSpPr>
        <p:spPr bwMode="auto">
          <a:xfrm>
            <a:off x="563563" y="4545013"/>
            <a:ext cx="54006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8C3B4B9-6E21-4195-B4E7-5E9A2F277FA2}"/>
              </a:ext>
            </a:extLst>
          </p:cNvPr>
          <p:cNvSpPr/>
          <p:nvPr/>
        </p:nvSpPr>
        <p:spPr bwMode="auto">
          <a:xfrm>
            <a:off x="395288" y="2133600"/>
            <a:ext cx="8064500" cy="2428875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69E1B19-0312-4036-802B-F308B230B243}"/>
              </a:ext>
            </a:extLst>
          </p:cNvPr>
          <p:cNvSpPr/>
          <p:nvPr/>
        </p:nvSpPr>
        <p:spPr bwMode="auto">
          <a:xfrm>
            <a:off x="395288" y="4545013"/>
            <a:ext cx="8064500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5D965D94-0A35-46A4-9769-52249A71F7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788604"/>
              </p:ext>
            </p:extLst>
          </p:nvPr>
        </p:nvGraphicFramePr>
        <p:xfrm>
          <a:off x="323528" y="332656"/>
          <a:ext cx="849694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36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>
              <a:defRPr/>
            </a:pPr>
            <a:r>
              <a:rPr lang="cs-CZ" sz="2400" dirty="0"/>
              <a:t>Jenže různé školy se liší jednak průměrnou výkonností, tak zastoupením pohlaví. </a:t>
            </a:r>
          </a:p>
          <a:p>
            <a:pPr>
              <a:defRPr/>
            </a:pPr>
            <a:r>
              <a:rPr lang="cs-CZ" sz="2400" dirty="0"/>
              <a:t>Pokud by náhodou bylo ve školách s vysokou výkonností více kluků, mohli by kluci vyjít lépe jen díky tomu.</a:t>
            </a:r>
          </a:p>
          <a:p>
            <a:pPr>
              <a:defRPr/>
            </a:pPr>
            <a:r>
              <a:rPr lang="cs-CZ" sz="2400" dirty="0"/>
              <a:t>Navíc, </a:t>
            </a:r>
            <a:r>
              <a:rPr lang="cs-CZ" sz="2400" dirty="0" err="1"/>
              <a:t>Durbin</a:t>
            </a:r>
            <a:r>
              <a:rPr lang="cs-CZ" sz="2400" dirty="0"/>
              <a:t>-Watson = 1,4   (a lag-1 ACF = 0,31)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22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4F4D577-EDC0-436A-873C-9A193FFB2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3289"/>
            <a:ext cx="9144000" cy="539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1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1C574BE-F8AB-4E36-AFAE-F0209437E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68578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 err="1"/>
              <a:t>Multilevel</a:t>
            </a:r>
            <a:r>
              <a:rPr lang="cs-CZ" sz="2400" dirty="0"/>
              <a:t> model, kde je zohledněno to, z jaké školy žáci pochází*</a:t>
            </a:r>
          </a:p>
          <a:p>
            <a:pPr>
              <a:defRPr/>
            </a:pPr>
            <a:r>
              <a:rPr lang="cs-CZ" sz="2400" dirty="0" err="1"/>
              <a:t>Random-intercept</a:t>
            </a:r>
            <a:r>
              <a:rPr lang="cs-CZ" sz="2400" dirty="0"/>
              <a:t> model = předpokládáme, že</a:t>
            </a:r>
          </a:p>
          <a:p>
            <a:pPr lvl="1">
              <a:defRPr/>
            </a:pPr>
            <a:r>
              <a:rPr lang="cs-CZ" sz="2000" dirty="0"/>
              <a:t>školy se liší průměrnou výkonností v testu (</a:t>
            </a:r>
            <a:r>
              <a:rPr lang="cs-CZ" sz="2000" dirty="0" err="1"/>
              <a:t>random</a:t>
            </a:r>
            <a:r>
              <a:rPr lang="cs-CZ" sz="2000" dirty="0"/>
              <a:t> </a:t>
            </a:r>
            <a:r>
              <a:rPr lang="cs-CZ" sz="2000" dirty="0" err="1"/>
              <a:t>Intercept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rozdíl mezi pohlavími je ve všech školách stejný (</a:t>
            </a:r>
            <a:r>
              <a:rPr lang="cs-CZ" sz="2000" dirty="0" err="1"/>
              <a:t>fixed</a:t>
            </a:r>
            <a:r>
              <a:rPr lang="cs-CZ" sz="2000" dirty="0"/>
              <a:t> </a:t>
            </a:r>
            <a:r>
              <a:rPr lang="cs-CZ" sz="2000" dirty="0" err="1"/>
              <a:t>Slope</a:t>
            </a:r>
            <a:r>
              <a:rPr lang="cs-CZ" sz="2000" dirty="0"/>
              <a:t>/</a:t>
            </a:r>
            <a:r>
              <a:rPr lang="cs-CZ" sz="2000" dirty="0" err="1"/>
              <a:t>effect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ID jsou vnořena do škol – škola je L2 proměnná</a:t>
            </a:r>
            <a:endParaRPr 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 err="1"/>
              <a:t>Test</a:t>
            </a:r>
            <a:r>
              <a:rPr lang="cs-CZ" altLang="cs-CZ" sz="2800" i="1" baseline="-25000" dirty="0" err="1"/>
              <a:t>iŠ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0Š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Gender</a:t>
            </a:r>
            <a:r>
              <a:rPr lang="cs-CZ" altLang="cs-CZ" sz="2800" i="1" baseline="-25000" dirty="0"/>
              <a:t>i</a:t>
            </a:r>
            <a:r>
              <a:rPr lang="cs-CZ" altLang="cs-CZ" sz="2800" i="1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iŠ</a:t>
            </a:r>
            <a:r>
              <a:rPr lang="cs-CZ" altLang="cs-CZ" sz="2800" i="1" dirty="0"/>
              <a:t>  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/>
              <a:t>b</a:t>
            </a:r>
            <a:r>
              <a:rPr lang="cs-CZ" altLang="cs-CZ" sz="2800" i="1" baseline="-25000" dirty="0"/>
              <a:t>0Š</a:t>
            </a:r>
            <a:r>
              <a:rPr lang="cs-CZ" altLang="cs-CZ" sz="2800" i="1" dirty="0"/>
              <a:t> = b</a:t>
            </a:r>
            <a:r>
              <a:rPr lang="cs-CZ" altLang="cs-CZ" sz="2800" i="1" baseline="-25000" dirty="0"/>
              <a:t>00</a:t>
            </a:r>
            <a:r>
              <a:rPr lang="cs-CZ" altLang="cs-CZ" sz="2800" i="1" dirty="0"/>
              <a:t> + u</a:t>
            </a:r>
            <a:r>
              <a:rPr lang="cs-CZ" altLang="cs-CZ" sz="2800" i="1" baseline="-25000" dirty="0"/>
              <a:t>0Š			               </a:t>
            </a:r>
            <a:r>
              <a:rPr lang="cs-CZ" altLang="cs-CZ" sz="2800" i="1" dirty="0"/>
              <a:t>&lt;2. úroveň&gt;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7DA08-5295-4643-A6C6-F28DCA7DB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ML modelu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D3AFC8-7243-4425-8996-86F2B154C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00600"/>
          </a:xfrm>
        </p:spPr>
        <p:txBody>
          <a:bodyPr/>
          <a:lstStyle/>
          <a:p>
            <a:r>
              <a:rPr lang="cs-CZ" sz="2000" dirty="0" err="1"/>
              <a:t>Analyze</a:t>
            </a:r>
            <a:r>
              <a:rPr lang="cs-CZ" sz="2000" dirty="0"/>
              <a:t> -&gt; </a:t>
            </a:r>
            <a:r>
              <a:rPr lang="cs-CZ" sz="2000" dirty="0" err="1"/>
              <a:t>Mixed</a:t>
            </a:r>
            <a:r>
              <a:rPr lang="cs-CZ" sz="2000" dirty="0"/>
              <a:t> </a:t>
            </a:r>
            <a:r>
              <a:rPr lang="cs-CZ" sz="2000" dirty="0" err="1"/>
              <a:t>models</a:t>
            </a:r>
            <a:r>
              <a:rPr lang="cs-CZ" sz="2000" dirty="0"/>
              <a:t> -&gt; </a:t>
            </a:r>
            <a:r>
              <a:rPr lang="cs-CZ" sz="2000" dirty="0" err="1"/>
              <a:t>Linear</a:t>
            </a:r>
            <a:endParaRPr lang="cs-CZ" sz="2000" dirty="0"/>
          </a:p>
          <a:p>
            <a:r>
              <a:rPr lang="cs-CZ" sz="2000" dirty="0"/>
              <a:t>1. okno: L2 proměnnou do </a:t>
            </a:r>
            <a:r>
              <a:rPr lang="cs-CZ" sz="2000" dirty="0" err="1"/>
              <a:t>Subjects</a:t>
            </a:r>
            <a:endParaRPr lang="cs-CZ" sz="2000" dirty="0"/>
          </a:p>
          <a:p>
            <a:pPr lvl="1"/>
            <a:r>
              <a:rPr lang="cs-CZ" sz="1800" dirty="0" err="1"/>
              <a:t>School</a:t>
            </a:r>
            <a:r>
              <a:rPr lang="cs-CZ" sz="1800" dirty="0"/>
              <a:t> do </a:t>
            </a:r>
            <a:r>
              <a:rPr lang="cs-CZ" sz="1800" dirty="0" err="1"/>
              <a:t>Subjects</a:t>
            </a:r>
            <a:endParaRPr lang="cs-CZ" sz="1800" dirty="0"/>
          </a:p>
          <a:p>
            <a:r>
              <a:rPr lang="cs-CZ" sz="2000" dirty="0"/>
              <a:t>2. okno</a:t>
            </a:r>
          </a:p>
          <a:p>
            <a:pPr lvl="1"/>
            <a:r>
              <a:rPr lang="cs-CZ" sz="1800" dirty="0"/>
              <a:t>ZP do </a:t>
            </a:r>
            <a:r>
              <a:rPr lang="cs-CZ" sz="1800" dirty="0" err="1"/>
              <a:t>Dependent</a:t>
            </a:r>
            <a:r>
              <a:rPr lang="cs-CZ" sz="1800" dirty="0"/>
              <a:t> </a:t>
            </a:r>
            <a:r>
              <a:rPr lang="cs-CZ" sz="1800" dirty="0" err="1"/>
              <a:t>variable</a:t>
            </a:r>
            <a:r>
              <a:rPr lang="cs-CZ" sz="1800" dirty="0"/>
              <a:t>, kategorické do </a:t>
            </a:r>
            <a:r>
              <a:rPr lang="cs-CZ" sz="1800" dirty="0" err="1"/>
              <a:t>Factors</a:t>
            </a:r>
            <a:r>
              <a:rPr lang="cs-CZ" sz="1800" dirty="0"/>
              <a:t>, spojité so </a:t>
            </a:r>
            <a:r>
              <a:rPr lang="cs-CZ" sz="1800" dirty="0" err="1"/>
              <a:t>Covariates</a:t>
            </a:r>
            <a:endParaRPr lang="cs-CZ" sz="1800" dirty="0"/>
          </a:p>
          <a:p>
            <a:pPr lvl="1"/>
            <a:r>
              <a:rPr lang="cs-CZ" sz="1800" dirty="0" err="1"/>
              <a:t>Fixed</a:t>
            </a:r>
            <a:r>
              <a:rPr lang="cs-CZ" sz="1800" dirty="0"/>
              <a:t>:</a:t>
            </a:r>
          </a:p>
          <a:p>
            <a:pPr lvl="2"/>
            <a:r>
              <a:rPr lang="cs-CZ" sz="1500" dirty="0"/>
              <a:t>Vložit </a:t>
            </a:r>
            <a:r>
              <a:rPr lang="cs-CZ" sz="1500" b="1" dirty="0"/>
              <a:t>všechny</a:t>
            </a:r>
            <a:r>
              <a:rPr lang="cs-CZ" sz="1500" dirty="0"/>
              <a:t> prediktory (a případné interakce), zaškrtnout </a:t>
            </a:r>
            <a:r>
              <a:rPr lang="cs-CZ" sz="1500" dirty="0" err="1"/>
              <a:t>Include</a:t>
            </a:r>
            <a:r>
              <a:rPr lang="cs-CZ" sz="1500" dirty="0"/>
              <a:t> </a:t>
            </a:r>
            <a:r>
              <a:rPr lang="cs-CZ" sz="1500" dirty="0" err="1"/>
              <a:t>intercept</a:t>
            </a:r>
            <a:endParaRPr lang="cs-CZ" sz="1500" dirty="0"/>
          </a:p>
          <a:p>
            <a:pPr lvl="1"/>
            <a:r>
              <a:rPr lang="cs-CZ" sz="1800" dirty="0" err="1"/>
              <a:t>Random</a:t>
            </a:r>
            <a:r>
              <a:rPr lang="cs-CZ" sz="1800" dirty="0"/>
              <a:t>:</a:t>
            </a:r>
          </a:p>
          <a:p>
            <a:pPr lvl="2"/>
            <a:r>
              <a:rPr lang="cs-CZ" sz="1500" dirty="0" err="1"/>
              <a:t>Covariance</a:t>
            </a:r>
            <a:r>
              <a:rPr lang="cs-CZ" sz="1500" dirty="0"/>
              <a:t> type: VC, nebo UN</a:t>
            </a:r>
          </a:p>
          <a:p>
            <a:pPr lvl="2"/>
            <a:r>
              <a:rPr lang="cs-CZ" sz="1500" dirty="0"/>
              <a:t>Zaškrtnutím „</a:t>
            </a:r>
            <a:r>
              <a:rPr lang="cs-CZ" sz="1500" dirty="0" err="1"/>
              <a:t>Include</a:t>
            </a:r>
            <a:r>
              <a:rPr lang="cs-CZ" sz="1500" dirty="0"/>
              <a:t> </a:t>
            </a:r>
            <a:r>
              <a:rPr lang="cs-CZ" sz="1500" dirty="0" err="1"/>
              <a:t>intercept</a:t>
            </a:r>
            <a:r>
              <a:rPr lang="cs-CZ" sz="1500" dirty="0"/>
              <a:t>“, má-li být průsečík </a:t>
            </a:r>
            <a:r>
              <a:rPr lang="cs-CZ" sz="1500" dirty="0" err="1"/>
              <a:t>random</a:t>
            </a:r>
            <a:endParaRPr lang="cs-CZ" sz="1500" dirty="0"/>
          </a:p>
          <a:p>
            <a:pPr lvl="2"/>
            <a:r>
              <a:rPr lang="cs-CZ" sz="1500" dirty="0"/>
              <a:t>Ty efekty, které mají být </a:t>
            </a:r>
            <a:r>
              <a:rPr lang="cs-CZ" sz="1500" dirty="0" err="1"/>
              <a:t>random</a:t>
            </a:r>
            <a:r>
              <a:rPr lang="cs-CZ" sz="1500" dirty="0"/>
              <a:t>, vložíme do Model</a:t>
            </a:r>
          </a:p>
          <a:p>
            <a:pPr lvl="2"/>
            <a:r>
              <a:rPr lang="cs-CZ" sz="1500" dirty="0"/>
              <a:t>L2 proměnnou dáme do </a:t>
            </a:r>
            <a:r>
              <a:rPr lang="cs-CZ" sz="1500" dirty="0" err="1"/>
              <a:t>Combinations</a:t>
            </a:r>
            <a:endParaRPr lang="en-GB" sz="1500" dirty="0"/>
          </a:p>
          <a:p>
            <a:pPr lvl="1"/>
            <a:r>
              <a:rPr lang="en-GB" sz="1800" dirty="0"/>
              <a:t>Estimation</a:t>
            </a:r>
            <a:r>
              <a:rPr lang="cs-CZ" sz="1800" dirty="0"/>
              <a:t>:</a:t>
            </a:r>
            <a:r>
              <a:rPr lang="en-GB" sz="1800" dirty="0"/>
              <a:t> ML</a:t>
            </a:r>
          </a:p>
          <a:p>
            <a:pPr marL="0" indent="0">
              <a:buNone/>
            </a:pPr>
            <a:endParaRPr lang="cs-CZ" sz="220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19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B8BB1-FD99-4FA4-93D0-5D562E1E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A07A749-E762-421C-B587-DD6DF72B9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4204120"/>
            <a:ext cx="9235718" cy="246524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7496714-7AB5-4B2F-B7B6-A738CA414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304800"/>
            <a:ext cx="8691036" cy="190006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FFF3D06-6823-4E79-83CC-D7593F34B4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41512"/>
            <a:ext cx="9185023" cy="190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534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3281A-6934-4B36-A539-B32D4FB8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každou školu je regresní rovnice trochu jiná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DB29A-C840-416B-B858-EB8F03469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24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8DCCD-7CCC-4604-9834-EA63653B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3F2226-2D8A-4EEC-8D50-826F74FF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Průměr výkonu kluků v průměrné škole je 79,18</a:t>
            </a:r>
          </a:p>
          <a:p>
            <a:pPr marL="0" indent="0">
              <a:buNone/>
            </a:pPr>
            <a:r>
              <a:rPr lang="cs-CZ" sz="2800" dirty="0"/>
              <a:t>Rozdíl mezi pohlavími korigovaný na průměrnou úroveň škol ji -3,99   (-5,5 před korekcí). </a:t>
            </a:r>
          </a:p>
          <a:p>
            <a:pPr marL="0" indent="0">
              <a:buNone/>
            </a:pPr>
            <a:r>
              <a:rPr lang="cs-CZ" sz="2800" dirty="0"/>
              <a:t>	</a:t>
            </a:r>
          </a:p>
          <a:p>
            <a:pPr marL="0" indent="0">
              <a:buNone/>
            </a:pPr>
            <a:r>
              <a:rPr lang="cs-CZ" sz="2800" dirty="0"/>
              <a:t>Rezidua mají M=0 a SD=17,84</a:t>
            </a:r>
          </a:p>
          <a:p>
            <a:pPr marL="0" indent="0">
              <a:buNone/>
            </a:pPr>
            <a:r>
              <a:rPr lang="cs-CZ" sz="2800" dirty="0"/>
              <a:t>Školní průměrné výkony kluků  mají normální rozložení s průměrem 79,18 a SD=11,19</a:t>
            </a:r>
          </a:p>
          <a:p>
            <a:pPr marL="0" indent="0">
              <a:buNone/>
            </a:pPr>
            <a:r>
              <a:rPr lang="cs-CZ" sz="2800" dirty="0"/>
              <a:t>Školní průměrné výkony holek jsou o 3,99 nižší.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205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42AFA0E-980B-4843-9473-C55ACD958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r>
              <a:rPr lang="cs-CZ" altLang="cs-CZ"/>
              <a:t>Nepodmíněný model průměrů</a:t>
            </a:r>
            <a:br>
              <a:rPr lang="cs-CZ" altLang="cs-CZ"/>
            </a:br>
            <a:r>
              <a:rPr lang="cs-CZ" altLang="cs-CZ" sz="2800"/>
              <a:t>Unconditional means model, variance components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9B81E7-5835-4ACC-A0AA-05A55D441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Model bez prediktorů zohledňující strukturu dat</a:t>
            </a:r>
          </a:p>
          <a:p>
            <a:pPr>
              <a:defRPr/>
            </a:pPr>
            <a:r>
              <a:rPr lang="cs-CZ" sz="2400" dirty="0"/>
              <a:t>Pouze dělí rozptyl na reziduální rozptyl a rozptyl průměrů skupin</a:t>
            </a:r>
          </a:p>
          <a:p>
            <a:pPr lvl="1">
              <a:defRPr/>
            </a:pPr>
            <a:r>
              <a:rPr lang="cs-CZ" sz="2000" dirty="0"/>
              <a:t>ICC=rozptyl průměrů/(rozptyl </a:t>
            </a:r>
            <a:r>
              <a:rPr lang="cs-CZ" sz="2000" dirty="0" err="1"/>
              <a:t>průměrů+reziduální</a:t>
            </a:r>
            <a:r>
              <a:rPr lang="cs-CZ" sz="2000" dirty="0"/>
              <a:t> rozptyl)</a:t>
            </a:r>
          </a:p>
          <a:p>
            <a:pPr lvl="1">
              <a:defRPr/>
            </a:pPr>
            <a:r>
              <a:rPr lang="cs-CZ" sz="2000" dirty="0"/>
              <a:t>ICC= jaká část rozptylu výkonů je vysvětlitelná pouze rozdíly mezi školami?</a:t>
            </a:r>
          </a:p>
          <a:p>
            <a:pPr>
              <a:defRPr/>
            </a:pPr>
            <a:r>
              <a:rPr lang="cs-CZ" sz="2400" dirty="0"/>
              <a:t>3 parametry – průměrný průměr škol (</a:t>
            </a:r>
            <a:r>
              <a:rPr lang="cs-CZ" sz="2400" i="1" dirty="0"/>
              <a:t>b</a:t>
            </a:r>
            <a:r>
              <a:rPr lang="cs-CZ" sz="2400" baseline="-25000" dirty="0"/>
              <a:t>00</a:t>
            </a:r>
            <a:r>
              <a:rPr lang="cs-CZ" sz="2400" dirty="0"/>
              <a:t>), rozptyl průměrů škol, rozptyl reziduí (variabilita uvnitř škol)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Test</a:t>
            </a:r>
            <a:r>
              <a:rPr lang="cs-CZ" altLang="cs-CZ" sz="3200" i="1" baseline="-25000" dirty="0" err="1"/>
              <a:t>iŠ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0Š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iŠ</a:t>
            </a:r>
            <a:r>
              <a:rPr lang="cs-CZ" altLang="cs-CZ" sz="3200" i="1" dirty="0"/>
              <a:t>  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/>
              <a:t>   b</a:t>
            </a:r>
            <a:r>
              <a:rPr lang="cs-CZ" altLang="cs-CZ" sz="3200" i="1" baseline="-25000" dirty="0"/>
              <a:t>0Š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0Š	       </a:t>
            </a:r>
            <a:r>
              <a:rPr lang="cs-CZ" altLang="cs-CZ" sz="3200" i="1" dirty="0"/>
              <a:t>&lt;2. úroveň&gt;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21508" name="Obdélník 3">
            <a:extLst>
              <a:ext uri="{FF2B5EF4-FFF2-40B4-BE49-F238E27FC236}">
                <a16:creationId xmlns:a16="http://schemas.microsoft.com/office/drawing/2014/main" id="{6F6EFEE3-BCFC-4A03-806B-58F74DCF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5888"/>
            <a:ext cx="1512888" cy="4333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ODBOČKA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3880E2D1-3AD4-441D-AA27-F92E1B160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Random-intercepts model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7F91498-26B6-4F7C-A952-AF7325D3C0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Předpokládá, </a:t>
            </a:r>
          </a:p>
          <a:p>
            <a:pPr lvl="1"/>
            <a:r>
              <a:rPr lang="cs-CZ" altLang="cs-CZ" dirty="0"/>
              <a:t>že jednotky vyššího řádu se liší svým průměrem,</a:t>
            </a:r>
          </a:p>
          <a:p>
            <a:pPr lvl="2"/>
            <a:r>
              <a:rPr lang="cs-CZ" altLang="cs-CZ" dirty="0"/>
              <a:t>a že průměry  mají normální rozložení, </a:t>
            </a:r>
          </a:p>
          <a:p>
            <a:pPr lvl="1"/>
            <a:r>
              <a:rPr lang="cs-CZ" altLang="cs-CZ" dirty="0"/>
              <a:t>že efekty prediktorů jsou stejné (</a:t>
            </a:r>
            <a:r>
              <a:rPr lang="cs-CZ" altLang="cs-CZ" dirty="0" err="1"/>
              <a:t>fixed</a:t>
            </a:r>
            <a:r>
              <a:rPr lang="cs-CZ" altLang="cs-CZ" dirty="0"/>
              <a:t>) napříč všemi jednotkami vyššího řádu</a:t>
            </a:r>
          </a:p>
          <a:p>
            <a:pPr lvl="1"/>
            <a:r>
              <a:rPr lang="cs-CZ" altLang="cs-CZ" dirty="0"/>
              <a:t>že rezidua jsou napříč jednotkami vyššího řádu stejná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3135A69-0A69-441A-A44A-BBE6A92C8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</a:t>
            </a:r>
            <a:endParaRPr lang="en-US" altLang="cs-CZ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44DCC49-9B47-4617-8136-0D1F00C1CF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3281361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Třída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Výkon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B674AAB-FB07-4A96-A4C9-632FAF3F313A}"/>
              </a:ext>
            </a:extLst>
          </p:cNvPr>
          <p:cNvSpPr/>
          <p:nvPr/>
        </p:nvSpPr>
        <p:spPr bwMode="auto">
          <a:xfrm>
            <a:off x="539750" y="2133600"/>
            <a:ext cx="3519488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EA47A60-2C64-4E2D-9F14-91C0D0770BCF}"/>
              </a:ext>
            </a:extLst>
          </p:cNvPr>
          <p:cNvSpPr/>
          <p:nvPr/>
        </p:nvSpPr>
        <p:spPr bwMode="auto">
          <a:xfrm>
            <a:off x="550863" y="3338513"/>
            <a:ext cx="35210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B1D76E32-FB65-4D43-AA31-329B0F70B9F6}"/>
              </a:ext>
            </a:extLst>
          </p:cNvPr>
          <p:cNvSpPr/>
          <p:nvPr/>
        </p:nvSpPr>
        <p:spPr bwMode="auto">
          <a:xfrm>
            <a:off x="563563" y="4545013"/>
            <a:ext cx="3519487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8C3B4B9-6E21-4195-B4E7-5E9A2F277FA2}"/>
              </a:ext>
            </a:extLst>
          </p:cNvPr>
          <p:cNvSpPr/>
          <p:nvPr/>
        </p:nvSpPr>
        <p:spPr bwMode="auto">
          <a:xfrm>
            <a:off x="395288" y="2133600"/>
            <a:ext cx="3889375" cy="2428875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69E1B19-0312-4036-802B-F308B230B243}"/>
              </a:ext>
            </a:extLst>
          </p:cNvPr>
          <p:cNvSpPr/>
          <p:nvPr/>
        </p:nvSpPr>
        <p:spPr bwMode="auto">
          <a:xfrm>
            <a:off x="395288" y="4545013"/>
            <a:ext cx="3889375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49DD901-78EA-41FD-9240-243FCE6DA8D9}"/>
              </a:ext>
            </a:extLst>
          </p:cNvPr>
          <p:cNvSpPr/>
          <p:nvPr/>
        </p:nvSpPr>
        <p:spPr bwMode="auto">
          <a:xfrm>
            <a:off x="4716463" y="2060575"/>
            <a:ext cx="3887787" cy="2430463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2AB057-6DCD-4D12-9A71-52CAF5466614}"/>
              </a:ext>
            </a:extLst>
          </p:cNvPr>
          <p:cNvSpPr/>
          <p:nvPr/>
        </p:nvSpPr>
        <p:spPr bwMode="auto">
          <a:xfrm>
            <a:off x="4716463" y="4491038"/>
            <a:ext cx="3887787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FB589E76-42BE-43C6-AAA5-F2EFECC8C66C}"/>
              </a:ext>
            </a:extLst>
          </p:cNvPr>
          <p:cNvSpPr/>
          <p:nvPr/>
        </p:nvSpPr>
        <p:spPr bwMode="auto">
          <a:xfrm>
            <a:off x="4845050" y="2286000"/>
            <a:ext cx="879475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C2291023-08F0-45BE-A1AC-6AA82208EF72}"/>
              </a:ext>
            </a:extLst>
          </p:cNvPr>
          <p:cNvSpPr/>
          <p:nvPr/>
        </p:nvSpPr>
        <p:spPr bwMode="auto">
          <a:xfrm>
            <a:off x="4856163" y="3490913"/>
            <a:ext cx="1803400" cy="65881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29EFD7CC-FF03-4324-8F08-3C5CA384FD3C}"/>
              </a:ext>
            </a:extLst>
          </p:cNvPr>
          <p:cNvSpPr/>
          <p:nvPr/>
        </p:nvSpPr>
        <p:spPr bwMode="auto">
          <a:xfrm>
            <a:off x="4868863" y="4697413"/>
            <a:ext cx="1287462" cy="77470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6AFE9E41-087E-4BEA-B544-20FCCCB2D2C9}"/>
              </a:ext>
            </a:extLst>
          </p:cNvPr>
          <p:cNvSpPr/>
          <p:nvPr/>
        </p:nvSpPr>
        <p:spPr bwMode="auto">
          <a:xfrm>
            <a:off x="5757863" y="2492375"/>
            <a:ext cx="1804987" cy="65722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9A549B63-798F-4198-980B-F4B4D4F95F88}"/>
              </a:ext>
            </a:extLst>
          </p:cNvPr>
          <p:cNvSpPr/>
          <p:nvPr/>
        </p:nvSpPr>
        <p:spPr bwMode="auto">
          <a:xfrm>
            <a:off x="6292850" y="4697413"/>
            <a:ext cx="8794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9333D378-8571-47F4-972D-43CCFAE66A64}"/>
              </a:ext>
            </a:extLst>
          </p:cNvPr>
          <p:cNvSpPr/>
          <p:nvPr/>
        </p:nvSpPr>
        <p:spPr bwMode="auto">
          <a:xfrm>
            <a:off x="6443663" y="6073775"/>
            <a:ext cx="1804987" cy="65722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256753E3-78C6-4591-A969-5B88E2ABA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Random-slopes model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2841F86-AF5D-4C4B-AD7B-2E08CE0857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Předpokládá, </a:t>
            </a:r>
          </a:p>
          <a:p>
            <a:pPr lvl="1"/>
            <a:r>
              <a:rPr lang="cs-CZ" altLang="cs-CZ" dirty="0"/>
              <a:t>že všechny jednotky vyššího řádu mají stejný průměr,</a:t>
            </a:r>
          </a:p>
          <a:p>
            <a:pPr lvl="1"/>
            <a:r>
              <a:rPr lang="cs-CZ" altLang="cs-CZ" dirty="0"/>
              <a:t>že efekt prediktoru je v každé jednotce vyššího řádu jiný a </a:t>
            </a:r>
          </a:p>
          <a:p>
            <a:pPr lvl="1"/>
            <a:r>
              <a:rPr lang="cs-CZ" altLang="cs-CZ" dirty="0"/>
              <a:t>že tyto efekty mají nějakou průměrnou hodnotu a nějakou variabilitu</a:t>
            </a:r>
          </a:p>
          <a:p>
            <a:pPr lvl="1"/>
            <a:r>
              <a:rPr lang="cs-CZ" altLang="cs-CZ" dirty="0"/>
              <a:t>a že rezidua jsou napříč jednotkami vyššího řádu stejná</a:t>
            </a:r>
          </a:p>
          <a:p>
            <a:pPr lvl="1"/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751DD45F-65B5-41F4-A097-2F053B101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Random-slopes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1473-D5FC-4682-A9C0-0EDB35BF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</a:t>
            </a:r>
            <a:r>
              <a:rPr lang="cs-CZ" altLang="cs-CZ" sz="3200" dirty="0"/>
              <a:t>(</a:t>
            </a:r>
            <a:r>
              <a:rPr lang="cs-CZ" altLang="cs-CZ" sz="3200" i="1" dirty="0"/>
              <a:t>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r>
              <a:rPr lang="cs-CZ" altLang="cs-CZ" sz="3200" i="1" dirty="0" err="1"/>
              <a:t>X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         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Jen zřídka má smysl předpokládat náhodné efekty při fixovaných průsečících!</a:t>
            </a:r>
            <a:endParaRPr lang="cs-CZ" altLang="cs-CZ" sz="2800" i="1" dirty="0">
              <a:solidFill>
                <a:schemeClr val="accent6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763C6E4D-CF0E-444C-A7E9-F40869C33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Předpokládá, </a:t>
            </a:r>
          </a:p>
          <a:p>
            <a:pPr>
              <a:defRPr/>
            </a:pPr>
            <a:r>
              <a:rPr lang="cs-CZ" sz="2400" dirty="0"/>
              <a:t>že jednotky vyššího řádu mají různé průměry(průsečíky),</a:t>
            </a:r>
          </a:p>
          <a:p>
            <a:pPr>
              <a:defRPr/>
            </a:pPr>
            <a:r>
              <a:rPr lang="cs-CZ" sz="2400" dirty="0"/>
              <a:t>že efekt prediktoru je v každé jednotce vyššího řádu jiný, </a:t>
            </a:r>
          </a:p>
          <a:p>
            <a:pPr>
              <a:defRPr/>
            </a:pPr>
            <a:r>
              <a:rPr lang="cs-CZ" sz="2400" dirty="0"/>
              <a:t>že tyto průsečíky i efekty mají nějakou průměrnou hodnotu a nějakou variabilitu napříč skupinami,</a:t>
            </a:r>
          </a:p>
          <a:p>
            <a:pPr>
              <a:defRPr/>
            </a:pPr>
            <a:r>
              <a:rPr lang="cs-CZ" sz="2400" dirty="0"/>
              <a:t>že reziduální rozptyl je napříč skupinami konstantní.</a:t>
            </a:r>
          </a:p>
          <a:p>
            <a:pPr>
              <a:defRPr/>
            </a:pPr>
            <a:r>
              <a:rPr lang="cs-CZ" sz="2400" dirty="0"/>
              <a:t>Lze uvažovat i to, že mezi hodnotou průsečíku a efektu je nějaká korelace.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193C183-1A31-43AA-A36B-6607CA94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</a:t>
            </a: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Alternativně (dosazením sloučeno)</a:t>
            </a:r>
          </a:p>
          <a:p>
            <a:pPr marL="0" indent="0"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 </a:t>
            </a:r>
            <a:r>
              <a:rPr lang="cs-CZ" altLang="cs-CZ" sz="3200" i="1" dirty="0"/>
              <a:t>+ 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3548235C-E98F-478A-98D5-4AF73AC2A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</a:t>
            </a:r>
            <a:r>
              <a:rPr lang="cs-CZ" altLang="cs-CZ" dirty="0"/>
              <a:t> </a:t>
            </a:r>
            <a:r>
              <a:rPr lang="cs-CZ" altLang="cs-CZ" dirty="0" err="1"/>
              <a:t>intercept</a:t>
            </a:r>
            <a:r>
              <a:rPr lang="cs-CZ" altLang="cs-CZ" dirty="0"/>
              <a:t> and </a:t>
            </a:r>
            <a:r>
              <a:rPr lang="cs-CZ" altLang="cs-CZ" dirty="0" err="1"/>
              <a:t>slope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sz="4000" i="1" dirty="0" err="1"/>
              <a:t>Y</a:t>
            </a:r>
            <a:r>
              <a:rPr lang="cs-CZ" altLang="cs-CZ" sz="4000" i="1" baseline="-25000" dirty="0" err="1"/>
              <a:t>ij</a:t>
            </a:r>
            <a:r>
              <a:rPr lang="cs-CZ" altLang="cs-CZ" sz="4000" i="1" baseline="-25000" dirty="0"/>
              <a:t> </a:t>
            </a:r>
            <a:r>
              <a:rPr lang="cs-CZ" altLang="cs-CZ" sz="4000" i="1" dirty="0"/>
              <a:t>= b</a:t>
            </a:r>
            <a:r>
              <a:rPr lang="cs-CZ" altLang="cs-CZ" sz="4000" i="1" baseline="-25000" dirty="0"/>
              <a:t>00</a:t>
            </a:r>
            <a:r>
              <a:rPr lang="cs-CZ" altLang="cs-CZ" sz="4000" i="1" dirty="0"/>
              <a:t> +b</a:t>
            </a:r>
            <a:r>
              <a:rPr lang="cs-CZ" altLang="cs-CZ" sz="4000" i="1" baseline="-25000" dirty="0"/>
              <a:t>10</a:t>
            </a:r>
            <a:r>
              <a:rPr lang="cs-CZ" altLang="cs-CZ" sz="4000" i="1" dirty="0"/>
              <a:t>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 + (</a:t>
            </a:r>
            <a:r>
              <a:rPr lang="cs-CZ" altLang="cs-CZ" sz="4000" i="1" dirty="0" err="1"/>
              <a:t>e</a:t>
            </a:r>
            <a:r>
              <a:rPr lang="cs-CZ" altLang="cs-CZ" sz="4000" i="1" baseline="-25000" dirty="0" err="1"/>
              <a:t>ij</a:t>
            </a:r>
            <a:r>
              <a:rPr lang="cs-CZ" altLang="cs-CZ" sz="4000" i="1" dirty="0"/>
              <a:t> + u</a:t>
            </a:r>
            <a:r>
              <a:rPr lang="cs-CZ" altLang="cs-CZ" sz="4000" i="1" baseline="-25000" dirty="0"/>
              <a:t>0j </a:t>
            </a:r>
            <a:r>
              <a:rPr lang="cs-CZ" altLang="cs-CZ" sz="4000" i="1" dirty="0"/>
              <a:t>+ 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u</a:t>
            </a:r>
            <a:r>
              <a:rPr lang="cs-CZ" altLang="cs-CZ" sz="4000" i="1" baseline="-25000" dirty="0"/>
              <a:t>1j</a:t>
            </a:r>
            <a:r>
              <a:rPr lang="cs-CZ" altLang="cs-CZ" sz="4000" dirty="0"/>
              <a:t>)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3B255B-88A3-4D55-AF98-F553DE659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825625"/>
            <a:ext cx="839787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Efekty 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fixed</a:t>
            </a:r>
            <a:r>
              <a:rPr lang="cs-CZ" altLang="cs-CZ" sz="2800" b="1" i="1" dirty="0">
                <a:solidFill>
                  <a:schemeClr val="accent6"/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effects</a:t>
            </a:r>
            <a:r>
              <a:rPr lang="cs-CZ" altLang="cs-CZ" sz="2800" b="1" i="1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00</a:t>
            </a:r>
            <a:r>
              <a:rPr lang="cs-CZ" sz="2800" dirty="0"/>
              <a:t> průměrný průsečík napříč skupinami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10</a:t>
            </a:r>
            <a:r>
              <a:rPr lang="cs-CZ" altLang="cs-CZ" sz="2800" i="1" dirty="0">
                <a:solidFill>
                  <a:schemeClr val="accent6"/>
                </a:solidFill>
              </a:rPr>
              <a:t> </a:t>
            </a:r>
            <a:r>
              <a:rPr lang="cs-CZ" altLang="cs-CZ" sz="2800" dirty="0"/>
              <a:t>průměrný efekt pro všechny skupiny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accent6"/>
                </a:solidFill>
              </a:rPr>
              <a:t>Struktura reziduí (</a:t>
            </a:r>
            <a:r>
              <a:rPr lang="cs-CZ" sz="2800" b="1" i="1" dirty="0" err="1">
                <a:solidFill>
                  <a:schemeClr val="accent6"/>
                </a:solidFill>
              </a:rPr>
              <a:t>kovarianční</a:t>
            </a:r>
            <a:r>
              <a:rPr lang="cs-CZ" sz="2800" b="1" i="1" dirty="0">
                <a:solidFill>
                  <a:schemeClr val="accent6"/>
                </a:solidFill>
              </a:rPr>
              <a:t> parametry)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průsečíků,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0j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u0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efektů,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1j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u1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 err="1">
                <a:solidFill>
                  <a:schemeClr val="accent6"/>
                </a:solidFill>
              </a:rPr>
              <a:t>e</a:t>
            </a:r>
            <a:r>
              <a:rPr lang="cs-CZ" alt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reziduí,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e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Model má 5 odhadovaných parametrů.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Šestý </a:t>
            </a:r>
            <a:r>
              <a:rPr lang="cs-CZ" altLang="cs-CZ" sz="2800" dirty="0" err="1">
                <a:solidFill>
                  <a:srgbClr val="C00000"/>
                </a:solidFill>
              </a:rPr>
              <a:t>Cov</a:t>
            </a:r>
            <a:r>
              <a:rPr lang="cs-CZ" altLang="cs-CZ" sz="2800" dirty="0">
                <a:solidFill>
                  <a:srgbClr val="C00000"/>
                </a:solidFill>
              </a:rPr>
              <a:t>(</a:t>
            </a:r>
            <a:r>
              <a:rPr lang="cs-CZ" altLang="cs-CZ" sz="2800" i="1" dirty="0">
                <a:solidFill>
                  <a:srgbClr val="C00000"/>
                </a:solidFill>
              </a:rPr>
              <a:t>u</a:t>
            </a:r>
            <a:r>
              <a:rPr lang="cs-CZ" altLang="cs-CZ" sz="2800" i="1" baseline="-25000" dirty="0">
                <a:solidFill>
                  <a:srgbClr val="C00000"/>
                </a:solidFill>
              </a:rPr>
              <a:t>0j</a:t>
            </a:r>
            <a:r>
              <a:rPr lang="cs-CZ" altLang="cs-CZ" sz="2800" i="1" dirty="0">
                <a:solidFill>
                  <a:srgbClr val="C00000"/>
                </a:solidFill>
              </a:rPr>
              <a:t>, u</a:t>
            </a:r>
            <a:r>
              <a:rPr lang="cs-CZ" altLang="cs-CZ" sz="2800" i="1" baseline="-25000" dirty="0">
                <a:solidFill>
                  <a:srgbClr val="C00000"/>
                </a:solidFill>
              </a:rPr>
              <a:t>1j</a:t>
            </a:r>
            <a:r>
              <a:rPr lang="cs-CZ" altLang="cs-CZ" sz="2800" dirty="0">
                <a:solidFill>
                  <a:srgbClr val="C00000"/>
                </a:solidFill>
              </a:rPr>
              <a:t>)</a:t>
            </a:r>
            <a:r>
              <a:rPr lang="cs-CZ" altLang="cs-CZ" sz="2800" dirty="0"/>
              <a:t> kovariance průsečíků s efekty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5A3F9A7-E2E7-4AB1-A6CC-DFFA7241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773238"/>
            <a:ext cx="856932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Zvažme, zda se mohou lišit i efekty pohlaví napříč školami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3600" i="1" dirty="0" err="1"/>
              <a:t>Test</a:t>
            </a:r>
            <a:r>
              <a:rPr lang="cs-CZ" altLang="cs-CZ" sz="3600" i="1" baseline="-25000" dirty="0" err="1"/>
              <a:t>iŠ</a:t>
            </a:r>
            <a:r>
              <a:rPr lang="cs-CZ" altLang="cs-CZ" sz="3600" i="1" baseline="-25000" dirty="0"/>
              <a:t> </a:t>
            </a:r>
            <a:r>
              <a:rPr lang="cs-CZ" altLang="cs-CZ" sz="3600" i="1" dirty="0"/>
              <a:t>= b</a:t>
            </a:r>
            <a:r>
              <a:rPr lang="cs-CZ" altLang="cs-CZ" sz="3600" i="1" baseline="-25000" dirty="0"/>
              <a:t>00</a:t>
            </a:r>
            <a:r>
              <a:rPr lang="cs-CZ" altLang="cs-CZ" sz="3600" i="1" dirty="0"/>
              <a:t> +</a:t>
            </a:r>
            <a:r>
              <a:rPr lang="cs-CZ" altLang="cs-CZ" sz="3600" i="1" dirty="0">
                <a:solidFill>
                  <a:srgbClr val="7030A0"/>
                </a:solidFill>
              </a:rPr>
              <a:t>b</a:t>
            </a:r>
            <a:r>
              <a:rPr lang="cs-CZ" altLang="cs-CZ" sz="3600" i="1" baseline="-25000" dirty="0">
                <a:solidFill>
                  <a:srgbClr val="7030A0"/>
                </a:solidFill>
              </a:rPr>
              <a:t>10</a:t>
            </a:r>
            <a:r>
              <a:rPr lang="cs-CZ" altLang="cs-CZ" sz="3600" i="1" dirty="0"/>
              <a:t>G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 + (</a:t>
            </a:r>
            <a:r>
              <a:rPr lang="cs-CZ" altLang="cs-CZ" sz="3600" i="1" dirty="0" err="1"/>
              <a:t>e</a:t>
            </a:r>
            <a:r>
              <a:rPr lang="cs-CZ" altLang="cs-CZ" sz="3600" i="1" baseline="-25000" dirty="0" err="1"/>
              <a:t>ij</a:t>
            </a:r>
            <a:r>
              <a:rPr lang="cs-CZ" altLang="cs-CZ" sz="3600" i="1" dirty="0"/>
              <a:t> + u</a:t>
            </a:r>
            <a:r>
              <a:rPr lang="cs-CZ" altLang="cs-CZ" sz="3600" i="1" baseline="-25000" dirty="0"/>
              <a:t>0Š </a:t>
            </a:r>
            <a:r>
              <a:rPr lang="cs-CZ" altLang="cs-CZ" sz="3600" i="1" dirty="0"/>
              <a:t>+ G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>
                <a:solidFill>
                  <a:srgbClr val="7030A0"/>
                </a:solidFill>
              </a:rPr>
              <a:t>u</a:t>
            </a:r>
            <a:r>
              <a:rPr lang="cs-CZ" altLang="cs-CZ" sz="3600" i="1" baseline="-25000" dirty="0">
                <a:solidFill>
                  <a:srgbClr val="7030A0"/>
                </a:solidFill>
              </a:rPr>
              <a:t>1Š</a:t>
            </a:r>
            <a:r>
              <a:rPr lang="cs-CZ" altLang="cs-CZ" sz="3600" dirty="0"/>
              <a:t>)</a:t>
            </a:r>
            <a:endParaRPr lang="cs-CZ" sz="36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4C846071-BADE-4A14-A221-EAD746538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0F3CB1-FE4A-4815-91C1-55590A1CA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i="1" dirty="0"/>
              <a:t>Test</a:t>
            </a:r>
            <a:r>
              <a:rPr lang="cs-CZ" altLang="cs-CZ" sz="3200" i="1" baseline="-25000" dirty="0"/>
              <a:t>i </a:t>
            </a:r>
            <a:r>
              <a:rPr lang="cs-CZ" altLang="cs-CZ" sz="3200" i="1" dirty="0"/>
              <a:t>= </a:t>
            </a:r>
            <a:r>
              <a:rPr lang="cs-CZ" altLang="cs-CZ" sz="3200" dirty="0"/>
              <a:t>(79±12)</a:t>
            </a:r>
            <a:r>
              <a:rPr lang="cs-CZ" altLang="cs-CZ" sz="3200" i="1" dirty="0"/>
              <a:t>–</a:t>
            </a:r>
            <a:r>
              <a:rPr lang="cs-CZ" altLang="cs-CZ" sz="3200" dirty="0"/>
              <a:t>(4,0±2,7)</a:t>
            </a:r>
            <a:r>
              <a:rPr lang="cs-CZ" altLang="cs-CZ" sz="3200" i="1" dirty="0" err="1"/>
              <a:t>G</a:t>
            </a:r>
            <a:r>
              <a:rPr lang="cs-CZ" altLang="cs-CZ" sz="3200" i="1" baseline="-25000" dirty="0" err="1"/>
              <a:t>i</a:t>
            </a:r>
            <a:r>
              <a:rPr lang="cs-CZ" altLang="cs-CZ" sz="3200" i="1" baseline="-25000" dirty="0"/>
              <a:t> </a:t>
            </a:r>
            <a:r>
              <a:rPr lang="cs-CZ" altLang="cs-CZ" sz="3200" dirty="0"/>
              <a:t>±17,8</a:t>
            </a:r>
            <a:endParaRPr lang="cs-CZ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Jsou-li kluci 0 a holky 1, pak…</a:t>
            </a:r>
          </a:p>
          <a:p>
            <a:pPr>
              <a:defRPr/>
            </a:pPr>
            <a:r>
              <a:rPr lang="cs-CZ" sz="2000" dirty="0"/>
              <a:t>Výkon průměrného kluka v průměrné škole je 79, přičemž školy se liší tak, že výkony průměrných kluků mají SD=12.</a:t>
            </a:r>
          </a:p>
          <a:p>
            <a:pPr>
              <a:defRPr/>
            </a:pPr>
            <a:r>
              <a:rPr lang="cs-CZ" sz="2000" dirty="0"/>
              <a:t>Průměrná holka má v průměrné škole o 4,0 bodu míň.</a:t>
            </a:r>
          </a:p>
          <a:p>
            <a:pPr>
              <a:defRPr/>
            </a:pPr>
            <a:r>
              <a:rPr lang="cs-CZ" sz="2000" dirty="0"/>
              <a:t>I když napříč školami mají rozdíly mezi průměrnou holkou a průměrným klukem SD=2,7, rozptyl efektů není signifikantně odlišný od 0.</a:t>
            </a:r>
          </a:p>
          <a:p>
            <a:pPr>
              <a:defRPr/>
            </a:pPr>
            <a:r>
              <a:rPr lang="cs-CZ" sz="2000" dirty="0"/>
              <a:t>Čím vyšší je průměr kluků ve škole, tím nižší (větší) je rozdíl jejich průměru od průměru holek, </a:t>
            </a:r>
            <a:r>
              <a:rPr lang="cs-CZ" sz="2000" i="1" dirty="0"/>
              <a:t>r</a:t>
            </a:r>
            <a:r>
              <a:rPr lang="cs-CZ" sz="2000" dirty="0"/>
              <a:t>=-0,3 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2A1FB02F-B1D6-4BC1-AEAE-AEE78245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473880"/>
              </p:ext>
            </p:extLst>
          </p:nvPr>
        </p:nvGraphicFramePr>
        <p:xfrm>
          <a:off x="251520" y="836712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A6DB766F-58FF-4F77-A945-73D2DEB8FA85}"/>
              </a:ext>
            </a:extLst>
          </p:cNvPr>
          <p:cNvSpPr txBox="1"/>
          <p:nvPr/>
        </p:nvSpPr>
        <p:spPr>
          <a:xfrm>
            <a:off x="899592" y="43660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Modelovaný vztah průsečíku a </a:t>
            </a:r>
            <a:r>
              <a:rPr lang="cs-CZ" dirty="0" err="1"/>
              <a:t>regr</a:t>
            </a:r>
            <a:r>
              <a:rPr lang="cs-CZ" dirty="0"/>
              <a:t>. </a:t>
            </a:r>
            <a:r>
              <a:rPr lang="cs-CZ" dirty="0" err="1"/>
              <a:t>koef</a:t>
            </a:r>
            <a:r>
              <a:rPr lang="cs-CZ" dirty="0"/>
              <a:t>. pohlaví </a:t>
            </a:r>
          </a:p>
        </p:txBody>
      </p:sp>
    </p:spTree>
    <p:extLst>
      <p:ext uri="{BB962C8B-B14F-4D97-AF65-F5344CB8AC3E}">
        <p14:creationId xmlns:p14="http://schemas.microsoft.com/office/powerpoint/2010/main" val="2045247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D9D6619-70A7-4730-81CE-3643125C7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Shrnutí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8025212B-252E-4C08-992C-4D6834B339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err="1"/>
              <a:t>Multilevel</a:t>
            </a:r>
            <a:r>
              <a:rPr lang="cs-CZ" altLang="cs-CZ" sz="2800" dirty="0"/>
              <a:t> modely nám umožňují modelovat to, že některé parametry regresního modelu se mohou pro různé skupiny lišit – jsou </a:t>
            </a:r>
            <a:r>
              <a:rPr lang="cs-CZ" altLang="cs-CZ" sz="2800" i="1" dirty="0"/>
              <a:t>náhodné</a:t>
            </a:r>
            <a:r>
              <a:rPr lang="cs-CZ" altLang="cs-CZ" sz="2800" dirty="0"/>
              <a:t>.</a:t>
            </a:r>
          </a:p>
          <a:p>
            <a:r>
              <a:rPr lang="cs-CZ" altLang="cs-CZ" sz="2800" dirty="0"/>
              <a:t>Od moderace se to liší tím, že různost parametrů má podobu normálního rozložení. Nezajímáme se o hodnoty pro jednotlivé skupiny – ze vzorku skupin usuzujeme na populaci skupin</a:t>
            </a:r>
          </a:p>
          <a:p>
            <a:r>
              <a:rPr lang="cs-CZ" altLang="cs-CZ" sz="2800" dirty="0"/>
              <a:t>S tím je spojen předpoklad, že vzorek jednotek druhé úrovně (skupin) je reprezentativním vzorkem populace skupin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D1407721-2E4B-422C-A203-A93B7C164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EE64A96D-2D9F-489A-9944-329F9C215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4820" name="Obrázek 3">
            <a:extLst>
              <a:ext uri="{FF2B5EF4-FFF2-40B4-BE49-F238E27FC236}">
                <a16:creationId xmlns:a16="http://schemas.microsoft.com/office/drawing/2014/main" id="{59BFDEA0-7F50-4465-A79D-4FC1E6A47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438"/>
            <a:ext cx="9144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E960CC7-6386-44EA-B7C9-C45C8B3C7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Víceúrovňová data – </a:t>
            </a:r>
            <a:r>
              <a:rPr lang="cs-CZ" altLang="cs-CZ" b="1" dirty="0"/>
              <a:t>vnořené (</a:t>
            </a:r>
            <a:r>
              <a:rPr lang="cs-CZ" altLang="cs-CZ" b="1" dirty="0" err="1"/>
              <a:t>nested</a:t>
            </a:r>
            <a:r>
              <a:rPr lang="cs-CZ" altLang="cs-CZ" b="1" dirty="0"/>
              <a:t>) faktory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7D0918EA-7EFD-4669-B0F1-6A16A3B88E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r>
              <a:rPr lang="cs-CZ" altLang="cs-CZ" sz="2800" dirty="0"/>
              <a:t>Určité úrovně faktorů nižší úrovně se vyskytují pouze v jediné úrovni faktorů vyšší úrovně</a:t>
            </a:r>
          </a:p>
          <a:p>
            <a:pPr lvl="1"/>
            <a:r>
              <a:rPr lang="cs-CZ" altLang="cs-CZ" sz="2400" dirty="0"/>
              <a:t>Proto též hierarchická data - </a:t>
            </a:r>
            <a:r>
              <a:rPr lang="cs-CZ" altLang="cs-CZ" sz="2400" dirty="0" err="1"/>
              <a:t>Multilevel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linear</a:t>
            </a:r>
            <a:r>
              <a:rPr lang="cs-CZ" altLang="cs-CZ" sz="2400" dirty="0"/>
              <a:t> model</a:t>
            </a:r>
          </a:p>
          <a:p>
            <a:pPr lvl="1"/>
            <a:r>
              <a:rPr lang="cs-CZ" altLang="cs-CZ" sz="2400" dirty="0"/>
              <a:t>Konkrétní třída je jen v jedné škole, žák je členem jen jedné třídy</a:t>
            </a:r>
          </a:p>
          <a:p>
            <a:r>
              <a:rPr lang="cs-CZ" altLang="cs-CZ" sz="2800" dirty="0"/>
              <a:t>Protikladem pro vnořené faktory jsou </a:t>
            </a:r>
            <a:r>
              <a:rPr lang="cs-CZ" altLang="cs-CZ" sz="2800" b="1" dirty="0"/>
              <a:t>zkřížené (</a:t>
            </a:r>
            <a:r>
              <a:rPr lang="cs-CZ" altLang="cs-CZ" sz="2800" b="1" dirty="0" err="1"/>
              <a:t>crossed</a:t>
            </a:r>
            <a:r>
              <a:rPr lang="cs-CZ" altLang="cs-CZ" sz="2800" b="1" dirty="0"/>
              <a:t>) faktory </a:t>
            </a:r>
            <a:r>
              <a:rPr lang="cs-CZ" altLang="cs-CZ" sz="2800" dirty="0"/>
              <a:t>– vyskytují se všechny kombinace jejich hodnot</a:t>
            </a:r>
          </a:p>
          <a:p>
            <a:pPr lvl="1"/>
            <a:r>
              <a:rPr lang="cs-CZ" altLang="cs-CZ" sz="2400" dirty="0" err="1"/>
              <a:t>Mixed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linear</a:t>
            </a:r>
            <a:r>
              <a:rPr lang="cs-CZ" altLang="cs-CZ" sz="2400" dirty="0"/>
              <a:t> model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168D072-C10B-482D-A65C-A48719581C68}"/>
              </a:ext>
            </a:extLst>
          </p:cNvPr>
          <p:cNvSpPr/>
          <p:nvPr/>
        </p:nvSpPr>
        <p:spPr bwMode="auto">
          <a:xfrm>
            <a:off x="7019925" y="4868863"/>
            <a:ext cx="792163" cy="17287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0206577-1709-4CA9-A334-1C640796C5A6}"/>
              </a:ext>
            </a:extLst>
          </p:cNvPr>
          <p:cNvSpPr/>
          <p:nvPr/>
        </p:nvSpPr>
        <p:spPr bwMode="auto">
          <a:xfrm>
            <a:off x="7861300" y="4868863"/>
            <a:ext cx="792163" cy="17287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313BAE4-6472-452D-8621-CCB65B52BEBF}"/>
              </a:ext>
            </a:extLst>
          </p:cNvPr>
          <p:cNvSpPr/>
          <p:nvPr/>
        </p:nvSpPr>
        <p:spPr bwMode="auto">
          <a:xfrm>
            <a:off x="6804025" y="4941888"/>
            <a:ext cx="2016125" cy="75565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74147895-B3CE-44FF-ABC1-322692C4169A}"/>
              </a:ext>
            </a:extLst>
          </p:cNvPr>
          <p:cNvSpPr/>
          <p:nvPr/>
        </p:nvSpPr>
        <p:spPr bwMode="auto">
          <a:xfrm>
            <a:off x="6804025" y="5768975"/>
            <a:ext cx="2016125" cy="75565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E9560FC0-060E-4528-9654-62882A7AC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8E479AD9-63BD-43B6-849C-AB56D4E18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5844" name="Obrázek 3">
            <a:extLst>
              <a:ext uri="{FF2B5EF4-FFF2-40B4-BE49-F238E27FC236}">
                <a16:creationId xmlns:a16="http://schemas.microsoft.com/office/drawing/2014/main" id="{01A6778B-3E75-443D-885A-92B9A294E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988"/>
            <a:ext cx="9144000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C24D1A8A-C02D-43D5-A46E-8B1B6D7D8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D8972E80-917A-4679-BC19-D5C358709D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6868" name="Obrázek 3">
            <a:extLst>
              <a:ext uri="{FF2B5EF4-FFF2-40B4-BE49-F238E27FC236}">
                <a16:creationId xmlns:a16="http://schemas.microsoft.com/office/drawing/2014/main" id="{59EDBD47-11A9-4A37-BA58-C431631A0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775"/>
            <a:ext cx="914400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AEF24B10-704B-4BBC-9488-5F349E1F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Prediktor na úrovni skupin</a:t>
            </a:r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10AD1E84-427C-4E39-AA7C-7D487377D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Zatím jsme měli prediktor na L1 - pohlaví</a:t>
            </a:r>
          </a:p>
          <a:p>
            <a:r>
              <a:rPr lang="cs-CZ" altLang="cs-CZ" dirty="0"/>
              <a:t>Do modelu lze vložit i prediktor, který vysvětluje rozdíly mezi skupinami.</a:t>
            </a:r>
          </a:p>
          <a:p>
            <a:r>
              <a:rPr lang="cs-CZ" altLang="cs-CZ" dirty="0"/>
              <a:t>Například „</a:t>
            </a:r>
            <a:r>
              <a:rPr lang="cs-CZ" altLang="cs-CZ" dirty="0" err="1"/>
              <a:t>nóblóznost</a:t>
            </a:r>
            <a:r>
              <a:rPr lang="cs-CZ" altLang="cs-CZ" dirty="0"/>
              <a:t>“ spádové oblasti školy – </a:t>
            </a:r>
            <a:r>
              <a:rPr lang="cs-CZ" altLang="cs-CZ" b="1" i="1" dirty="0" err="1"/>
              <a:t>nbrhd</a:t>
            </a:r>
            <a:endParaRPr lang="cs-CZ" altLang="cs-CZ" b="1" i="1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193C183-1A31-43AA-A36B-6607CA94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</a:t>
            </a:r>
            <a:r>
              <a:rPr lang="cs-CZ" altLang="cs-CZ" dirty="0"/>
              <a:t> </a:t>
            </a:r>
            <a:r>
              <a:rPr lang="cs-CZ" altLang="cs-CZ" dirty="0" err="1"/>
              <a:t>intercept</a:t>
            </a:r>
            <a:r>
              <a:rPr lang="cs-CZ" altLang="cs-CZ" dirty="0"/>
              <a:t> and </a:t>
            </a:r>
            <a:r>
              <a:rPr lang="cs-CZ" altLang="cs-CZ" dirty="0" err="1"/>
              <a:t>slope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dirty="0"/>
              <a:t>s prediktorem na úrovni skupin </a:t>
            </a:r>
            <a:r>
              <a:rPr lang="cs-CZ" altLang="cs-CZ" i="1" dirty="0"/>
              <a:t>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</a:t>
            </a: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01</a:t>
            </a:r>
            <a:r>
              <a:rPr lang="cs-CZ" altLang="cs-CZ" sz="3200" i="1" dirty="0"/>
              <a:t>S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</a:t>
            </a:r>
            <a:r>
              <a:rPr lang="cs-CZ" altLang="cs-CZ" sz="3200" i="1" dirty="0"/>
              <a:t>&lt;2. úroveň&gt;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11</a:t>
            </a:r>
            <a:r>
              <a:rPr lang="cs-CZ" altLang="cs-CZ" sz="3200" i="1" dirty="0"/>
              <a:t>S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>
              <a:defRPr/>
            </a:pPr>
            <a:r>
              <a:rPr lang="cs-CZ" altLang="cs-CZ" sz="3200" i="1" dirty="0"/>
              <a:t>S</a:t>
            </a:r>
            <a:r>
              <a:rPr lang="cs-CZ" altLang="cs-CZ" sz="3200" dirty="0"/>
              <a:t> může být prediktorem náhodného průsečíku, směrnice, nebo obojího</a:t>
            </a:r>
          </a:p>
          <a:p>
            <a:pPr>
              <a:defRPr/>
            </a:pPr>
            <a:r>
              <a:rPr lang="cs-CZ" altLang="cs-CZ" sz="3200" dirty="0"/>
              <a:t>Jeho zařazení pak vysvětluje rozptyl daného náhodného parametru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0008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5A3F9A7-E2E7-4AB1-A6CC-DFFA7241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773238"/>
            <a:ext cx="856932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 marL="0" indent="0">
              <a:buNone/>
              <a:defRPr/>
            </a:pPr>
            <a:r>
              <a:rPr lang="cs-CZ" sz="2400" dirty="0"/>
              <a:t>A liší se i efekt školy, pokud je v chudém sousedství?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2400" i="1" dirty="0" err="1"/>
              <a:t>Test</a:t>
            </a:r>
            <a:r>
              <a:rPr lang="cs-CZ" altLang="cs-CZ" sz="2400" i="1" baseline="-25000" dirty="0" err="1"/>
              <a:t>ij</a:t>
            </a:r>
            <a:r>
              <a:rPr lang="cs-CZ" altLang="cs-CZ" sz="2400" i="1" baseline="-25000" dirty="0"/>
              <a:t> </a:t>
            </a:r>
            <a:r>
              <a:rPr lang="cs-CZ" altLang="cs-CZ" sz="2400" i="1" dirty="0"/>
              <a:t>= b</a:t>
            </a:r>
            <a:r>
              <a:rPr lang="cs-CZ" altLang="cs-CZ" sz="2400" i="1" baseline="-25000" dirty="0"/>
              <a:t>0Š</a:t>
            </a:r>
            <a:r>
              <a:rPr lang="cs-CZ" altLang="cs-CZ" sz="2400" i="1" dirty="0"/>
              <a:t> +b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G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iŠ</a:t>
            </a:r>
            <a:r>
              <a:rPr lang="cs-CZ" altLang="cs-CZ" sz="2400" i="1" dirty="0"/>
              <a:t>        	              &lt;1. úroveň&gt;</a:t>
            </a:r>
          </a:p>
          <a:p>
            <a:pPr marL="0" indent="0">
              <a:buNone/>
              <a:defRPr/>
            </a:pPr>
            <a:r>
              <a:rPr lang="cs-CZ" altLang="cs-CZ" sz="2400" i="1" dirty="0"/>
              <a:t>            b</a:t>
            </a:r>
            <a:r>
              <a:rPr lang="cs-CZ" altLang="cs-CZ" sz="2400" i="1" baseline="-25000" dirty="0"/>
              <a:t>0Š</a:t>
            </a:r>
            <a:r>
              <a:rPr lang="cs-CZ" altLang="cs-CZ" sz="2400" i="1" dirty="0"/>
              <a:t> = b</a:t>
            </a:r>
            <a:r>
              <a:rPr lang="cs-CZ" altLang="cs-CZ" sz="2400" i="1" baseline="-25000" dirty="0"/>
              <a:t>00</a:t>
            </a:r>
            <a:r>
              <a:rPr lang="cs-CZ" altLang="cs-CZ" sz="2400" i="1" dirty="0"/>
              <a:t> + b</a:t>
            </a:r>
            <a:r>
              <a:rPr lang="cs-CZ" altLang="cs-CZ" sz="2400" i="1" baseline="-25000" dirty="0"/>
              <a:t>01</a:t>
            </a:r>
            <a:r>
              <a:rPr lang="cs-CZ" altLang="cs-CZ" sz="2400" i="1" dirty="0"/>
              <a:t> N</a:t>
            </a:r>
            <a:r>
              <a:rPr lang="cs-CZ" altLang="cs-CZ" sz="2400" i="1" baseline="-25000" dirty="0"/>
              <a:t>Š</a:t>
            </a:r>
            <a:r>
              <a:rPr lang="cs-CZ" altLang="cs-CZ" sz="2400" i="1" dirty="0"/>
              <a:t> +u</a:t>
            </a:r>
            <a:r>
              <a:rPr lang="cs-CZ" altLang="cs-CZ" sz="2400" i="1" baseline="-25000" dirty="0"/>
              <a:t>0Š                </a:t>
            </a:r>
            <a:r>
              <a:rPr lang="cs-CZ" altLang="cs-CZ" sz="24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3600" i="1" dirty="0" err="1"/>
              <a:t>Test</a:t>
            </a:r>
            <a:r>
              <a:rPr lang="cs-CZ" altLang="cs-CZ" sz="3600" i="1" baseline="-25000" dirty="0" err="1"/>
              <a:t>iŠ</a:t>
            </a:r>
            <a:r>
              <a:rPr lang="cs-CZ" altLang="cs-CZ" sz="3600" i="1" baseline="-25000" dirty="0"/>
              <a:t> </a:t>
            </a:r>
            <a:r>
              <a:rPr lang="cs-CZ" altLang="cs-CZ" sz="3600" i="1" dirty="0"/>
              <a:t>= b</a:t>
            </a:r>
            <a:r>
              <a:rPr lang="cs-CZ" altLang="cs-CZ" sz="3600" i="1" baseline="-25000" dirty="0"/>
              <a:t>00 </a:t>
            </a:r>
            <a:r>
              <a:rPr lang="cs-CZ" altLang="cs-CZ" sz="3600" i="1" dirty="0"/>
              <a:t>+ b</a:t>
            </a:r>
            <a:r>
              <a:rPr lang="cs-CZ" altLang="cs-CZ" sz="3600" i="1" baseline="-25000" dirty="0"/>
              <a:t>01</a:t>
            </a:r>
            <a:r>
              <a:rPr lang="cs-CZ" altLang="cs-CZ" sz="3600" i="1" dirty="0"/>
              <a:t> N</a:t>
            </a:r>
            <a:r>
              <a:rPr lang="cs-CZ" altLang="cs-CZ" sz="3600" i="1" baseline="-25000" dirty="0"/>
              <a:t>Š</a:t>
            </a:r>
            <a:r>
              <a:rPr lang="cs-CZ" altLang="cs-CZ" sz="3600" i="1" dirty="0"/>
              <a:t> +b</a:t>
            </a:r>
            <a:r>
              <a:rPr lang="cs-CZ" altLang="cs-CZ" sz="3600" i="1" baseline="-25000" dirty="0"/>
              <a:t>10</a:t>
            </a:r>
            <a:r>
              <a:rPr lang="cs-CZ" altLang="cs-CZ" sz="3600" i="1" dirty="0"/>
              <a:t>G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 + (</a:t>
            </a:r>
            <a:r>
              <a:rPr lang="cs-CZ" altLang="cs-CZ" sz="3600" i="1" dirty="0" err="1"/>
              <a:t>e</a:t>
            </a:r>
            <a:r>
              <a:rPr lang="cs-CZ" altLang="cs-CZ" sz="3600" i="1" baseline="-25000" dirty="0" err="1"/>
              <a:t>ij</a:t>
            </a:r>
            <a:r>
              <a:rPr lang="cs-CZ" altLang="cs-CZ" sz="3600" i="1" dirty="0"/>
              <a:t> + u</a:t>
            </a:r>
            <a:r>
              <a:rPr lang="cs-CZ" altLang="cs-CZ" sz="3600" i="1" baseline="-25000" dirty="0"/>
              <a:t>0Š </a:t>
            </a:r>
            <a:r>
              <a:rPr lang="cs-CZ" altLang="cs-CZ" sz="3600" i="1" dirty="0"/>
              <a:t>+ u</a:t>
            </a:r>
            <a:r>
              <a:rPr lang="cs-CZ" altLang="cs-CZ" sz="3600" i="1" baseline="-25000" dirty="0"/>
              <a:t>1Š</a:t>
            </a:r>
            <a:r>
              <a:rPr lang="cs-CZ" altLang="cs-CZ" sz="3600" dirty="0"/>
              <a:t>)</a:t>
            </a:r>
            <a:endParaRPr lang="cs-CZ" sz="36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8449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EE576CC-32D7-4F57-9E77-C6036210F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048375" cy="15716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45DEEEA-A639-4BDD-B7A7-EF6F0CC932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13309"/>
            <a:ext cx="6924675" cy="177165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5B0014A-9DB2-4611-B46B-53F07B04FC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91" y="3573016"/>
            <a:ext cx="6276975" cy="177165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F42A7A5-2E40-438A-81AD-BDFC53F256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9325" y="5086350"/>
            <a:ext cx="69246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792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415C5-3353-4F5A-A378-68B5A85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17D2BE-8A3E-439A-ABED-2252570B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209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EE36C337-5AA7-4DF3-BC7D-B65288F1A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Shoda modelu s daty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3512FEBA-0FD3-47F9-BA07-19A17B1E1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Podobně jako u logistické regrese vyjadřují celkový fit modelu </a:t>
            </a:r>
            <a:r>
              <a:rPr lang="cs-CZ" altLang="cs-CZ" i="1" dirty="0"/>
              <a:t>informační kritéria </a:t>
            </a:r>
            <a:r>
              <a:rPr lang="cs-CZ" altLang="cs-CZ" dirty="0"/>
              <a:t>založená na -2LL</a:t>
            </a:r>
          </a:p>
          <a:p>
            <a:pPr lvl="1"/>
            <a:r>
              <a:rPr lang="cs-CZ" altLang="cs-CZ" dirty="0" err="1"/>
              <a:t>AIC</a:t>
            </a:r>
            <a:r>
              <a:rPr lang="cs-CZ" altLang="cs-CZ" dirty="0"/>
              <a:t>, </a:t>
            </a:r>
            <a:r>
              <a:rPr lang="cs-CZ" altLang="cs-CZ" dirty="0" err="1"/>
              <a:t>AICC</a:t>
            </a:r>
            <a:r>
              <a:rPr lang="cs-CZ" altLang="cs-CZ" dirty="0"/>
              <a:t>, </a:t>
            </a:r>
            <a:r>
              <a:rPr lang="cs-CZ" altLang="cs-CZ" dirty="0" err="1"/>
              <a:t>CAIC</a:t>
            </a:r>
            <a:r>
              <a:rPr lang="cs-CZ" altLang="cs-CZ" dirty="0"/>
              <a:t>, </a:t>
            </a:r>
            <a:r>
              <a:rPr lang="cs-CZ" altLang="cs-CZ" dirty="0" err="1"/>
              <a:t>BIC</a:t>
            </a:r>
            <a:endParaRPr lang="cs-CZ" altLang="cs-CZ" dirty="0"/>
          </a:p>
          <a:p>
            <a:r>
              <a:rPr lang="cs-CZ" altLang="cs-CZ" dirty="0"/>
              <a:t>Vnořené modely lze srovnávat </a:t>
            </a:r>
            <a:r>
              <a:rPr lang="cs-CZ" altLang="cs-CZ" dirty="0" err="1"/>
              <a:t>LRT</a:t>
            </a:r>
            <a:r>
              <a:rPr lang="cs-CZ" altLang="cs-CZ" dirty="0"/>
              <a:t> – rozdíl -2LL dvou vnořených modelů má chí-kvadrát rozložení s df rovným rozdílu v počtu parametrů mezi srovnávanými modely (</a:t>
            </a:r>
            <a:r>
              <a:rPr lang="cs-CZ" altLang="cs-CZ" i="1" dirty="0"/>
              <a:t>nefunguje s </a:t>
            </a:r>
            <a:r>
              <a:rPr lang="cs-CZ" altLang="cs-CZ" i="1" dirty="0" err="1"/>
              <a:t>REML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32EBC-3533-47E1-AB19-74DE5DE9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REML </a:t>
            </a:r>
            <a:r>
              <a:rPr lang="cs-CZ" dirty="0" err="1"/>
              <a:t>vs</a:t>
            </a:r>
            <a:r>
              <a:rPr lang="cs-CZ"/>
              <a:t> ML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D4AC4-B8B5-4B44-8588-48EAE6ACF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685782" cy="4267200"/>
          </a:xfrm>
        </p:spPr>
        <p:txBody>
          <a:bodyPr/>
          <a:lstStyle/>
          <a:p>
            <a:r>
              <a:rPr lang="cs-CZ" sz="2400" dirty="0"/>
              <a:t>Dva způsoby </a:t>
            </a:r>
            <a:r>
              <a:rPr lang="cs-CZ" sz="2400" b="1" dirty="0"/>
              <a:t>odhadu parametrů </a:t>
            </a:r>
            <a:r>
              <a:rPr lang="cs-CZ" sz="2400" dirty="0" err="1"/>
              <a:t>multilevel</a:t>
            </a:r>
            <a:r>
              <a:rPr lang="cs-CZ" sz="2400" dirty="0"/>
              <a:t> modelu</a:t>
            </a:r>
          </a:p>
          <a:p>
            <a:r>
              <a:rPr lang="cs-CZ" sz="2400" dirty="0"/>
              <a:t>ML – Maximum likelihood</a:t>
            </a:r>
          </a:p>
          <a:p>
            <a:pPr lvl="1"/>
            <a:r>
              <a:rPr lang="cs-CZ" sz="2000" dirty="0"/>
              <a:t>Podhodnocuje odhady rozptylů – reziduálního i </a:t>
            </a:r>
            <a:r>
              <a:rPr lang="cs-CZ" sz="2000" dirty="0" err="1"/>
              <a:t>random</a:t>
            </a:r>
            <a:r>
              <a:rPr lang="cs-CZ" sz="2000" dirty="0"/>
              <a:t> parametrů</a:t>
            </a:r>
          </a:p>
          <a:p>
            <a:pPr lvl="1"/>
            <a:r>
              <a:rPr lang="cs-CZ" sz="2000" dirty="0"/>
              <a:t>Produkuje -2LL, které mají </a:t>
            </a:r>
            <a:r>
              <a:rPr lang="cs-CZ" sz="2000" dirty="0" err="1"/>
              <a:t>chíkvadrát</a:t>
            </a:r>
            <a:r>
              <a:rPr lang="cs-CZ" sz="2000" dirty="0"/>
              <a:t> rozložení umožňující srovnávání modelů pomocí LRT</a:t>
            </a:r>
          </a:p>
          <a:p>
            <a:r>
              <a:rPr lang="cs-CZ" sz="2400" dirty="0"/>
              <a:t>REML – </a:t>
            </a:r>
            <a:r>
              <a:rPr lang="cs-CZ" sz="2400" dirty="0" err="1"/>
              <a:t>Restricted</a:t>
            </a:r>
            <a:r>
              <a:rPr lang="cs-CZ" sz="2400" dirty="0"/>
              <a:t> Maximum Likelihood</a:t>
            </a:r>
          </a:p>
          <a:p>
            <a:pPr lvl="1"/>
            <a:r>
              <a:rPr lang="cs-CZ" sz="2000" dirty="0"/>
              <a:t>Poskytuje nezkreslené odhady rozptylů</a:t>
            </a:r>
          </a:p>
          <a:p>
            <a:pPr lvl="1"/>
            <a:r>
              <a:rPr lang="cs-CZ" sz="2000" dirty="0"/>
              <a:t>Produkuje -2LL, který se nedá použít pro LRT</a:t>
            </a:r>
          </a:p>
          <a:p>
            <a:pPr lvl="1"/>
            <a:r>
              <a:rPr lang="cs-CZ" sz="2000" dirty="0"/>
              <a:t>Výchozí možnost v SPSS</a:t>
            </a:r>
          </a:p>
          <a:p>
            <a:r>
              <a:rPr lang="cs-CZ" sz="2400" dirty="0"/>
              <a:t>Reportujeme REML parametry, modely srovnáváme mezi sebou prostřednictvím -2LL hodnot získaných ML odhadem </a:t>
            </a:r>
          </a:p>
        </p:txBody>
      </p:sp>
    </p:spTree>
    <p:extLst>
      <p:ext uri="{BB962C8B-B14F-4D97-AF65-F5344CB8AC3E}">
        <p14:creationId xmlns:p14="http://schemas.microsoft.com/office/powerpoint/2010/main" val="4174923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7F241-9711-4AC0-8EEC-50066813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účinku </a:t>
            </a:r>
            <a:br>
              <a:rPr lang="cs-CZ" dirty="0"/>
            </a:br>
            <a:r>
              <a:rPr lang="cs-CZ" dirty="0" err="1"/>
              <a:t>Multilevel</a:t>
            </a:r>
            <a:r>
              <a:rPr lang="cs-CZ" dirty="0"/>
              <a:t> alternativy R</a:t>
            </a:r>
            <a:r>
              <a:rPr lang="cs-CZ" baseline="30000" dirty="0"/>
              <a:t>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B37470-3EEA-49A0-9973-C94D457F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dirty="0"/>
              <a:t>ICC</a:t>
            </a:r>
            <a:r>
              <a:rPr lang="cs-CZ" sz="2400" dirty="0"/>
              <a:t> – </a:t>
            </a:r>
            <a:r>
              <a:rPr lang="cs-CZ" sz="2400" dirty="0" err="1"/>
              <a:t>vnitrotřídní</a:t>
            </a:r>
            <a:r>
              <a:rPr lang="cs-CZ" sz="2400" dirty="0"/>
              <a:t> korelační koeficient</a:t>
            </a:r>
          </a:p>
          <a:p>
            <a:pPr lvl="1">
              <a:defRPr/>
            </a:pPr>
            <a:r>
              <a:rPr lang="cs-CZ" sz="2000" dirty="0" err="1"/>
              <a:t>Random</a:t>
            </a:r>
            <a:r>
              <a:rPr lang="cs-CZ" sz="2000" dirty="0"/>
              <a:t> </a:t>
            </a:r>
            <a:r>
              <a:rPr lang="cs-CZ" sz="2000" dirty="0" err="1"/>
              <a:t>means</a:t>
            </a:r>
            <a:r>
              <a:rPr lang="cs-CZ" sz="2000" dirty="0"/>
              <a:t> model dělí rozptyl na reziduální rozptyl a rozptyl  způsobený rozdílnými průměry skupin</a:t>
            </a:r>
          </a:p>
          <a:p>
            <a:pPr lvl="1">
              <a:defRPr/>
            </a:pPr>
            <a:r>
              <a:rPr lang="cs-CZ" sz="2000" dirty="0"/>
              <a:t>ICC=rozptyl </a:t>
            </a:r>
            <a:r>
              <a:rPr lang="cs-CZ" sz="2000" dirty="0" err="1"/>
              <a:t>interceptů</a:t>
            </a:r>
            <a:r>
              <a:rPr lang="cs-CZ" sz="2000" dirty="0"/>
              <a:t>/(rozptyl </a:t>
            </a:r>
            <a:r>
              <a:rPr lang="cs-CZ" sz="2000" dirty="0" err="1"/>
              <a:t>interceptů+reziduální</a:t>
            </a:r>
            <a:r>
              <a:rPr lang="cs-CZ" sz="2000" dirty="0"/>
              <a:t> rozptyl)</a:t>
            </a:r>
          </a:p>
          <a:p>
            <a:pPr lvl="1">
              <a:defRPr/>
            </a:pPr>
            <a:r>
              <a:rPr lang="cs-CZ" sz="2000" dirty="0"/>
              <a:t>ICC= jaká část rozptylu výkonů je vysvětlitelná pouze rozdíly mezi L2 skupinami (př. školami)</a:t>
            </a:r>
          </a:p>
          <a:p>
            <a:pPr>
              <a:defRPr/>
            </a:pPr>
            <a:r>
              <a:rPr lang="cs-CZ" sz="2400" dirty="0"/>
              <a:t>Když přidáme L1 prediktor, měl by klesnout reziduální rozptyl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i="1" dirty="0">
                <a:sym typeface="Wingdings" panose="05000000000000000000" pitchFamily="2" charset="2"/>
              </a:rPr>
              <a:t>R</a:t>
            </a:r>
            <a:r>
              <a:rPr lang="cs-CZ" sz="2400" baseline="30000" dirty="0">
                <a:sym typeface="Wingdings" panose="05000000000000000000" pitchFamily="2" charset="2"/>
              </a:rPr>
              <a:t>2</a:t>
            </a:r>
            <a:r>
              <a:rPr lang="cs-CZ" sz="2400" baseline="-25000" dirty="0">
                <a:sym typeface="Wingdings" panose="05000000000000000000" pitchFamily="2" charset="2"/>
              </a:rPr>
              <a:t>within</a:t>
            </a:r>
            <a:r>
              <a:rPr lang="cs-CZ" sz="2400" dirty="0">
                <a:sym typeface="Wingdings" panose="05000000000000000000" pitchFamily="2" charset="2"/>
              </a:rPr>
              <a:t>=1-(</a:t>
            </a:r>
            <a:r>
              <a:rPr lang="cs-CZ" altLang="cs-CZ" sz="2400" i="1" dirty="0">
                <a:latin typeface="Symbol" panose="05050102010706020507" pitchFamily="18" charset="2"/>
              </a:rPr>
              <a:t>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e (s prediktorem)</a:t>
            </a:r>
            <a:r>
              <a:rPr lang="cs-CZ" altLang="cs-CZ" sz="2400" i="1" dirty="0"/>
              <a:t>/</a:t>
            </a:r>
            <a:r>
              <a:rPr lang="cs-CZ" altLang="cs-CZ" sz="2400" i="1" dirty="0">
                <a:latin typeface="Symbol" panose="05050102010706020507" pitchFamily="18" charset="2"/>
              </a:rPr>
              <a:t> 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e(bez prediktoru)</a:t>
            </a:r>
            <a:r>
              <a:rPr lang="cs-CZ" altLang="cs-CZ" sz="2400" dirty="0"/>
              <a:t>)</a:t>
            </a:r>
          </a:p>
          <a:p>
            <a:pPr lvl="1">
              <a:defRPr/>
            </a:pPr>
            <a:r>
              <a:rPr lang="cs-CZ" sz="2000" dirty="0"/>
              <a:t>Interpretujeme jako R</a:t>
            </a:r>
            <a:r>
              <a:rPr lang="cs-CZ" sz="2000" baseline="30000" dirty="0"/>
              <a:t>2</a:t>
            </a:r>
            <a:r>
              <a:rPr lang="cs-CZ" sz="2000" dirty="0"/>
              <a:t> v běžné regresi</a:t>
            </a:r>
          </a:p>
          <a:p>
            <a:pPr>
              <a:defRPr/>
            </a:pPr>
            <a:r>
              <a:rPr lang="cs-CZ" sz="2400" dirty="0"/>
              <a:t>L2 prediktor by měl snížit rozptyl náhodného efektu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i="1" dirty="0">
                <a:sym typeface="Wingdings" panose="05000000000000000000" pitchFamily="2" charset="2"/>
              </a:rPr>
              <a:t>R</a:t>
            </a:r>
            <a:r>
              <a:rPr lang="cs-CZ" sz="2400" baseline="30000" dirty="0">
                <a:sym typeface="Wingdings" panose="05000000000000000000" pitchFamily="2" charset="2"/>
              </a:rPr>
              <a:t>2</a:t>
            </a:r>
            <a:r>
              <a:rPr lang="cs-CZ" sz="2400" baseline="-25000" dirty="0">
                <a:sym typeface="Wingdings" panose="05000000000000000000" pitchFamily="2" charset="2"/>
              </a:rPr>
              <a:t>between</a:t>
            </a:r>
            <a:r>
              <a:rPr lang="cs-CZ" sz="2400" dirty="0">
                <a:sym typeface="Wingdings" panose="05000000000000000000" pitchFamily="2" charset="2"/>
              </a:rPr>
              <a:t>=1-(</a:t>
            </a:r>
            <a:r>
              <a:rPr lang="cs-CZ" altLang="cs-CZ" sz="2400" i="1" dirty="0">
                <a:latin typeface="Symbol" panose="05050102010706020507" pitchFamily="18" charset="2"/>
              </a:rPr>
              <a:t>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u (s prediktorem)</a:t>
            </a:r>
            <a:r>
              <a:rPr lang="cs-CZ" altLang="cs-CZ" sz="2400" i="1" dirty="0"/>
              <a:t>/</a:t>
            </a:r>
            <a:r>
              <a:rPr lang="cs-CZ" altLang="cs-CZ" sz="2400" i="1" dirty="0">
                <a:latin typeface="Symbol" panose="05050102010706020507" pitchFamily="18" charset="2"/>
              </a:rPr>
              <a:t> 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u(bez prediktoru)</a:t>
            </a:r>
            <a:r>
              <a:rPr lang="cs-CZ" altLang="cs-CZ" sz="2400" dirty="0"/>
              <a:t>)</a:t>
            </a:r>
          </a:p>
          <a:p>
            <a:pPr lvl="1">
              <a:defRPr/>
            </a:pPr>
            <a:r>
              <a:rPr lang="cs-CZ" sz="2000" dirty="0"/>
              <a:t>Interpretujeme: prediktor vysvětlil x% rozptylu průsečíků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3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4F76270-3EBB-49BE-93E1-AC41859C3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víceúrovňových dat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F44772D9-F648-4E2B-8352-4B3F97A0DA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Žáci(L1) ve třídách (L2) ve školách (L3) v okresech (L4) …</a:t>
            </a:r>
          </a:p>
          <a:p>
            <a:r>
              <a:rPr lang="cs-CZ" altLang="cs-CZ" dirty="0"/>
              <a:t>Účastníci experimentu (L1) testovaní po skupinkách (L2), popř. na různých místech (L2 či L3)</a:t>
            </a:r>
          </a:p>
          <a:p>
            <a:r>
              <a:rPr lang="cs-CZ" altLang="cs-CZ" dirty="0"/>
              <a:t>…</a:t>
            </a:r>
          </a:p>
          <a:p>
            <a:r>
              <a:rPr lang="cs-CZ" altLang="cs-CZ" dirty="0"/>
              <a:t>Opakovaná měření (L1) týchž lidí (L2)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2E8429ED-395B-4F09-A596-663C1902A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Typy kovariančních struktur náhodných koeficientů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889F3893-1AA3-4E03-AADC-B4B2EB52EE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Ve výše popsaných modelech jsou smysluplné jen 2 volby a hraje to roli, jen když máme v modelu více než 1 náhodný koeficient</a:t>
            </a:r>
          </a:p>
          <a:p>
            <a:r>
              <a:rPr lang="cs-CZ" altLang="cs-CZ" dirty="0" err="1"/>
              <a:t>VC</a:t>
            </a:r>
            <a:r>
              <a:rPr lang="cs-CZ" altLang="cs-CZ" dirty="0"/>
              <a:t> – Variance </a:t>
            </a:r>
            <a:r>
              <a:rPr lang="cs-CZ" altLang="cs-CZ" dirty="0" err="1"/>
              <a:t>components</a:t>
            </a:r>
            <a:r>
              <a:rPr lang="cs-CZ" altLang="cs-CZ" dirty="0"/>
              <a:t> – náhodné koeficienty nekorelují</a:t>
            </a:r>
          </a:p>
          <a:p>
            <a:r>
              <a:rPr lang="cs-CZ" altLang="cs-CZ" dirty="0"/>
              <a:t>UN – </a:t>
            </a:r>
            <a:r>
              <a:rPr lang="cs-CZ" altLang="cs-CZ" dirty="0" err="1"/>
              <a:t>Unstructured</a:t>
            </a:r>
            <a:r>
              <a:rPr lang="cs-CZ" altLang="cs-CZ" dirty="0"/>
              <a:t> – náhodné koeficienty mohou korelovat</a:t>
            </a:r>
          </a:p>
        </p:txBody>
      </p:sp>
      <p:sp>
        <p:nvSpPr>
          <p:cNvPr id="38916" name="TextovéPole 3">
            <a:extLst>
              <a:ext uri="{FF2B5EF4-FFF2-40B4-BE49-F238E27FC236}">
                <a16:creationId xmlns:a16="http://schemas.microsoft.com/office/drawing/2014/main" id="{25A8472C-8773-4E06-85B2-D7760198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6165850"/>
            <a:ext cx="8245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b="0" dirty="0"/>
              <a:t>Čtěte opatrně, Andy tu nejistě mlží. (i v 5. vydání)</a:t>
            </a:r>
            <a:br>
              <a:rPr lang="cs-CZ" altLang="cs-CZ" b="0" dirty="0"/>
            </a:br>
            <a:endParaRPr lang="cs-CZ" altLang="cs-CZ" b="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2640AF41-1DA2-42AE-8384-9DF0C1141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155EC8B5-6F0B-4DC7-8EAF-B99C742997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Jako lineární regrese</a:t>
            </a:r>
          </a:p>
          <a:p>
            <a:r>
              <a:rPr lang="cs-CZ" altLang="cs-CZ" dirty="0"/>
              <a:t>Je-li závislost reziduí </a:t>
            </a:r>
            <a:r>
              <a:rPr lang="cs-CZ" altLang="cs-CZ" dirty="0" err="1"/>
              <a:t>modelovatelná</a:t>
            </a:r>
            <a:r>
              <a:rPr lang="cs-CZ" altLang="cs-CZ" dirty="0"/>
              <a:t> (=je to skupinami), vyléčí se tím problém</a:t>
            </a:r>
          </a:p>
          <a:p>
            <a:endParaRPr lang="cs-CZ" altLang="cs-CZ" dirty="0"/>
          </a:p>
          <a:p>
            <a:r>
              <a:rPr lang="cs-CZ" altLang="cs-CZ" dirty="0"/>
              <a:t>Dostatečný počet jednotek i na druhé a vyšší úrovni (přibližně &gt;20) pro dobrý odhad </a:t>
            </a:r>
            <a:r>
              <a:rPr lang="cs-CZ" altLang="cs-CZ" sz="3200" i="1" dirty="0">
                <a:latin typeface="Symbol" panose="05050102010706020507" pitchFamily="18" charset="2"/>
              </a:rPr>
              <a:t>s</a:t>
            </a:r>
            <a:r>
              <a:rPr lang="cs-CZ" altLang="cs-CZ" sz="3200" baseline="30000" dirty="0">
                <a:latin typeface="Symbol" panose="05050102010706020507" pitchFamily="18" charset="2"/>
              </a:rPr>
              <a:t>2</a:t>
            </a:r>
            <a:r>
              <a:rPr lang="cs-CZ" altLang="cs-CZ" sz="3200" i="1" baseline="-25000" dirty="0"/>
              <a:t>u</a:t>
            </a: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1D207-179C-4C2F-9485-396E87B1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 </a:t>
            </a:r>
            <a:r>
              <a:rPr lang="cs-CZ" dirty="0" err="1"/>
              <a:t>Multilevel</a:t>
            </a:r>
            <a:r>
              <a:rPr lang="cs-CZ" dirty="0"/>
              <a:t>/</a:t>
            </a:r>
            <a:r>
              <a:rPr lang="cs-CZ" dirty="0" err="1"/>
              <a:t>Mixed</a:t>
            </a:r>
            <a:r>
              <a:rPr lang="cs-CZ" dirty="0"/>
              <a:t> modelu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865BE-E8ED-4183-A098-EE960FC6E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mnoha situacích vyšší síla testu</a:t>
            </a:r>
          </a:p>
          <a:p>
            <a:r>
              <a:rPr lang="cs-CZ" dirty="0"/>
              <a:t>Vyšší tolerance k chybějícím datům</a:t>
            </a:r>
          </a:p>
          <a:p>
            <a:r>
              <a:rPr lang="cs-CZ" dirty="0"/>
              <a:t>Jednotné uvažování o spojitých a diskrétních proměnných</a:t>
            </a:r>
          </a:p>
          <a:p>
            <a:r>
              <a:rPr lang="cs-CZ" dirty="0"/>
              <a:t>Možnost modelovat </a:t>
            </a:r>
            <a:r>
              <a:rPr lang="cs-CZ" dirty="0" err="1"/>
              <a:t>heteroskedascitu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1401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094C130-FEA8-4269-A260-7277DF217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ADCA6B70-AEA1-4797-984A-CCC2CE0E61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E8F853CD-FC61-4727-A1A2-F4559969D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Longitudinální, repeated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9E9F1D-F4FB-4E8D-B2FD-228BDCC8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1. úroveň: měření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2. úroveň: jednotlivec</a:t>
            </a:r>
          </a:p>
          <a:p>
            <a:pPr>
              <a:defRPr/>
            </a:pPr>
            <a:r>
              <a:rPr lang="cs-CZ" sz="3200" dirty="0"/>
              <a:t>Čas, či pořadí měření je proměnnou na 1. úrovni.</a:t>
            </a:r>
          </a:p>
          <a:p>
            <a:pPr lvl="1">
              <a:defRPr/>
            </a:pPr>
            <a:r>
              <a:rPr lang="cs-CZ" sz="2800" dirty="0"/>
              <a:t>Čas může nabývat různé hodnoty pro různé lidi v různé časy měření</a:t>
            </a:r>
          </a:p>
          <a:p>
            <a:pPr>
              <a:defRPr/>
            </a:pPr>
            <a:r>
              <a:rPr lang="cs-CZ" sz="3200" dirty="0"/>
              <a:t>Charakteristiky jednotlivců jsou proměnnými na 2. úrovni.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LATENT GROWTH-CURVE MODELING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5438DF50-5792-4FD7-9803-DCC4716EC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ŠIROKÁ           VS.      DLOUHÁ DATA</a:t>
            </a:r>
            <a:endParaRPr lang="en-US" alt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8D90CCD1-FB78-432A-A982-4287B6C33E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6375" y="1643063"/>
          <a:ext cx="3281364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EDA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6C480CD-A75D-491D-9FD9-E4B7F6A03DF7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2500313"/>
          <a:ext cx="3786187" cy="29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klid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stres1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</a:t>
                      </a:r>
                      <a:r>
                        <a:rPr lang="cs-CZ" sz="1800" baseline="0" dirty="0"/>
                        <a:t> stres2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C88EEADD-F02D-4AFA-9D25-077647DE9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57438"/>
            <a:ext cx="4429125" cy="3286125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B123E6FE-6A30-4AB5-ACDF-C3F957553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Převod širokých dat na dlouhá a zpět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647D9-A018-4054-87D4-84FB3C676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SPSS &gt;&gt; Data &gt;&gt; </a:t>
            </a:r>
            <a:r>
              <a:rPr lang="cs-CZ" dirty="0" err="1"/>
              <a:t>Restructure</a:t>
            </a:r>
            <a:r>
              <a:rPr lang="cs-CZ" dirty="0"/>
              <a:t> (VARSTOCASES)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F089C35-BB76-47EC-859B-EA042DA8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Víceúrovňovost způsobuje závislost reziduí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DA41383A-FF78-4D57-85D0-205F431F7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Pokud proměnná definující skupiny na vyšší úrovni jakkoli souvisí s modelovanou charakteristikou, její ignorování způsobuje to, že rezidua lidí ve skupině si budou podobnější než rezidua lidí napříč skupinami. </a:t>
            </a:r>
          </a:p>
          <a:p>
            <a:endParaRPr lang="cs-CZ" altLang="cs-CZ" sz="2000" dirty="0"/>
          </a:p>
          <a:p>
            <a:r>
              <a:rPr lang="cs-CZ" altLang="cs-CZ" sz="2000" dirty="0"/>
              <a:t>Může mít podobu třeba rozdílných průměrů skupin nebo rozdílných efektů prediktoru na závislou v různých skupinách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54F82AEC-03B5-4D5C-839E-EC799B2C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3315" name="Přímá spojnice 5">
            <a:extLst>
              <a:ext uri="{FF2B5EF4-FFF2-40B4-BE49-F238E27FC236}">
                <a16:creationId xmlns:a16="http://schemas.microsoft.com/office/drawing/2014/main" id="{CEA7ABF6-1487-45AE-8FCF-6F110AC9C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Přímá spojnice 9">
            <a:extLst>
              <a:ext uri="{FF2B5EF4-FFF2-40B4-BE49-F238E27FC236}">
                <a16:creationId xmlns:a16="http://schemas.microsoft.com/office/drawing/2014/main" id="{A5BEE581-32C6-4F0A-8818-D9944EDA54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C6C7CD60-65B5-4AFE-8DB8-EF62D87B5347}"/>
              </a:ext>
            </a:extLst>
          </p:cNvPr>
          <p:cNvSpPr/>
          <p:nvPr/>
        </p:nvSpPr>
        <p:spPr bwMode="auto">
          <a:xfrm>
            <a:off x="1373188" y="50053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2E18C76-A20B-457A-AC41-7A91653E39C7}"/>
              </a:ext>
            </a:extLst>
          </p:cNvPr>
          <p:cNvSpPr/>
          <p:nvPr/>
        </p:nvSpPr>
        <p:spPr bwMode="auto">
          <a:xfrm>
            <a:off x="1608138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0750B66-6D00-47B1-AFC3-B425C7AA3B13}"/>
              </a:ext>
            </a:extLst>
          </p:cNvPr>
          <p:cNvSpPr/>
          <p:nvPr/>
        </p:nvSpPr>
        <p:spPr bwMode="auto">
          <a:xfrm>
            <a:off x="1951038" y="550227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6EDD80D-0217-42E3-B5A0-84175F742310}"/>
              </a:ext>
            </a:extLst>
          </p:cNvPr>
          <p:cNvSpPr/>
          <p:nvPr/>
        </p:nvSpPr>
        <p:spPr bwMode="auto">
          <a:xfrm>
            <a:off x="1336675" y="55070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FAFD264B-FC7D-45A6-A0C3-F8083B542985}"/>
              </a:ext>
            </a:extLst>
          </p:cNvPr>
          <p:cNvSpPr/>
          <p:nvPr/>
        </p:nvSpPr>
        <p:spPr bwMode="auto">
          <a:xfrm>
            <a:off x="1912938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AAC672E-3C7B-42B5-A55B-145E3EA9C641}"/>
              </a:ext>
            </a:extLst>
          </p:cNvPr>
          <p:cNvSpPr/>
          <p:nvPr/>
        </p:nvSpPr>
        <p:spPr bwMode="auto">
          <a:xfrm>
            <a:off x="2184400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1ACD979F-3B67-45A6-9116-69D165F8FA51}"/>
              </a:ext>
            </a:extLst>
          </p:cNvPr>
          <p:cNvSpPr/>
          <p:nvPr/>
        </p:nvSpPr>
        <p:spPr bwMode="auto">
          <a:xfrm>
            <a:off x="2184400" y="45974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6FB8D39-AC2B-40D3-8ABE-6A00A5FBCED5}"/>
              </a:ext>
            </a:extLst>
          </p:cNvPr>
          <p:cNvSpPr/>
          <p:nvPr/>
        </p:nvSpPr>
        <p:spPr bwMode="auto">
          <a:xfrm>
            <a:off x="2266950" y="4960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A704C3A1-51E3-41B4-B2F2-928905284D6B}"/>
              </a:ext>
            </a:extLst>
          </p:cNvPr>
          <p:cNvSpPr/>
          <p:nvPr/>
        </p:nvSpPr>
        <p:spPr bwMode="auto">
          <a:xfrm>
            <a:off x="2443163" y="47625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0E81DCC-7A7D-49B2-8296-F5D315CDD6D2}"/>
              </a:ext>
            </a:extLst>
          </p:cNvPr>
          <p:cNvSpPr/>
          <p:nvPr/>
        </p:nvSpPr>
        <p:spPr bwMode="auto">
          <a:xfrm>
            <a:off x="2676525" y="5057775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EAC15B7A-A723-4348-B7A0-7E3BCA292301}"/>
              </a:ext>
            </a:extLst>
          </p:cNvPr>
          <p:cNvSpPr/>
          <p:nvPr/>
        </p:nvSpPr>
        <p:spPr bwMode="auto">
          <a:xfrm>
            <a:off x="291147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47599AF-287A-491F-ABCF-DC02545B3B5E}"/>
              </a:ext>
            </a:extLst>
          </p:cNvPr>
          <p:cNvSpPr/>
          <p:nvPr/>
        </p:nvSpPr>
        <p:spPr bwMode="auto">
          <a:xfrm>
            <a:off x="2405063" y="52641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2F3D5AE9-5B72-4711-82DB-5ADA325EC056}"/>
              </a:ext>
            </a:extLst>
          </p:cNvPr>
          <p:cNvSpPr/>
          <p:nvPr/>
        </p:nvSpPr>
        <p:spPr bwMode="auto">
          <a:xfrm>
            <a:off x="2981325" y="464820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709CC046-7466-474B-97FB-F20EA074389B}"/>
              </a:ext>
            </a:extLst>
          </p:cNvPr>
          <p:cNvSpPr/>
          <p:nvPr/>
        </p:nvSpPr>
        <p:spPr bwMode="auto">
          <a:xfrm>
            <a:off x="3252788" y="505777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A1BFE1B-88BC-4D5F-B6A3-5DC9822E40A2}"/>
              </a:ext>
            </a:extLst>
          </p:cNvPr>
          <p:cNvSpPr/>
          <p:nvPr/>
        </p:nvSpPr>
        <p:spPr bwMode="auto">
          <a:xfrm>
            <a:off x="3252788" y="4354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3128B06-9ABE-42BC-8FFE-DBAB8FA074EF}"/>
              </a:ext>
            </a:extLst>
          </p:cNvPr>
          <p:cNvSpPr/>
          <p:nvPr/>
        </p:nvSpPr>
        <p:spPr bwMode="auto">
          <a:xfrm>
            <a:off x="3335338" y="47180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3A15CAA-25D0-42AD-BD2B-7100AD8CA95D}"/>
              </a:ext>
            </a:extLst>
          </p:cNvPr>
          <p:cNvSpPr/>
          <p:nvPr/>
        </p:nvSpPr>
        <p:spPr bwMode="auto">
          <a:xfrm>
            <a:off x="229552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D355F85-2F7F-497E-8525-671DAC5CC441}"/>
              </a:ext>
            </a:extLst>
          </p:cNvPr>
          <p:cNvSpPr/>
          <p:nvPr/>
        </p:nvSpPr>
        <p:spPr bwMode="auto">
          <a:xfrm>
            <a:off x="2365375" y="4648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89EA1F73-B5E0-4706-86C6-9A5BB81321FE}"/>
              </a:ext>
            </a:extLst>
          </p:cNvPr>
          <p:cNvSpPr/>
          <p:nvPr/>
        </p:nvSpPr>
        <p:spPr bwMode="auto">
          <a:xfrm>
            <a:off x="2636838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53FFBED-D221-49A0-9724-DC43ECAECA07}"/>
              </a:ext>
            </a:extLst>
          </p:cNvPr>
          <p:cNvSpPr/>
          <p:nvPr/>
        </p:nvSpPr>
        <p:spPr bwMode="auto">
          <a:xfrm>
            <a:off x="2636838" y="4354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BA38BFD0-5C9C-4EA3-AC9A-08EB843BC96C}"/>
              </a:ext>
            </a:extLst>
          </p:cNvPr>
          <p:cNvSpPr/>
          <p:nvPr/>
        </p:nvSpPr>
        <p:spPr bwMode="auto">
          <a:xfrm>
            <a:off x="2719388" y="4718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CD0B329-467F-49BA-AC30-33E256D46B86}"/>
              </a:ext>
            </a:extLst>
          </p:cNvPr>
          <p:cNvSpPr/>
          <p:nvPr/>
        </p:nvSpPr>
        <p:spPr bwMode="auto">
          <a:xfrm>
            <a:off x="2895600" y="4519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45F62DAF-9BF1-49A6-A11E-3BEA94763EFB}"/>
              </a:ext>
            </a:extLst>
          </p:cNvPr>
          <p:cNvSpPr/>
          <p:nvPr/>
        </p:nvSpPr>
        <p:spPr bwMode="auto">
          <a:xfrm>
            <a:off x="3128963" y="48148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9202093-9AC6-47C0-BF70-3F4FB978ACD9}"/>
              </a:ext>
            </a:extLst>
          </p:cNvPr>
          <p:cNvSpPr/>
          <p:nvPr/>
        </p:nvSpPr>
        <p:spPr bwMode="auto">
          <a:xfrm>
            <a:off x="3363913" y="51101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BB7F59F3-5391-4929-A50E-F9E6DCC0AD80}"/>
              </a:ext>
            </a:extLst>
          </p:cNvPr>
          <p:cNvSpPr/>
          <p:nvPr/>
        </p:nvSpPr>
        <p:spPr bwMode="auto">
          <a:xfrm>
            <a:off x="2857500" y="50212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7D49B7-5DE8-4CBD-8596-3C7E9FB0DF84}"/>
              </a:ext>
            </a:extLst>
          </p:cNvPr>
          <p:cNvSpPr/>
          <p:nvPr/>
        </p:nvSpPr>
        <p:spPr bwMode="auto">
          <a:xfrm>
            <a:off x="3433763" y="4405313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E588A80-050D-4F5E-A16F-84F89826D67F}"/>
              </a:ext>
            </a:extLst>
          </p:cNvPr>
          <p:cNvSpPr/>
          <p:nvPr/>
        </p:nvSpPr>
        <p:spPr bwMode="auto">
          <a:xfrm>
            <a:off x="1187450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521025F1-DE12-4741-8F9E-B8E44334B37E}"/>
              </a:ext>
            </a:extLst>
          </p:cNvPr>
          <p:cNvSpPr/>
          <p:nvPr/>
        </p:nvSpPr>
        <p:spPr bwMode="auto">
          <a:xfrm>
            <a:off x="1492250" y="51863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8F56E7C-DC4D-42F6-BB2C-8C5A6A0BBC1D}"/>
              </a:ext>
            </a:extLst>
          </p:cNvPr>
          <p:cNvSpPr/>
          <p:nvPr/>
        </p:nvSpPr>
        <p:spPr bwMode="auto">
          <a:xfrm>
            <a:off x="1763713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7A3B0B-8A25-414F-9306-5BE7B748C3E2}"/>
              </a:ext>
            </a:extLst>
          </p:cNvPr>
          <p:cNvSpPr/>
          <p:nvPr/>
        </p:nvSpPr>
        <p:spPr bwMode="auto">
          <a:xfrm>
            <a:off x="1763713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39B91A5B-1978-470B-9CC8-1992FED54096}"/>
              </a:ext>
            </a:extLst>
          </p:cNvPr>
          <p:cNvSpPr/>
          <p:nvPr/>
        </p:nvSpPr>
        <p:spPr bwMode="auto">
          <a:xfrm>
            <a:off x="1846263" y="52562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887216F-FA99-467F-A297-F84AE1740FFD}"/>
              </a:ext>
            </a:extLst>
          </p:cNvPr>
          <p:cNvSpPr/>
          <p:nvPr/>
        </p:nvSpPr>
        <p:spPr bwMode="auto">
          <a:xfrm>
            <a:off x="2022475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B5193506-5DD4-47B1-9D88-67313BE159C7}"/>
              </a:ext>
            </a:extLst>
          </p:cNvPr>
          <p:cNvSpPr/>
          <p:nvPr/>
        </p:nvSpPr>
        <p:spPr bwMode="auto">
          <a:xfrm>
            <a:off x="2197100" y="55784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C8508DB-CBCB-4DAE-A785-AF28C4B5690A}"/>
              </a:ext>
            </a:extLst>
          </p:cNvPr>
          <p:cNvSpPr/>
          <p:nvPr/>
        </p:nvSpPr>
        <p:spPr bwMode="auto">
          <a:xfrm>
            <a:off x="1873250" y="56467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8E78D556-94AB-4DE0-B4F6-839FD89C0D33}"/>
              </a:ext>
            </a:extLst>
          </p:cNvPr>
          <p:cNvSpPr/>
          <p:nvPr/>
        </p:nvSpPr>
        <p:spPr bwMode="auto">
          <a:xfrm>
            <a:off x="2098675" y="4830763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305B2CB7-BD0A-4A9A-861A-C6D8C61C75AA}"/>
              </a:ext>
            </a:extLst>
          </p:cNvPr>
          <p:cNvSpPr/>
          <p:nvPr/>
        </p:nvSpPr>
        <p:spPr bwMode="auto">
          <a:xfrm>
            <a:off x="3433763" y="45100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9A93FFCA-B601-4886-A857-CEFC2D15C92B}"/>
              </a:ext>
            </a:extLst>
          </p:cNvPr>
          <p:cNvSpPr/>
          <p:nvPr/>
        </p:nvSpPr>
        <p:spPr bwMode="auto">
          <a:xfrm>
            <a:off x="3705225" y="49180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736FF700-999E-482E-8C23-C5625BF9A82B}"/>
              </a:ext>
            </a:extLst>
          </p:cNvPr>
          <p:cNvSpPr/>
          <p:nvPr/>
        </p:nvSpPr>
        <p:spPr bwMode="auto">
          <a:xfrm>
            <a:off x="3705225" y="42148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B53A912-61DE-4BA3-95AF-EC62789E9E16}"/>
              </a:ext>
            </a:extLst>
          </p:cNvPr>
          <p:cNvSpPr/>
          <p:nvPr/>
        </p:nvSpPr>
        <p:spPr bwMode="auto">
          <a:xfrm>
            <a:off x="3787775" y="4579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4DAC0FC6-9EB2-4426-8217-2F4A6B8F7583}"/>
              </a:ext>
            </a:extLst>
          </p:cNvPr>
          <p:cNvSpPr/>
          <p:nvPr/>
        </p:nvSpPr>
        <p:spPr bwMode="auto">
          <a:xfrm>
            <a:off x="3581400" y="46751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2417253E-5C16-430B-A1A2-D9E4E4A81580}"/>
              </a:ext>
            </a:extLst>
          </p:cNvPr>
          <p:cNvSpPr/>
          <p:nvPr/>
        </p:nvSpPr>
        <p:spPr bwMode="auto">
          <a:xfrm>
            <a:off x="3398838" y="412273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5EACEA07-F12E-4388-A3CF-F511B3D9F344}"/>
              </a:ext>
            </a:extLst>
          </p:cNvPr>
          <p:cNvSpPr/>
          <p:nvPr/>
        </p:nvSpPr>
        <p:spPr bwMode="auto">
          <a:xfrm>
            <a:off x="3886200" y="4265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75FB98E-C63F-4051-ACFB-4DE4C65E999E}"/>
              </a:ext>
            </a:extLst>
          </p:cNvPr>
          <p:cNvSpPr/>
          <p:nvPr/>
        </p:nvSpPr>
        <p:spPr bwMode="auto">
          <a:xfrm>
            <a:off x="1358900" y="41862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902A4C9-98B0-45A9-AE44-EDFA536205D3}"/>
              </a:ext>
            </a:extLst>
          </p:cNvPr>
          <p:cNvSpPr/>
          <p:nvPr/>
        </p:nvSpPr>
        <p:spPr bwMode="auto">
          <a:xfrm>
            <a:off x="1592263" y="4481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82F0F02F-E395-42A4-A8E1-EFEF26A60615}"/>
              </a:ext>
            </a:extLst>
          </p:cNvPr>
          <p:cNvSpPr/>
          <p:nvPr/>
        </p:nvSpPr>
        <p:spPr bwMode="auto">
          <a:xfrm>
            <a:off x="1935163" y="4683125"/>
            <a:ext cx="71437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8D23193-0910-44D5-AEE2-E0FF55B43312}"/>
              </a:ext>
            </a:extLst>
          </p:cNvPr>
          <p:cNvSpPr/>
          <p:nvPr/>
        </p:nvSpPr>
        <p:spPr bwMode="auto">
          <a:xfrm>
            <a:off x="1320800" y="46878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D4318963-124E-4498-96FB-240B25DC604F}"/>
              </a:ext>
            </a:extLst>
          </p:cNvPr>
          <p:cNvSpPr/>
          <p:nvPr/>
        </p:nvSpPr>
        <p:spPr bwMode="auto">
          <a:xfrm>
            <a:off x="1897063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A269C25-855B-46A8-A6C7-CB81952BC259}"/>
              </a:ext>
            </a:extLst>
          </p:cNvPr>
          <p:cNvSpPr/>
          <p:nvPr/>
        </p:nvSpPr>
        <p:spPr bwMode="auto">
          <a:xfrm>
            <a:off x="2168525" y="4481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0D391804-D75A-4790-9E73-0F54453495F2}"/>
              </a:ext>
            </a:extLst>
          </p:cNvPr>
          <p:cNvSpPr/>
          <p:nvPr/>
        </p:nvSpPr>
        <p:spPr bwMode="auto">
          <a:xfrm>
            <a:off x="2168525" y="3776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7618048-88D1-4EAF-99AB-353B10138F48}"/>
              </a:ext>
            </a:extLst>
          </p:cNvPr>
          <p:cNvSpPr/>
          <p:nvPr/>
        </p:nvSpPr>
        <p:spPr bwMode="auto">
          <a:xfrm>
            <a:off x="2251075" y="41417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D4F494F4-F949-4CFD-A007-02FF3F81EECB}"/>
              </a:ext>
            </a:extLst>
          </p:cNvPr>
          <p:cNvSpPr/>
          <p:nvPr/>
        </p:nvSpPr>
        <p:spPr bwMode="auto">
          <a:xfrm>
            <a:off x="2427288" y="39433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B2CB3763-F864-49F7-A664-481A34C05CBE}"/>
              </a:ext>
            </a:extLst>
          </p:cNvPr>
          <p:cNvSpPr/>
          <p:nvPr/>
        </p:nvSpPr>
        <p:spPr bwMode="auto">
          <a:xfrm>
            <a:off x="2662238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B949881A-728A-445A-AF47-7D6D50DD335D}"/>
              </a:ext>
            </a:extLst>
          </p:cNvPr>
          <p:cNvSpPr/>
          <p:nvPr/>
        </p:nvSpPr>
        <p:spPr bwMode="auto">
          <a:xfrm>
            <a:off x="2895600" y="453231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4C4439EA-EF26-4A38-A771-62C26B3BC99A}"/>
              </a:ext>
            </a:extLst>
          </p:cNvPr>
          <p:cNvSpPr/>
          <p:nvPr/>
        </p:nvSpPr>
        <p:spPr bwMode="auto">
          <a:xfrm>
            <a:off x="2390775" y="44450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74E858C9-F96F-44E1-B6D5-A75080387A26}"/>
              </a:ext>
            </a:extLst>
          </p:cNvPr>
          <p:cNvSpPr/>
          <p:nvPr/>
        </p:nvSpPr>
        <p:spPr bwMode="auto">
          <a:xfrm>
            <a:off x="2967038" y="3829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4637472-9C4F-4518-B2BF-7F79951C5848}"/>
              </a:ext>
            </a:extLst>
          </p:cNvPr>
          <p:cNvSpPr/>
          <p:nvPr/>
        </p:nvSpPr>
        <p:spPr bwMode="auto">
          <a:xfrm>
            <a:off x="32385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154A74A5-7ACC-4ABB-8A3E-3F30949EE493}"/>
              </a:ext>
            </a:extLst>
          </p:cNvPr>
          <p:cNvSpPr/>
          <p:nvPr/>
        </p:nvSpPr>
        <p:spPr bwMode="auto">
          <a:xfrm>
            <a:off x="3238500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2E5BC41E-A672-4568-8BCD-751F12968DB0}"/>
              </a:ext>
            </a:extLst>
          </p:cNvPr>
          <p:cNvSpPr/>
          <p:nvPr/>
        </p:nvSpPr>
        <p:spPr bwMode="auto">
          <a:xfrm>
            <a:off x="3321050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40D7481B-84F8-44E8-92CD-0281BB8552DA}"/>
              </a:ext>
            </a:extLst>
          </p:cNvPr>
          <p:cNvSpPr/>
          <p:nvPr/>
        </p:nvSpPr>
        <p:spPr bwMode="auto">
          <a:xfrm>
            <a:off x="2279650" y="45323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D943545B-C465-4326-A11A-6FA4A818CF9F}"/>
              </a:ext>
            </a:extLst>
          </p:cNvPr>
          <p:cNvSpPr/>
          <p:nvPr/>
        </p:nvSpPr>
        <p:spPr bwMode="auto">
          <a:xfrm>
            <a:off x="2349500" y="382905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199DF34F-7D64-4BA0-B42A-46884FEA6D27}"/>
              </a:ext>
            </a:extLst>
          </p:cNvPr>
          <p:cNvSpPr/>
          <p:nvPr/>
        </p:nvSpPr>
        <p:spPr bwMode="auto">
          <a:xfrm>
            <a:off x="2620963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4341E9B2-BFA4-4C09-9238-8EC972D2818E}"/>
              </a:ext>
            </a:extLst>
          </p:cNvPr>
          <p:cNvSpPr/>
          <p:nvPr/>
        </p:nvSpPr>
        <p:spPr bwMode="auto">
          <a:xfrm>
            <a:off x="2620963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C64612DA-3C75-4ABE-8CF4-D2572EDC1503}"/>
              </a:ext>
            </a:extLst>
          </p:cNvPr>
          <p:cNvSpPr/>
          <p:nvPr/>
        </p:nvSpPr>
        <p:spPr bwMode="auto">
          <a:xfrm>
            <a:off x="2703513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38EFE00-774B-469A-AB3D-C52FBBB879FD}"/>
              </a:ext>
            </a:extLst>
          </p:cNvPr>
          <p:cNvSpPr/>
          <p:nvPr/>
        </p:nvSpPr>
        <p:spPr bwMode="auto">
          <a:xfrm>
            <a:off x="2879725" y="37004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FCABB88-D7DC-4CC8-87B6-13C02F968044}"/>
              </a:ext>
            </a:extLst>
          </p:cNvPr>
          <p:cNvSpPr/>
          <p:nvPr/>
        </p:nvSpPr>
        <p:spPr bwMode="auto">
          <a:xfrm>
            <a:off x="3114675" y="39957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6646AF1E-D7F5-469B-96D6-D20653EB0827}"/>
              </a:ext>
            </a:extLst>
          </p:cNvPr>
          <p:cNvSpPr/>
          <p:nvPr/>
        </p:nvSpPr>
        <p:spPr bwMode="auto">
          <a:xfrm>
            <a:off x="3348038" y="428942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E8471AE-0382-434C-88C1-07D23D31A9A5}"/>
              </a:ext>
            </a:extLst>
          </p:cNvPr>
          <p:cNvSpPr/>
          <p:nvPr/>
        </p:nvSpPr>
        <p:spPr bwMode="auto">
          <a:xfrm>
            <a:off x="2843213" y="42021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EE01190-9F45-4D33-824D-28B0B0805E5A}"/>
              </a:ext>
            </a:extLst>
          </p:cNvPr>
          <p:cNvSpPr/>
          <p:nvPr/>
        </p:nvSpPr>
        <p:spPr bwMode="auto">
          <a:xfrm>
            <a:off x="3419475" y="35861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17684C76-859A-4A68-BE6F-A5B91D2F14AF}"/>
              </a:ext>
            </a:extLst>
          </p:cNvPr>
          <p:cNvSpPr/>
          <p:nvPr/>
        </p:nvSpPr>
        <p:spPr bwMode="auto">
          <a:xfrm>
            <a:off x="1171575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F3E1CAC4-C092-44F6-8904-B0DD292C3243}"/>
              </a:ext>
            </a:extLst>
          </p:cNvPr>
          <p:cNvSpPr/>
          <p:nvPr/>
        </p:nvSpPr>
        <p:spPr bwMode="auto">
          <a:xfrm>
            <a:off x="1476375" y="43672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EC6F87B5-FFF5-4431-B09B-FD3172D188E0}"/>
              </a:ext>
            </a:extLst>
          </p:cNvPr>
          <p:cNvSpPr/>
          <p:nvPr/>
        </p:nvSpPr>
        <p:spPr bwMode="auto">
          <a:xfrm>
            <a:off x="1747838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BECE2224-B075-4D90-891B-98FB5EFB3381}"/>
              </a:ext>
            </a:extLst>
          </p:cNvPr>
          <p:cNvSpPr/>
          <p:nvPr/>
        </p:nvSpPr>
        <p:spPr bwMode="auto">
          <a:xfrm>
            <a:off x="1747838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6AA26C7-8C55-46DB-A5D7-36C6647B8818}"/>
              </a:ext>
            </a:extLst>
          </p:cNvPr>
          <p:cNvSpPr/>
          <p:nvPr/>
        </p:nvSpPr>
        <p:spPr bwMode="auto">
          <a:xfrm>
            <a:off x="1830388" y="44370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10870D81-E437-4BD2-A21A-A5CB6574E31F}"/>
              </a:ext>
            </a:extLst>
          </p:cNvPr>
          <p:cNvSpPr/>
          <p:nvPr/>
        </p:nvSpPr>
        <p:spPr bwMode="auto">
          <a:xfrm>
            <a:off x="20066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301FDD44-BB7A-43EB-857E-1B00E1E6CD67}"/>
              </a:ext>
            </a:extLst>
          </p:cNvPr>
          <p:cNvSpPr/>
          <p:nvPr/>
        </p:nvSpPr>
        <p:spPr bwMode="auto">
          <a:xfrm>
            <a:off x="2181225" y="47593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BC4B9AE2-74D3-40B8-96D9-496E28A32D06}"/>
              </a:ext>
            </a:extLst>
          </p:cNvPr>
          <p:cNvSpPr/>
          <p:nvPr/>
        </p:nvSpPr>
        <p:spPr bwMode="auto">
          <a:xfrm>
            <a:off x="1858963" y="4827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2BB556DD-B21A-4402-9226-8E80202EF475}"/>
              </a:ext>
            </a:extLst>
          </p:cNvPr>
          <p:cNvSpPr/>
          <p:nvPr/>
        </p:nvSpPr>
        <p:spPr bwMode="auto">
          <a:xfrm>
            <a:off x="2084388" y="40100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F4D0FC26-2245-4ED1-9375-086FF408697F}"/>
              </a:ext>
            </a:extLst>
          </p:cNvPr>
          <p:cNvSpPr/>
          <p:nvPr/>
        </p:nvSpPr>
        <p:spPr bwMode="auto">
          <a:xfrm>
            <a:off x="3417888" y="36893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3A4B83-9843-47AE-89B3-9A45DEDA317A}"/>
              </a:ext>
            </a:extLst>
          </p:cNvPr>
          <p:cNvSpPr/>
          <p:nvPr/>
        </p:nvSpPr>
        <p:spPr bwMode="auto">
          <a:xfrm>
            <a:off x="3689350" y="40989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DBDAAF5-EBCF-4569-9AF1-D1C73A24A9FE}"/>
              </a:ext>
            </a:extLst>
          </p:cNvPr>
          <p:cNvSpPr/>
          <p:nvPr/>
        </p:nvSpPr>
        <p:spPr bwMode="auto">
          <a:xfrm>
            <a:off x="3689350" y="33956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BA56D07-292E-46E0-907F-055707BA17A1}"/>
              </a:ext>
            </a:extLst>
          </p:cNvPr>
          <p:cNvSpPr/>
          <p:nvPr/>
        </p:nvSpPr>
        <p:spPr bwMode="auto">
          <a:xfrm>
            <a:off x="3771900" y="3760788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22ED5938-2086-4720-8782-04282021E67D}"/>
              </a:ext>
            </a:extLst>
          </p:cNvPr>
          <p:cNvSpPr/>
          <p:nvPr/>
        </p:nvSpPr>
        <p:spPr bwMode="auto">
          <a:xfrm>
            <a:off x="3565525" y="38560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1FD685A7-F6BE-4C84-B698-9969EE316AB5}"/>
              </a:ext>
            </a:extLst>
          </p:cNvPr>
          <p:cNvSpPr/>
          <p:nvPr/>
        </p:nvSpPr>
        <p:spPr bwMode="auto">
          <a:xfrm>
            <a:off x="3384550" y="3303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41AD246B-B04A-43BB-A6A3-2E1233347344}"/>
              </a:ext>
            </a:extLst>
          </p:cNvPr>
          <p:cNvSpPr/>
          <p:nvPr/>
        </p:nvSpPr>
        <p:spPr bwMode="auto">
          <a:xfrm>
            <a:off x="3870325" y="34464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3401" name="Skupina 183">
            <a:extLst>
              <a:ext uri="{FF2B5EF4-FFF2-40B4-BE49-F238E27FC236}">
                <a16:creationId xmlns:a16="http://schemas.microsoft.com/office/drawing/2014/main" id="{C94EF9C1-197D-404E-B445-9E91EC39B048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557463"/>
            <a:ext cx="2768600" cy="1612900"/>
            <a:chOff x="3480555" y="5037948"/>
            <a:chExt cx="1800200" cy="833728"/>
          </a:xfrm>
        </p:grpSpPr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29221505-F039-440E-9F5F-02A91379631D}"/>
                </a:ext>
              </a:extLst>
            </p:cNvPr>
            <p:cNvSpPr/>
            <p:nvPr/>
          </p:nvSpPr>
          <p:spPr bwMode="auto">
            <a:xfrm>
              <a:off x="3601326" y="5494201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3" name="Ovál 142">
              <a:extLst>
                <a:ext uri="{FF2B5EF4-FFF2-40B4-BE49-F238E27FC236}">
                  <a16:creationId xmlns:a16="http://schemas.microsoft.com/office/drawing/2014/main" id="{2B728B7A-C5B9-4B6C-8E2D-C30EF11140FA}"/>
                </a:ext>
              </a:extLst>
            </p:cNvPr>
            <p:cNvSpPr/>
            <p:nvPr/>
          </p:nvSpPr>
          <p:spPr bwMode="auto">
            <a:xfrm>
              <a:off x="3754095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1972DCF7-B3AF-45A5-9E86-1917006B7A5C}"/>
                </a:ext>
              </a:extLst>
            </p:cNvPr>
            <p:cNvSpPr/>
            <p:nvPr/>
          </p:nvSpPr>
          <p:spPr bwMode="auto">
            <a:xfrm>
              <a:off x="3977055" y="5751048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5" name="Ovál 144">
              <a:extLst>
                <a:ext uri="{FF2B5EF4-FFF2-40B4-BE49-F238E27FC236}">
                  <a16:creationId xmlns:a16="http://schemas.microsoft.com/office/drawing/2014/main" id="{E13F9BEF-37AA-4579-8C12-A72CA506FD9F}"/>
                </a:ext>
              </a:extLst>
            </p:cNvPr>
            <p:cNvSpPr/>
            <p:nvPr/>
          </p:nvSpPr>
          <p:spPr bwMode="auto">
            <a:xfrm>
              <a:off x="3577584" y="575351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6" name="Ovál 145">
              <a:extLst>
                <a:ext uri="{FF2B5EF4-FFF2-40B4-BE49-F238E27FC236}">
                  <a16:creationId xmlns:a16="http://schemas.microsoft.com/office/drawing/2014/main" id="{25D7A26C-4DB7-4F29-8B99-6B7FA27C184F}"/>
                </a:ext>
              </a:extLst>
            </p:cNvPr>
            <p:cNvSpPr/>
            <p:nvPr/>
          </p:nvSpPr>
          <p:spPr bwMode="auto">
            <a:xfrm>
              <a:off x="3952282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7" name="Ovál 146">
              <a:extLst>
                <a:ext uri="{FF2B5EF4-FFF2-40B4-BE49-F238E27FC236}">
                  <a16:creationId xmlns:a16="http://schemas.microsoft.com/office/drawing/2014/main" id="{ED51C46E-9E65-4C1F-8095-ACF62E83B346}"/>
                </a:ext>
              </a:extLst>
            </p:cNvPr>
            <p:cNvSpPr/>
            <p:nvPr/>
          </p:nvSpPr>
          <p:spPr bwMode="auto">
            <a:xfrm>
              <a:off x="4128792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BC673686-E4E5-4F98-8435-09A1CBF2D6D8}"/>
                </a:ext>
              </a:extLst>
            </p:cNvPr>
            <p:cNvSpPr/>
            <p:nvPr/>
          </p:nvSpPr>
          <p:spPr bwMode="auto">
            <a:xfrm>
              <a:off x="4128792" y="528248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6F8642BC-088E-4155-9694-896E87D484D5}"/>
                </a:ext>
              </a:extLst>
            </p:cNvPr>
            <p:cNvSpPr/>
            <p:nvPr/>
          </p:nvSpPr>
          <p:spPr bwMode="auto">
            <a:xfrm>
              <a:off x="4182468" y="5471224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0" name="Ovál 149">
              <a:extLst>
                <a:ext uri="{FF2B5EF4-FFF2-40B4-BE49-F238E27FC236}">
                  <a16:creationId xmlns:a16="http://schemas.microsoft.com/office/drawing/2014/main" id="{BB52F6F7-3CD1-429E-8B85-40E25448EF97}"/>
                </a:ext>
              </a:extLst>
            </p:cNvPr>
            <p:cNvSpPr/>
            <p:nvPr/>
          </p:nvSpPr>
          <p:spPr bwMode="auto">
            <a:xfrm>
              <a:off x="4297045" y="53686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982E60D9-51FB-4CBE-BAE6-A279A75BDE9F}"/>
                </a:ext>
              </a:extLst>
            </p:cNvPr>
            <p:cNvSpPr/>
            <p:nvPr/>
          </p:nvSpPr>
          <p:spPr bwMode="auto">
            <a:xfrm>
              <a:off x="4448782" y="5521280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2" name="Ovál 151">
              <a:extLst>
                <a:ext uri="{FF2B5EF4-FFF2-40B4-BE49-F238E27FC236}">
                  <a16:creationId xmlns:a16="http://schemas.microsoft.com/office/drawing/2014/main" id="{FADE3674-AF2B-4C4F-9F3A-DD9DF77D067C}"/>
                </a:ext>
              </a:extLst>
            </p:cNvPr>
            <p:cNvSpPr/>
            <p:nvPr/>
          </p:nvSpPr>
          <p:spPr bwMode="auto">
            <a:xfrm>
              <a:off x="4601551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3" name="Ovál 152">
              <a:extLst>
                <a:ext uri="{FF2B5EF4-FFF2-40B4-BE49-F238E27FC236}">
                  <a16:creationId xmlns:a16="http://schemas.microsoft.com/office/drawing/2014/main" id="{6CD414F5-2871-41E8-8996-689702173F0E}"/>
                </a:ext>
              </a:extLst>
            </p:cNvPr>
            <p:cNvSpPr/>
            <p:nvPr/>
          </p:nvSpPr>
          <p:spPr bwMode="auto">
            <a:xfrm>
              <a:off x="4272272" y="5627958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67376BD0-7975-467C-B913-3E9DD94CA875}"/>
                </a:ext>
              </a:extLst>
            </p:cNvPr>
            <p:cNvSpPr/>
            <p:nvPr/>
          </p:nvSpPr>
          <p:spPr bwMode="auto">
            <a:xfrm>
              <a:off x="4646969" y="5309566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5" name="Ovál 154">
              <a:extLst>
                <a:ext uri="{FF2B5EF4-FFF2-40B4-BE49-F238E27FC236}">
                  <a16:creationId xmlns:a16="http://schemas.microsoft.com/office/drawing/2014/main" id="{34AB5B3C-4AD2-447F-80FE-9FB1D2CF9049}"/>
                </a:ext>
              </a:extLst>
            </p:cNvPr>
            <p:cNvSpPr/>
            <p:nvPr/>
          </p:nvSpPr>
          <p:spPr bwMode="auto">
            <a:xfrm>
              <a:off x="4823480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6" name="Ovál 155">
              <a:extLst>
                <a:ext uri="{FF2B5EF4-FFF2-40B4-BE49-F238E27FC236}">
                  <a16:creationId xmlns:a16="http://schemas.microsoft.com/office/drawing/2014/main" id="{0C7EA3E8-F8B7-4A32-9174-3F1A0C309643}"/>
                </a:ext>
              </a:extLst>
            </p:cNvPr>
            <p:cNvSpPr/>
            <p:nvPr/>
          </p:nvSpPr>
          <p:spPr bwMode="auto">
            <a:xfrm>
              <a:off x="4823480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7" name="Ovál 156">
              <a:extLst>
                <a:ext uri="{FF2B5EF4-FFF2-40B4-BE49-F238E27FC236}">
                  <a16:creationId xmlns:a16="http://schemas.microsoft.com/office/drawing/2014/main" id="{7F5D75EA-8D83-4C83-BB4E-5C42BCA86A38}"/>
                </a:ext>
              </a:extLst>
            </p:cNvPr>
            <p:cNvSpPr/>
            <p:nvPr/>
          </p:nvSpPr>
          <p:spPr bwMode="auto">
            <a:xfrm>
              <a:off x="4877155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8" name="Ovál 157">
              <a:extLst>
                <a:ext uri="{FF2B5EF4-FFF2-40B4-BE49-F238E27FC236}">
                  <a16:creationId xmlns:a16="http://schemas.microsoft.com/office/drawing/2014/main" id="{277AE371-0CFB-465E-BA78-7DC50FF6A2A8}"/>
                </a:ext>
              </a:extLst>
            </p:cNvPr>
            <p:cNvSpPr/>
            <p:nvPr/>
          </p:nvSpPr>
          <p:spPr bwMode="auto">
            <a:xfrm>
              <a:off x="4201048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9" name="Ovál 158">
              <a:extLst>
                <a:ext uri="{FF2B5EF4-FFF2-40B4-BE49-F238E27FC236}">
                  <a16:creationId xmlns:a16="http://schemas.microsoft.com/office/drawing/2014/main" id="{E2DA17AC-5E80-4B02-9736-3B1FFCE8C64F}"/>
                </a:ext>
              </a:extLst>
            </p:cNvPr>
            <p:cNvSpPr/>
            <p:nvPr/>
          </p:nvSpPr>
          <p:spPr bwMode="auto">
            <a:xfrm>
              <a:off x="4246466" y="530956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0" name="Ovál 159">
              <a:extLst>
                <a:ext uri="{FF2B5EF4-FFF2-40B4-BE49-F238E27FC236}">
                  <a16:creationId xmlns:a16="http://schemas.microsoft.com/office/drawing/2014/main" id="{4CD2F792-9FF3-4BF1-8924-7C512272326F}"/>
                </a:ext>
              </a:extLst>
            </p:cNvPr>
            <p:cNvSpPr/>
            <p:nvPr/>
          </p:nvSpPr>
          <p:spPr bwMode="auto">
            <a:xfrm>
              <a:off x="4422977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1" name="Ovál 160">
              <a:extLst>
                <a:ext uri="{FF2B5EF4-FFF2-40B4-BE49-F238E27FC236}">
                  <a16:creationId xmlns:a16="http://schemas.microsoft.com/office/drawing/2014/main" id="{1F678142-FC6C-4E09-BA77-4619B1C8021D}"/>
                </a:ext>
              </a:extLst>
            </p:cNvPr>
            <p:cNvSpPr/>
            <p:nvPr/>
          </p:nvSpPr>
          <p:spPr bwMode="auto">
            <a:xfrm>
              <a:off x="4422977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2" name="Ovál 161">
              <a:extLst>
                <a:ext uri="{FF2B5EF4-FFF2-40B4-BE49-F238E27FC236}">
                  <a16:creationId xmlns:a16="http://schemas.microsoft.com/office/drawing/2014/main" id="{7E63EB09-97D3-4EDD-AA10-7D51510283E1}"/>
                </a:ext>
              </a:extLst>
            </p:cNvPr>
            <p:cNvSpPr/>
            <p:nvPr/>
          </p:nvSpPr>
          <p:spPr bwMode="auto">
            <a:xfrm>
              <a:off x="4476652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3" name="Ovál 162">
              <a:extLst>
                <a:ext uri="{FF2B5EF4-FFF2-40B4-BE49-F238E27FC236}">
                  <a16:creationId xmlns:a16="http://schemas.microsoft.com/office/drawing/2014/main" id="{65C2F6EA-3F4E-480D-A356-F6B4FA43E232}"/>
                </a:ext>
              </a:extLst>
            </p:cNvPr>
            <p:cNvSpPr/>
            <p:nvPr/>
          </p:nvSpPr>
          <p:spPr bwMode="auto">
            <a:xfrm>
              <a:off x="4591229" y="524309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4" name="Ovál 163">
              <a:extLst>
                <a:ext uri="{FF2B5EF4-FFF2-40B4-BE49-F238E27FC236}">
                  <a16:creationId xmlns:a16="http://schemas.microsoft.com/office/drawing/2014/main" id="{D15A70E9-7BB1-4393-8A24-729C328F68C1}"/>
                </a:ext>
              </a:extLst>
            </p:cNvPr>
            <p:cNvSpPr/>
            <p:nvPr/>
          </p:nvSpPr>
          <p:spPr bwMode="auto">
            <a:xfrm>
              <a:off x="4742966" y="5395729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5" name="Ovál 164">
              <a:extLst>
                <a:ext uri="{FF2B5EF4-FFF2-40B4-BE49-F238E27FC236}">
                  <a16:creationId xmlns:a16="http://schemas.microsoft.com/office/drawing/2014/main" id="{07722462-9568-476C-83AC-8E8BC6EDCB80}"/>
                </a:ext>
              </a:extLst>
            </p:cNvPr>
            <p:cNvSpPr/>
            <p:nvPr/>
          </p:nvSpPr>
          <p:spPr bwMode="auto">
            <a:xfrm>
              <a:off x="4895735" y="554753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6" name="Ovál 165">
              <a:extLst>
                <a:ext uri="{FF2B5EF4-FFF2-40B4-BE49-F238E27FC236}">
                  <a16:creationId xmlns:a16="http://schemas.microsoft.com/office/drawing/2014/main" id="{450D04BD-BE88-4D6D-A715-30D74193DB38}"/>
                </a:ext>
              </a:extLst>
            </p:cNvPr>
            <p:cNvSpPr/>
            <p:nvPr/>
          </p:nvSpPr>
          <p:spPr bwMode="auto">
            <a:xfrm>
              <a:off x="4566455" y="5502407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67" name="Ovál 166">
              <a:extLst>
                <a:ext uri="{FF2B5EF4-FFF2-40B4-BE49-F238E27FC236}">
                  <a16:creationId xmlns:a16="http://schemas.microsoft.com/office/drawing/2014/main" id="{ED441FAF-8B0C-4BF6-9ED7-587C89016737}"/>
                </a:ext>
              </a:extLst>
            </p:cNvPr>
            <p:cNvSpPr/>
            <p:nvPr/>
          </p:nvSpPr>
          <p:spPr bwMode="auto">
            <a:xfrm>
              <a:off x="4941153" y="5184015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8" name="Ovál 167">
              <a:extLst>
                <a:ext uri="{FF2B5EF4-FFF2-40B4-BE49-F238E27FC236}">
                  <a16:creationId xmlns:a16="http://schemas.microsoft.com/office/drawing/2014/main" id="{5EE941D9-F76F-4A9A-A483-5EE3BDD73A5B}"/>
                </a:ext>
              </a:extLst>
            </p:cNvPr>
            <p:cNvSpPr/>
            <p:nvPr/>
          </p:nvSpPr>
          <p:spPr bwMode="auto">
            <a:xfrm>
              <a:off x="3480555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9" name="Ovál 168">
              <a:extLst>
                <a:ext uri="{FF2B5EF4-FFF2-40B4-BE49-F238E27FC236}">
                  <a16:creationId xmlns:a16="http://schemas.microsoft.com/office/drawing/2014/main" id="{5F07210B-CDBA-4F28-BEC5-89E0354191E1}"/>
                </a:ext>
              </a:extLst>
            </p:cNvPr>
            <p:cNvSpPr/>
            <p:nvPr/>
          </p:nvSpPr>
          <p:spPr bwMode="auto">
            <a:xfrm>
              <a:off x="3678742" y="55877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0" name="Ovál 169">
              <a:extLst>
                <a:ext uri="{FF2B5EF4-FFF2-40B4-BE49-F238E27FC236}">
                  <a16:creationId xmlns:a16="http://schemas.microsoft.com/office/drawing/2014/main" id="{564FDA88-C277-442B-A300-E71DC6892662}"/>
                </a:ext>
              </a:extLst>
            </p:cNvPr>
            <p:cNvSpPr/>
            <p:nvPr/>
          </p:nvSpPr>
          <p:spPr bwMode="auto">
            <a:xfrm>
              <a:off x="3855253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1" name="Ovál 170">
              <a:extLst>
                <a:ext uri="{FF2B5EF4-FFF2-40B4-BE49-F238E27FC236}">
                  <a16:creationId xmlns:a16="http://schemas.microsoft.com/office/drawing/2014/main" id="{9822D9BA-D3AC-4160-9915-F81AA275AEF1}"/>
                </a:ext>
              </a:extLst>
            </p:cNvPr>
            <p:cNvSpPr/>
            <p:nvPr/>
          </p:nvSpPr>
          <p:spPr bwMode="auto">
            <a:xfrm>
              <a:off x="3855253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2" name="Ovál 171">
              <a:extLst>
                <a:ext uri="{FF2B5EF4-FFF2-40B4-BE49-F238E27FC236}">
                  <a16:creationId xmlns:a16="http://schemas.microsoft.com/office/drawing/2014/main" id="{68BB87FC-A3DB-4289-AF87-F5379222CC29}"/>
                </a:ext>
              </a:extLst>
            </p:cNvPr>
            <p:cNvSpPr/>
            <p:nvPr/>
          </p:nvSpPr>
          <p:spPr bwMode="auto">
            <a:xfrm>
              <a:off x="3908929" y="562385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3" name="Ovál 172">
              <a:extLst>
                <a:ext uri="{FF2B5EF4-FFF2-40B4-BE49-F238E27FC236}">
                  <a16:creationId xmlns:a16="http://schemas.microsoft.com/office/drawing/2014/main" id="{FE106095-6166-486C-8AF1-7774E288A285}"/>
                </a:ext>
              </a:extLst>
            </p:cNvPr>
            <p:cNvSpPr/>
            <p:nvPr/>
          </p:nvSpPr>
          <p:spPr bwMode="auto">
            <a:xfrm>
              <a:off x="4023505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4" name="Ovál 173">
              <a:extLst>
                <a:ext uri="{FF2B5EF4-FFF2-40B4-BE49-F238E27FC236}">
                  <a16:creationId xmlns:a16="http://schemas.microsoft.com/office/drawing/2014/main" id="{8F3134E7-B9E4-4A56-9134-C2F33F2CBFC1}"/>
                </a:ext>
              </a:extLst>
            </p:cNvPr>
            <p:cNvSpPr/>
            <p:nvPr/>
          </p:nvSpPr>
          <p:spPr bwMode="auto">
            <a:xfrm>
              <a:off x="4137050" y="5791257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5" name="Ovál 174">
              <a:extLst>
                <a:ext uri="{FF2B5EF4-FFF2-40B4-BE49-F238E27FC236}">
                  <a16:creationId xmlns:a16="http://schemas.microsoft.com/office/drawing/2014/main" id="{E91C2E86-1914-47CD-BF85-2CBD70B81F59}"/>
                </a:ext>
              </a:extLst>
            </p:cNvPr>
            <p:cNvSpPr/>
            <p:nvPr/>
          </p:nvSpPr>
          <p:spPr bwMode="auto">
            <a:xfrm>
              <a:off x="3927509" y="582572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6" name="Ovál 175">
              <a:extLst>
                <a:ext uri="{FF2B5EF4-FFF2-40B4-BE49-F238E27FC236}">
                  <a16:creationId xmlns:a16="http://schemas.microsoft.com/office/drawing/2014/main" id="{52945AFE-0B4F-42CC-99E6-0D7B6A5DAE1B}"/>
                </a:ext>
              </a:extLst>
            </p:cNvPr>
            <p:cNvSpPr/>
            <p:nvPr/>
          </p:nvSpPr>
          <p:spPr bwMode="auto">
            <a:xfrm>
              <a:off x="4073052" y="5403114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7" name="Ovál 176">
              <a:extLst>
                <a:ext uri="{FF2B5EF4-FFF2-40B4-BE49-F238E27FC236}">
                  <a16:creationId xmlns:a16="http://schemas.microsoft.com/office/drawing/2014/main" id="{6D041C40-33DD-489D-81DE-338F2442679C}"/>
                </a:ext>
              </a:extLst>
            </p:cNvPr>
            <p:cNvSpPr/>
            <p:nvPr/>
          </p:nvSpPr>
          <p:spPr bwMode="auto">
            <a:xfrm>
              <a:off x="4941153" y="5237353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8" name="Ovál 177">
              <a:extLst>
                <a:ext uri="{FF2B5EF4-FFF2-40B4-BE49-F238E27FC236}">
                  <a16:creationId xmlns:a16="http://schemas.microsoft.com/office/drawing/2014/main" id="{A09F1A76-226A-43BA-8DD7-098869164446}"/>
                </a:ext>
              </a:extLst>
            </p:cNvPr>
            <p:cNvSpPr/>
            <p:nvPr/>
          </p:nvSpPr>
          <p:spPr bwMode="auto">
            <a:xfrm>
              <a:off x="5117663" y="544906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9" name="Ovál 178">
              <a:extLst>
                <a:ext uri="{FF2B5EF4-FFF2-40B4-BE49-F238E27FC236}">
                  <a16:creationId xmlns:a16="http://schemas.microsoft.com/office/drawing/2014/main" id="{D1E407CA-3A8F-4800-9D6B-4C505CFA37DA}"/>
                </a:ext>
              </a:extLst>
            </p:cNvPr>
            <p:cNvSpPr/>
            <p:nvPr/>
          </p:nvSpPr>
          <p:spPr bwMode="auto">
            <a:xfrm>
              <a:off x="5117663" y="508554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0" name="Ovál 179">
              <a:extLst>
                <a:ext uri="{FF2B5EF4-FFF2-40B4-BE49-F238E27FC236}">
                  <a16:creationId xmlns:a16="http://schemas.microsoft.com/office/drawing/2014/main" id="{17CC50F9-E007-4544-B24D-849E545A7BCC}"/>
                </a:ext>
              </a:extLst>
            </p:cNvPr>
            <p:cNvSpPr/>
            <p:nvPr/>
          </p:nvSpPr>
          <p:spPr bwMode="auto">
            <a:xfrm>
              <a:off x="5171339" y="5274280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Ovál 180">
              <a:extLst>
                <a:ext uri="{FF2B5EF4-FFF2-40B4-BE49-F238E27FC236}">
                  <a16:creationId xmlns:a16="http://schemas.microsoft.com/office/drawing/2014/main" id="{868B0AE2-839D-4768-A61F-CFB49FB1B4A9}"/>
                </a:ext>
              </a:extLst>
            </p:cNvPr>
            <p:cNvSpPr/>
            <p:nvPr/>
          </p:nvSpPr>
          <p:spPr bwMode="auto">
            <a:xfrm>
              <a:off x="5037150" y="532351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2" name="Ovál 181">
              <a:extLst>
                <a:ext uri="{FF2B5EF4-FFF2-40B4-BE49-F238E27FC236}">
                  <a16:creationId xmlns:a16="http://schemas.microsoft.com/office/drawing/2014/main" id="{7324530F-BED2-4785-9F24-77B0A1BAD059}"/>
                </a:ext>
              </a:extLst>
            </p:cNvPr>
            <p:cNvSpPr/>
            <p:nvPr/>
          </p:nvSpPr>
          <p:spPr bwMode="auto">
            <a:xfrm>
              <a:off x="4918444" y="503794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3" name="Ovál 182">
              <a:extLst>
                <a:ext uri="{FF2B5EF4-FFF2-40B4-BE49-F238E27FC236}">
                  <a16:creationId xmlns:a16="http://schemas.microsoft.com/office/drawing/2014/main" id="{19FDF974-1241-4C41-B382-0CA41783B608}"/>
                </a:ext>
              </a:extLst>
            </p:cNvPr>
            <p:cNvSpPr/>
            <p:nvPr/>
          </p:nvSpPr>
          <p:spPr bwMode="auto">
            <a:xfrm>
              <a:off x="5235337" y="511180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B969B6D-F244-46DC-B688-681AB1010711}"/>
              </a:ext>
            </a:extLst>
          </p:cNvPr>
          <p:cNvCxnSpPr/>
          <p:nvPr/>
        </p:nvCxnSpPr>
        <p:spPr bwMode="auto">
          <a:xfrm flipV="1">
            <a:off x="395288" y="2557463"/>
            <a:ext cx="5472112" cy="2944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8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B381D90-760D-4641-8958-2E9B32620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2291" name="Přímá spojnice 5">
            <a:extLst>
              <a:ext uri="{FF2B5EF4-FFF2-40B4-BE49-F238E27FC236}">
                <a16:creationId xmlns:a16="http://schemas.microsoft.com/office/drawing/2014/main" id="{953D9655-900F-4B3F-988B-F5AF28907A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Přímá spojnice 9">
            <a:extLst>
              <a:ext uri="{FF2B5EF4-FFF2-40B4-BE49-F238E27FC236}">
                <a16:creationId xmlns:a16="http://schemas.microsoft.com/office/drawing/2014/main" id="{F0C210A0-6CB3-44B0-80F5-9643B8BE862B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293" name="Skupina 185">
            <a:extLst>
              <a:ext uri="{FF2B5EF4-FFF2-40B4-BE49-F238E27FC236}">
                <a16:creationId xmlns:a16="http://schemas.microsoft.com/office/drawing/2014/main" id="{5BAA9FFD-1087-41AE-9F2F-6B4DD3A193AF}"/>
              </a:ext>
            </a:extLst>
          </p:cNvPr>
          <p:cNvGrpSpPr>
            <a:grpSpLocks/>
          </p:cNvGrpSpPr>
          <p:nvPr/>
        </p:nvGrpSpPr>
        <p:grpSpPr bwMode="auto">
          <a:xfrm>
            <a:off x="862013" y="4122738"/>
            <a:ext cx="3433762" cy="1676400"/>
            <a:chOff x="1048696" y="5109956"/>
            <a:chExt cx="2232248" cy="866706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A3E45BA5-A82E-47A8-8237-55473B7F7693}"/>
                </a:ext>
              </a:extLst>
            </p:cNvPr>
            <p:cNvSpPr/>
            <p:nvPr/>
          </p:nvSpPr>
          <p:spPr bwMode="auto">
            <a:xfrm rot="4350790">
              <a:off x="1732698" y="4428416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C6C7CD60-65B5-4AFE-8DB8-EF62D87B5347}"/>
                </a:ext>
              </a:extLst>
            </p:cNvPr>
            <p:cNvSpPr/>
            <p:nvPr/>
          </p:nvSpPr>
          <p:spPr bwMode="auto">
            <a:xfrm>
              <a:off x="1381005" y="556629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72E18C76-A20B-457A-AC41-7A91653E39C7}"/>
                </a:ext>
              </a:extLst>
            </p:cNvPr>
            <p:cNvSpPr/>
            <p:nvPr/>
          </p:nvSpPr>
          <p:spPr bwMode="auto">
            <a:xfrm>
              <a:off x="1532711" y="5718948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30750B66-6D00-47B1-AFC3-B425C7AA3B13}"/>
                </a:ext>
              </a:extLst>
            </p:cNvPr>
            <p:cNvSpPr/>
            <p:nvPr/>
          </p:nvSpPr>
          <p:spPr bwMode="auto">
            <a:xfrm>
              <a:off x="1756658" y="582318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6EDD80D-0217-42E3-B5A0-84175F742310}"/>
                </a:ext>
              </a:extLst>
            </p:cNvPr>
            <p:cNvSpPr/>
            <p:nvPr/>
          </p:nvSpPr>
          <p:spPr bwMode="auto">
            <a:xfrm>
              <a:off x="1356236" y="5825645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AFD264B-FC7D-45A6-A0C3-F8083B542985}"/>
                </a:ext>
              </a:extLst>
            </p:cNvPr>
            <p:cNvSpPr/>
            <p:nvPr/>
          </p:nvSpPr>
          <p:spPr bwMode="auto">
            <a:xfrm>
              <a:off x="1730858" y="550719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7AAC672E-3C7B-42B5-A55B-145E3EA9C641}"/>
                </a:ext>
              </a:extLst>
            </p:cNvPr>
            <p:cNvSpPr/>
            <p:nvPr/>
          </p:nvSpPr>
          <p:spPr bwMode="auto">
            <a:xfrm>
              <a:off x="1907332" y="571894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1ACD979F-3B67-45A6-9116-69D165F8FA51}"/>
                </a:ext>
              </a:extLst>
            </p:cNvPr>
            <p:cNvSpPr/>
            <p:nvPr/>
          </p:nvSpPr>
          <p:spPr bwMode="auto">
            <a:xfrm>
              <a:off x="1907332" y="535453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A6FB8D39-AC2B-40D3-8ABE-6A00A5FBCED5}"/>
                </a:ext>
              </a:extLst>
            </p:cNvPr>
            <p:cNvSpPr/>
            <p:nvPr/>
          </p:nvSpPr>
          <p:spPr bwMode="auto">
            <a:xfrm>
              <a:off x="1960997" y="554330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A704C3A1-51E3-41B4-B2F2-928905284D6B}"/>
                </a:ext>
              </a:extLst>
            </p:cNvPr>
            <p:cNvSpPr/>
            <p:nvPr/>
          </p:nvSpPr>
          <p:spPr bwMode="auto">
            <a:xfrm>
              <a:off x="2075551" y="544071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A0E81DCC-7A7D-49B2-8296-F5D315CDD6D2}"/>
                </a:ext>
              </a:extLst>
            </p:cNvPr>
            <p:cNvSpPr/>
            <p:nvPr/>
          </p:nvSpPr>
          <p:spPr bwMode="auto">
            <a:xfrm>
              <a:off x="2228289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EAC15B7A-A723-4348-B7A0-7E3BCA292301}"/>
                </a:ext>
              </a:extLst>
            </p:cNvPr>
            <p:cNvSpPr/>
            <p:nvPr/>
          </p:nvSpPr>
          <p:spPr bwMode="auto">
            <a:xfrm>
              <a:off x="2381027" y="574521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247599AF-287A-491F-ABCF-DC02545B3B5E}"/>
                </a:ext>
              </a:extLst>
            </p:cNvPr>
            <p:cNvSpPr/>
            <p:nvPr/>
          </p:nvSpPr>
          <p:spPr bwMode="auto">
            <a:xfrm>
              <a:off x="2051815" y="5700071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2F3D5AE9-5B72-4711-82DB-5ADA325EC056}"/>
                </a:ext>
              </a:extLst>
            </p:cNvPr>
            <p:cNvSpPr/>
            <p:nvPr/>
          </p:nvSpPr>
          <p:spPr bwMode="auto">
            <a:xfrm>
              <a:off x="2426436" y="538162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709CC046-7466-474B-97FB-F20EA074389B}"/>
                </a:ext>
              </a:extLst>
            </p:cNvPr>
            <p:cNvSpPr/>
            <p:nvPr/>
          </p:nvSpPr>
          <p:spPr bwMode="auto">
            <a:xfrm>
              <a:off x="2602911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AA1BFE1B-88BC-4D5F-B6A3-5DC9822E40A2}"/>
                </a:ext>
              </a:extLst>
            </p:cNvPr>
            <p:cNvSpPr/>
            <p:nvPr/>
          </p:nvSpPr>
          <p:spPr bwMode="auto">
            <a:xfrm>
              <a:off x="2602911" y="522896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33128B06-9ABE-42BC-8FFE-DBAB8FA074EF}"/>
                </a:ext>
              </a:extLst>
            </p:cNvPr>
            <p:cNvSpPr/>
            <p:nvPr/>
          </p:nvSpPr>
          <p:spPr bwMode="auto">
            <a:xfrm>
              <a:off x="2656575" y="5417735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93A15CAA-25D0-42AD-BD2B-7100AD8CA95D}"/>
                </a:ext>
              </a:extLst>
            </p:cNvPr>
            <p:cNvSpPr/>
            <p:nvPr/>
          </p:nvSpPr>
          <p:spPr bwMode="auto">
            <a:xfrm>
              <a:off x="1979573" y="574521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9" name="Ovál 28">
              <a:extLst>
                <a:ext uri="{FF2B5EF4-FFF2-40B4-BE49-F238E27FC236}">
                  <a16:creationId xmlns:a16="http://schemas.microsoft.com/office/drawing/2014/main" id="{8D355F85-2F7F-497E-8525-671DAC5CC441}"/>
                </a:ext>
              </a:extLst>
            </p:cNvPr>
            <p:cNvSpPr/>
            <p:nvPr/>
          </p:nvSpPr>
          <p:spPr bwMode="auto">
            <a:xfrm>
              <a:off x="2024982" y="5381622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vál 29">
              <a:extLst>
                <a:ext uri="{FF2B5EF4-FFF2-40B4-BE49-F238E27FC236}">
                  <a16:creationId xmlns:a16="http://schemas.microsoft.com/office/drawing/2014/main" id="{89EA1F73-B5E0-4706-86C6-9A5BB81321FE}"/>
                </a:ext>
              </a:extLst>
            </p:cNvPr>
            <p:cNvSpPr/>
            <p:nvPr/>
          </p:nvSpPr>
          <p:spPr bwMode="auto">
            <a:xfrm>
              <a:off x="2201456" y="5593374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1" name="Ovál 30">
              <a:extLst>
                <a:ext uri="{FF2B5EF4-FFF2-40B4-BE49-F238E27FC236}">
                  <a16:creationId xmlns:a16="http://schemas.microsoft.com/office/drawing/2014/main" id="{553FFBED-D221-49A0-9724-DC43ECAECA07}"/>
                </a:ext>
              </a:extLst>
            </p:cNvPr>
            <p:cNvSpPr/>
            <p:nvPr/>
          </p:nvSpPr>
          <p:spPr bwMode="auto">
            <a:xfrm>
              <a:off x="2201456" y="522896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2" name="Ovál 31">
              <a:extLst>
                <a:ext uri="{FF2B5EF4-FFF2-40B4-BE49-F238E27FC236}">
                  <a16:creationId xmlns:a16="http://schemas.microsoft.com/office/drawing/2014/main" id="{BA38BFD0-5C9C-4EA3-AC9A-08EB843BC96C}"/>
                </a:ext>
              </a:extLst>
            </p:cNvPr>
            <p:cNvSpPr/>
            <p:nvPr/>
          </p:nvSpPr>
          <p:spPr bwMode="auto">
            <a:xfrm>
              <a:off x="2255121" y="5417735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3" name="Ovál 32">
              <a:extLst>
                <a:ext uri="{FF2B5EF4-FFF2-40B4-BE49-F238E27FC236}">
                  <a16:creationId xmlns:a16="http://schemas.microsoft.com/office/drawing/2014/main" id="{ACD0B329-467F-49BA-AC30-33E256D46B86}"/>
                </a:ext>
              </a:extLst>
            </p:cNvPr>
            <p:cNvSpPr/>
            <p:nvPr/>
          </p:nvSpPr>
          <p:spPr bwMode="auto">
            <a:xfrm>
              <a:off x="2369675" y="5315142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4" name="Ovál 33">
              <a:extLst>
                <a:ext uri="{FF2B5EF4-FFF2-40B4-BE49-F238E27FC236}">
                  <a16:creationId xmlns:a16="http://schemas.microsoft.com/office/drawing/2014/main" id="{45F62DAF-9BF1-49A6-A11E-3BEA94763EFB}"/>
                </a:ext>
              </a:extLst>
            </p:cNvPr>
            <p:cNvSpPr/>
            <p:nvPr/>
          </p:nvSpPr>
          <p:spPr bwMode="auto">
            <a:xfrm>
              <a:off x="2522413" y="5467801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5" name="Ovál 34">
              <a:extLst>
                <a:ext uri="{FF2B5EF4-FFF2-40B4-BE49-F238E27FC236}">
                  <a16:creationId xmlns:a16="http://schemas.microsoft.com/office/drawing/2014/main" id="{C9202093-9AC6-47C0-BF70-3F4FB978ACD9}"/>
                </a:ext>
              </a:extLst>
            </p:cNvPr>
            <p:cNvSpPr/>
            <p:nvPr/>
          </p:nvSpPr>
          <p:spPr bwMode="auto">
            <a:xfrm>
              <a:off x="2675152" y="561963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6" name="Ovál 35">
              <a:extLst>
                <a:ext uri="{FF2B5EF4-FFF2-40B4-BE49-F238E27FC236}">
                  <a16:creationId xmlns:a16="http://schemas.microsoft.com/office/drawing/2014/main" id="{BB7F59F3-5391-4929-A50E-F9E6DCC0AD80}"/>
                </a:ext>
              </a:extLst>
            </p:cNvPr>
            <p:cNvSpPr/>
            <p:nvPr/>
          </p:nvSpPr>
          <p:spPr bwMode="auto">
            <a:xfrm>
              <a:off x="2345938" y="5574497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F77D49B7-5DE8-4CBD-8596-3C7E9FB0DF84}"/>
                </a:ext>
              </a:extLst>
            </p:cNvPr>
            <p:cNvSpPr/>
            <p:nvPr/>
          </p:nvSpPr>
          <p:spPr bwMode="auto">
            <a:xfrm>
              <a:off x="2720560" y="525604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8" name="Ovál 37">
              <a:extLst>
                <a:ext uri="{FF2B5EF4-FFF2-40B4-BE49-F238E27FC236}">
                  <a16:creationId xmlns:a16="http://schemas.microsoft.com/office/drawing/2014/main" id="{9E588A80-050D-4F5E-A16F-84F89826D67F}"/>
                </a:ext>
              </a:extLst>
            </p:cNvPr>
            <p:cNvSpPr/>
            <p:nvPr/>
          </p:nvSpPr>
          <p:spPr bwMode="auto">
            <a:xfrm>
              <a:off x="1259227" y="5870786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521025F1-DE12-4741-8F9E-B8E44334B37E}"/>
                </a:ext>
              </a:extLst>
            </p:cNvPr>
            <p:cNvSpPr/>
            <p:nvPr/>
          </p:nvSpPr>
          <p:spPr bwMode="auto">
            <a:xfrm>
              <a:off x="1457374" y="5659855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98F56E7C-DC4D-42F6-BB2C-8C5A6A0BBC1D}"/>
                </a:ext>
              </a:extLst>
            </p:cNvPr>
            <p:cNvSpPr/>
            <p:nvPr/>
          </p:nvSpPr>
          <p:spPr bwMode="auto">
            <a:xfrm>
              <a:off x="1633848" y="587078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1" name="Ovál 40">
              <a:extLst>
                <a:ext uri="{FF2B5EF4-FFF2-40B4-BE49-F238E27FC236}">
                  <a16:creationId xmlns:a16="http://schemas.microsoft.com/office/drawing/2014/main" id="{FC7A3B0B-8A25-414F-9306-5BE7B748C3E2}"/>
                </a:ext>
              </a:extLst>
            </p:cNvPr>
            <p:cNvSpPr/>
            <p:nvPr/>
          </p:nvSpPr>
          <p:spPr bwMode="auto">
            <a:xfrm>
              <a:off x="1633848" y="550719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2" name="Ovál 41">
              <a:extLst>
                <a:ext uri="{FF2B5EF4-FFF2-40B4-BE49-F238E27FC236}">
                  <a16:creationId xmlns:a16="http://schemas.microsoft.com/office/drawing/2014/main" id="{39B91A5B-1978-470B-9CC8-1992FED54096}"/>
                </a:ext>
              </a:extLst>
            </p:cNvPr>
            <p:cNvSpPr/>
            <p:nvPr/>
          </p:nvSpPr>
          <p:spPr bwMode="auto">
            <a:xfrm>
              <a:off x="1687513" y="569596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3" name="Ovál 42">
              <a:extLst>
                <a:ext uri="{FF2B5EF4-FFF2-40B4-BE49-F238E27FC236}">
                  <a16:creationId xmlns:a16="http://schemas.microsoft.com/office/drawing/2014/main" id="{C887216F-FA99-467F-A297-F84AE1740FFD}"/>
                </a:ext>
              </a:extLst>
            </p:cNvPr>
            <p:cNvSpPr/>
            <p:nvPr/>
          </p:nvSpPr>
          <p:spPr bwMode="auto">
            <a:xfrm>
              <a:off x="1802067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5193506-5DD4-47B1-9D88-67313BE159C7}"/>
                </a:ext>
              </a:extLst>
            </p:cNvPr>
            <p:cNvSpPr/>
            <p:nvPr/>
          </p:nvSpPr>
          <p:spPr bwMode="auto">
            <a:xfrm>
              <a:off x="1915589" y="586257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5" name="Ovál 44">
              <a:extLst>
                <a:ext uri="{FF2B5EF4-FFF2-40B4-BE49-F238E27FC236}">
                  <a16:creationId xmlns:a16="http://schemas.microsoft.com/office/drawing/2014/main" id="{1C8508DB-CBCB-4DAE-A785-AF28C4B5690A}"/>
                </a:ext>
              </a:extLst>
            </p:cNvPr>
            <p:cNvSpPr/>
            <p:nvPr/>
          </p:nvSpPr>
          <p:spPr bwMode="auto">
            <a:xfrm>
              <a:off x="1706089" y="5897871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6" name="Ovál 45">
              <a:extLst>
                <a:ext uri="{FF2B5EF4-FFF2-40B4-BE49-F238E27FC236}">
                  <a16:creationId xmlns:a16="http://schemas.microsoft.com/office/drawing/2014/main" id="{8E78D556-94AB-4DE0-B4F6-839FD89C0D33}"/>
                </a:ext>
              </a:extLst>
            </p:cNvPr>
            <p:cNvSpPr/>
            <p:nvPr/>
          </p:nvSpPr>
          <p:spPr bwMode="auto">
            <a:xfrm>
              <a:off x="1852635" y="5475187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7" name="Ovál 46">
              <a:extLst>
                <a:ext uri="{FF2B5EF4-FFF2-40B4-BE49-F238E27FC236}">
                  <a16:creationId xmlns:a16="http://schemas.microsoft.com/office/drawing/2014/main" id="{305B2CB7-BD0A-4A9A-861A-C6D8C61C75AA}"/>
                </a:ext>
              </a:extLst>
            </p:cNvPr>
            <p:cNvSpPr/>
            <p:nvPr/>
          </p:nvSpPr>
          <p:spPr bwMode="auto">
            <a:xfrm>
              <a:off x="2719528" y="530939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8" name="Ovál 47">
              <a:extLst>
                <a:ext uri="{FF2B5EF4-FFF2-40B4-BE49-F238E27FC236}">
                  <a16:creationId xmlns:a16="http://schemas.microsoft.com/office/drawing/2014/main" id="{9A93FFCA-B601-4886-A857-CEFC2D15C92B}"/>
                </a:ext>
              </a:extLst>
            </p:cNvPr>
            <p:cNvSpPr/>
            <p:nvPr/>
          </p:nvSpPr>
          <p:spPr bwMode="auto">
            <a:xfrm>
              <a:off x="2896003" y="552114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9" name="Ovál 48">
              <a:extLst>
                <a:ext uri="{FF2B5EF4-FFF2-40B4-BE49-F238E27FC236}">
                  <a16:creationId xmlns:a16="http://schemas.microsoft.com/office/drawing/2014/main" id="{736FF700-999E-482E-8C23-C5625BF9A82B}"/>
                </a:ext>
              </a:extLst>
            </p:cNvPr>
            <p:cNvSpPr/>
            <p:nvPr/>
          </p:nvSpPr>
          <p:spPr bwMode="auto">
            <a:xfrm>
              <a:off x="2896003" y="5157559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0" name="Ovál 49">
              <a:extLst>
                <a:ext uri="{FF2B5EF4-FFF2-40B4-BE49-F238E27FC236}">
                  <a16:creationId xmlns:a16="http://schemas.microsoft.com/office/drawing/2014/main" id="{1B53A912-61DE-4BA3-95AF-EC62789E9E16}"/>
                </a:ext>
              </a:extLst>
            </p:cNvPr>
            <p:cNvSpPr/>
            <p:nvPr/>
          </p:nvSpPr>
          <p:spPr bwMode="auto">
            <a:xfrm>
              <a:off x="2949668" y="534550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1" name="Ovál 50">
              <a:extLst>
                <a:ext uri="{FF2B5EF4-FFF2-40B4-BE49-F238E27FC236}">
                  <a16:creationId xmlns:a16="http://schemas.microsoft.com/office/drawing/2014/main" id="{4DAC0FC6-9EB2-4426-8217-2F4A6B8F7583}"/>
                </a:ext>
              </a:extLst>
            </p:cNvPr>
            <p:cNvSpPr/>
            <p:nvPr/>
          </p:nvSpPr>
          <p:spPr bwMode="auto">
            <a:xfrm>
              <a:off x="2815506" y="5395575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2" name="Ovál 51">
              <a:extLst>
                <a:ext uri="{FF2B5EF4-FFF2-40B4-BE49-F238E27FC236}">
                  <a16:creationId xmlns:a16="http://schemas.microsoft.com/office/drawing/2014/main" id="{2417253E-5C16-430B-A1A2-D9E4E4A81580}"/>
                </a:ext>
              </a:extLst>
            </p:cNvPr>
            <p:cNvSpPr/>
            <p:nvPr/>
          </p:nvSpPr>
          <p:spPr bwMode="auto">
            <a:xfrm>
              <a:off x="2697856" y="5109956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3" name="Ovál 52">
              <a:extLst>
                <a:ext uri="{FF2B5EF4-FFF2-40B4-BE49-F238E27FC236}">
                  <a16:creationId xmlns:a16="http://schemas.microsoft.com/office/drawing/2014/main" id="{5EACEA07-F12E-4388-A3CF-F511B3D9F344}"/>
                </a:ext>
              </a:extLst>
            </p:cNvPr>
            <p:cNvSpPr/>
            <p:nvPr/>
          </p:nvSpPr>
          <p:spPr bwMode="auto">
            <a:xfrm>
              <a:off x="3013652" y="5183823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2294" name="Skupina 139">
            <a:extLst>
              <a:ext uri="{FF2B5EF4-FFF2-40B4-BE49-F238E27FC236}">
                <a16:creationId xmlns:a16="http://schemas.microsoft.com/office/drawing/2014/main" id="{D1B2F624-F7D6-4854-A558-70ACC6064676}"/>
              </a:ext>
            </a:extLst>
          </p:cNvPr>
          <p:cNvGrpSpPr>
            <a:grpSpLocks/>
          </p:cNvGrpSpPr>
          <p:nvPr/>
        </p:nvGrpSpPr>
        <p:grpSpPr bwMode="auto">
          <a:xfrm>
            <a:off x="847725" y="3303588"/>
            <a:ext cx="3433763" cy="1676400"/>
            <a:chOff x="1181387" y="4479128"/>
            <a:chExt cx="2232248" cy="866706"/>
          </a:xfrm>
        </p:grpSpPr>
        <p:sp>
          <p:nvSpPr>
            <p:cNvPr id="54" name="Ovál 53">
              <a:extLst>
                <a:ext uri="{FF2B5EF4-FFF2-40B4-BE49-F238E27FC236}">
                  <a16:creationId xmlns:a16="http://schemas.microsoft.com/office/drawing/2014/main" id="{A816EFD3-93D8-4F56-AA1E-FDCBD2E2AFF5}"/>
                </a:ext>
              </a:extLst>
            </p:cNvPr>
            <p:cNvSpPr/>
            <p:nvPr/>
          </p:nvSpPr>
          <p:spPr bwMode="auto">
            <a:xfrm rot="4350790">
              <a:off x="1865389" y="3797588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5" name="Ovál 54">
              <a:extLst>
                <a:ext uri="{FF2B5EF4-FFF2-40B4-BE49-F238E27FC236}">
                  <a16:creationId xmlns:a16="http://schemas.microsoft.com/office/drawing/2014/main" id="{F75FB98E-C63F-4051-ACFB-4DE4C65E999E}"/>
                </a:ext>
              </a:extLst>
            </p:cNvPr>
            <p:cNvSpPr/>
            <p:nvPr/>
          </p:nvSpPr>
          <p:spPr bwMode="auto">
            <a:xfrm>
              <a:off x="1513696" y="493546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6" name="Ovál 55">
              <a:extLst>
                <a:ext uri="{FF2B5EF4-FFF2-40B4-BE49-F238E27FC236}">
                  <a16:creationId xmlns:a16="http://schemas.microsoft.com/office/drawing/2014/main" id="{6902A4C9-98B0-45A9-AE44-EDFA536205D3}"/>
                </a:ext>
              </a:extLst>
            </p:cNvPr>
            <p:cNvSpPr/>
            <p:nvPr/>
          </p:nvSpPr>
          <p:spPr bwMode="auto">
            <a:xfrm>
              <a:off x="1665402" y="5088120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7" name="Ovál 56">
              <a:extLst>
                <a:ext uri="{FF2B5EF4-FFF2-40B4-BE49-F238E27FC236}">
                  <a16:creationId xmlns:a16="http://schemas.microsoft.com/office/drawing/2014/main" id="{82F0F02F-E395-42A4-A8E1-EFEF26A60615}"/>
                </a:ext>
              </a:extLst>
            </p:cNvPr>
            <p:cNvSpPr/>
            <p:nvPr/>
          </p:nvSpPr>
          <p:spPr bwMode="auto">
            <a:xfrm>
              <a:off x="1889349" y="5192355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8" name="Ovál 57">
              <a:extLst>
                <a:ext uri="{FF2B5EF4-FFF2-40B4-BE49-F238E27FC236}">
                  <a16:creationId xmlns:a16="http://schemas.microsoft.com/office/drawing/2014/main" id="{08D23193-0910-44D5-AEE2-E0FF55B43312}"/>
                </a:ext>
              </a:extLst>
            </p:cNvPr>
            <p:cNvSpPr/>
            <p:nvPr/>
          </p:nvSpPr>
          <p:spPr bwMode="auto">
            <a:xfrm>
              <a:off x="1488927" y="5194817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9" name="Ovál 58">
              <a:extLst>
                <a:ext uri="{FF2B5EF4-FFF2-40B4-BE49-F238E27FC236}">
                  <a16:creationId xmlns:a16="http://schemas.microsoft.com/office/drawing/2014/main" id="{D4318963-124E-4498-96FB-240B25DC604F}"/>
                </a:ext>
              </a:extLst>
            </p:cNvPr>
            <p:cNvSpPr/>
            <p:nvPr/>
          </p:nvSpPr>
          <p:spPr bwMode="auto">
            <a:xfrm>
              <a:off x="1863549" y="487636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0" name="Ovál 59">
              <a:extLst>
                <a:ext uri="{FF2B5EF4-FFF2-40B4-BE49-F238E27FC236}">
                  <a16:creationId xmlns:a16="http://schemas.microsoft.com/office/drawing/2014/main" id="{4A269C25-855B-46A8-A6C7-CB81952BC259}"/>
                </a:ext>
              </a:extLst>
            </p:cNvPr>
            <p:cNvSpPr/>
            <p:nvPr/>
          </p:nvSpPr>
          <p:spPr bwMode="auto">
            <a:xfrm>
              <a:off x="2040023" y="5088120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1" name="Ovál 60">
              <a:extLst>
                <a:ext uri="{FF2B5EF4-FFF2-40B4-BE49-F238E27FC236}">
                  <a16:creationId xmlns:a16="http://schemas.microsoft.com/office/drawing/2014/main" id="{0D391804-D75A-4790-9E73-0F54453495F2}"/>
                </a:ext>
              </a:extLst>
            </p:cNvPr>
            <p:cNvSpPr/>
            <p:nvPr/>
          </p:nvSpPr>
          <p:spPr bwMode="auto">
            <a:xfrm>
              <a:off x="2040023" y="4723710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2" name="Ovál 61">
              <a:extLst>
                <a:ext uri="{FF2B5EF4-FFF2-40B4-BE49-F238E27FC236}">
                  <a16:creationId xmlns:a16="http://schemas.microsoft.com/office/drawing/2014/main" id="{F7618048-88D1-4EAF-99AB-353B10138F48}"/>
                </a:ext>
              </a:extLst>
            </p:cNvPr>
            <p:cNvSpPr/>
            <p:nvPr/>
          </p:nvSpPr>
          <p:spPr bwMode="auto">
            <a:xfrm>
              <a:off x="2093688" y="491248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3" name="Ovál 62">
              <a:extLst>
                <a:ext uri="{FF2B5EF4-FFF2-40B4-BE49-F238E27FC236}">
                  <a16:creationId xmlns:a16="http://schemas.microsoft.com/office/drawing/2014/main" id="{D4F494F4-F949-4CFD-A007-02FF3F81EECB}"/>
                </a:ext>
              </a:extLst>
            </p:cNvPr>
            <p:cNvSpPr/>
            <p:nvPr/>
          </p:nvSpPr>
          <p:spPr bwMode="auto">
            <a:xfrm>
              <a:off x="2208242" y="480988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4" name="Ovál 63">
              <a:extLst>
                <a:ext uri="{FF2B5EF4-FFF2-40B4-BE49-F238E27FC236}">
                  <a16:creationId xmlns:a16="http://schemas.microsoft.com/office/drawing/2014/main" id="{B2CB3763-F864-49F7-A664-481A34C05CBE}"/>
                </a:ext>
              </a:extLst>
            </p:cNvPr>
            <p:cNvSpPr/>
            <p:nvPr/>
          </p:nvSpPr>
          <p:spPr bwMode="auto">
            <a:xfrm>
              <a:off x="2360980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5" name="Ovál 64">
              <a:extLst>
                <a:ext uri="{FF2B5EF4-FFF2-40B4-BE49-F238E27FC236}">
                  <a16:creationId xmlns:a16="http://schemas.microsoft.com/office/drawing/2014/main" id="{B949881A-728A-445A-AF47-7D6D50DD335D}"/>
                </a:ext>
              </a:extLst>
            </p:cNvPr>
            <p:cNvSpPr/>
            <p:nvPr/>
          </p:nvSpPr>
          <p:spPr bwMode="auto">
            <a:xfrm>
              <a:off x="2513718" y="511438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6" name="Ovál 65">
              <a:extLst>
                <a:ext uri="{FF2B5EF4-FFF2-40B4-BE49-F238E27FC236}">
                  <a16:creationId xmlns:a16="http://schemas.microsoft.com/office/drawing/2014/main" id="{4C4439EA-EF26-4A38-A771-62C26B3BC99A}"/>
                </a:ext>
              </a:extLst>
            </p:cNvPr>
            <p:cNvSpPr/>
            <p:nvPr/>
          </p:nvSpPr>
          <p:spPr bwMode="auto">
            <a:xfrm>
              <a:off x="2184505" y="506924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7" name="Ovál 66">
              <a:extLst>
                <a:ext uri="{FF2B5EF4-FFF2-40B4-BE49-F238E27FC236}">
                  <a16:creationId xmlns:a16="http://schemas.microsoft.com/office/drawing/2014/main" id="{74E858C9-F96F-44E1-B6D5-A75080387A26}"/>
                </a:ext>
              </a:extLst>
            </p:cNvPr>
            <p:cNvSpPr/>
            <p:nvPr/>
          </p:nvSpPr>
          <p:spPr bwMode="auto">
            <a:xfrm>
              <a:off x="2559127" y="475079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8" name="Ovál 67">
              <a:extLst>
                <a:ext uri="{FF2B5EF4-FFF2-40B4-BE49-F238E27FC236}">
                  <a16:creationId xmlns:a16="http://schemas.microsoft.com/office/drawing/2014/main" id="{F4637472-9C4F-4518-B2BF-7F79951C5848}"/>
                </a:ext>
              </a:extLst>
            </p:cNvPr>
            <p:cNvSpPr/>
            <p:nvPr/>
          </p:nvSpPr>
          <p:spPr bwMode="auto">
            <a:xfrm>
              <a:off x="2735601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9" name="Ovál 68">
              <a:extLst>
                <a:ext uri="{FF2B5EF4-FFF2-40B4-BE49-F238E27FC236}">
                  <a16:creationId xmlns:a16="http://schemas.microsoft.com/office/drawing/2014/main" id="{154A74A5-7ACC-4ABB-8A3E-3F30949EE493}"/>
                </a:ext>
              </a:extLst>
            </p:cNvPr>
            <p:cNvSpPr/>
            <p:nvPr/>
          </p:nvSpPr>
          <p:spPr bwMode="auto">
            <a:xfrm>
              <a:off x="2735601" y="4598136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0" name="Ovál 69">
              <a:extLst>
                <a:ext uri="{FF2B5EF4-FFF2-40B4-BE49-F238E27FC236}">
                  <a16:creationId xmlns:a16="http://schemas.microsoft.com/office/drawing/2014/main" id="{2E5BC41E-A672-4568-8BCD-751F12968DB0}"/>
                </a:ext>
              </a:extLst>
            </p:cNvPr>
            <p:cNvSpPr/>
            <p:nvPr/>
          </p:nvSpPr>
          <p:spPr bwMode="auto">
            <a:xfrm>
              <a:off x="2789266" y="4786907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1" name="Ovál 70">
              <a:extLst>
                <a:ext uri="{FF2B5EF4-FFF2-40B4-BE49-F238E27FC236}">
                  <a16:creationId xmlns:a16="http://schemas.microsoft.com/office/drawing/2014/main" id="{40D7481B-84F8-44E8-92CD-0281BB8552DA}"/>
                </a:ext>
              </a:extLst>
            </p:cNvPr>
            <p:cNvSpPr/>
            <p:nvPr/>
          </p:nvSpPr>
          <p:spPr bwMode="auto">
            <a:xfrm>
              <a:off x="2112264" y="511438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2" name="Ovál 71">
              <a:extLst>
                <a:ext uri="{FF2B5EF4-FFF2-40B4-BE49-F238E27FC236}">
                  <a16:creationId xmlns:a16="http://schemas.microsoft.com/office/drawing/2014/main" id="{D943545B-C465-4326-A11A-6FA4A818CF9F}"/>
                </a:ext>
              </a:extLst>
            </p:cNvPr>
            <p:cNvSpPr/>
            <p:nvPr/>
          </p:nvSpPr>
          <p:spPr bwMode="auto">
            <a:xfrm>
              <a:off x="2157673" y="475079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3" name="Ovál 72">
              <a:extLst>
                <a:ext uri="{FF2B5EF4-FFF2-40B4-BE49-F238E27FC236}">
                  <a16:creationId xmlns:a16="http://schemas.microsoft.com/office/drawing/2014/main" id="{199DF34F-7D64-4BA0-B42A-46884FEA6D27}"/>
                </a:ext>
              </a:extLst>
            </p:cNvPr>
            <p:cNvSpPr/>
            <p:nvPr/>
          </p:nvSpPr>
          <p:spPr bwMode="auto">
            <a:xfrm>
              <a:off x="2334148" y="4962546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4341E9B2-BFA4-4C09-9238-8EC972D2818E}"/>
                </a:ext>
              </a:extLst>
            </p:cNvPr>
            <p:cNvSpPr/>
            <p:nvPr/>
          </p:nvSpPr>
          <p:spPr bwMode="auto">
            <a:xfrm>
              <a:off x="2334148" y="4598136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C64612DA-3C75-4ABE-8CF4-D2572EDC1503}"/>
                </a:ext>
              </a:extLst>
            </p:cNvPr>
            <p:cNvSpPr/>
            <p:nvPr/>
          </p:nvSpPr>
          <p:spPr bwMode="auto">
            <a:xfrm>
              <a:off x="2387812" y="4786907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6" name="Ovál 75">
              <a:extLst>
                <a:ext uri="{FF2B5EF4-FFF2-40B4-BE49-F238E27FC236}">
                  <a16:creationId xmlns:a16="http://schemas.microsoft.com/office/drawing/2014/main" id="{C38EFE00-774B-469A-AB3D-C52FBBB879FD}"/>
                </a:ext>
              </a:extLst>
            </p:cNvPr>
            <p:cNvSpPr/>
            <p:nvPr/>
          </p:nvSpPr>
          <p:spPr bwMode="auto">
            <a:xfrm>
              <a:off x="2502366" y="468431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7" name="Ovál 76">
              <a:extLst>
                <a:ext uri="{FF2B5EF4-FFF2-40B4-BE49-F238E27FC236}">
                  <a16:creationId xmlns:a16="http://schemas.microsoft.com/office/drawing/2014/main" id="{BFCABB88-D7DC-4CC8-87B6-13C02F968044}"/>
                </a:ext>
              </a:extLst>
            </p:cNvPr>
            <p:cNvSpPr/>
            <p:nvPr/>
          </p:nvSpPr>
          <p:spPr bwMode="auto">
            <a:xfrm>
              <a:off x="2655104" y="483697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6646AF1E-D7F5-469B-96D6-D20653EB0827}"/>
                </a:ext>
              </a:extLst>
            </p:cNvPr>
            <p:cNvSpPr/>
            <p:nvPr/>
          </p:nvSpPr>
          <p:spPr bwMode="auto">
            <a:xfrm>
              <a:off x="2807842" y="498881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1E8471AE-0382-434C-88C1-07D23D31A9A5}"/>
                </a:ext>
              </a:extLst>
            </p:cNvPr>
            <p:cNvSpPr/>
            <p:nvPr/>
          </p:nvSpPr>
          <p:spPr bwMode="auto">
            <a:xfrm>
              <a:off x="2478630" y="4943669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0" name="Ovál 79">
              <a:extLst>
                <a:ext uri="{FF2B5EF4-FFF2-40B4-BE49-F238E27FC236}">
                  <a16:creationId xmlns:a16="http://schemas.microsoft.com/office/drawing/2014/main" id="{9EE01190-9F45-4D33-824D-28B0B0805E5A}"/>
                </a:ext>
              </a:extLst>
            </p:cNvPr>
            <p:cNvSpPr/>
            <p:nvPr/>
          </p:nvSpPr>
          <p:spPr bwMode="auto">
            <a:xfrm>
              <a:off x="2853251" y="462522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1" name="Ovál 80">
              <a:extLst>
                <a:ext uri="{FF2B5EF4-FFF2-40B4-BE49-F238E27FC236}">
                  <a16:creationId xmlns:a16="http://schemas.microsoft.com/office/drawing/2014/main" id="{17684C76-859A-4A68-BE6F-A5B91D2F14AF}"/>
                </a:ext>
              </a:extLst>
            </p:cNvPr>
            <p:cNvSpPr/>
            <p:nvPr/>
          </p:nvSpPr>
          <p:spPr bwMode="auto">
            <a:xfrm>
              <a:off x="1391918" y="5239958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F3E1CAC4-C092-44F6-8904-B0DD292C3243}"/>
                </a:ext>
              </a:extLst>
            </p:cNvPr>
            <p:cNvSpPr/>
            <p:nvPr/>
          </p:nvSpPr>
          <p:spPr bwMode="auto">
            <a:xfrm>
              <a:off x="1590065" y="5029027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EC6F87B5-FFF5-4431-B09B-FD3172D188E0}"/>
                </a:ext>
              </a:extLst>
            </p:cNvPr>
            <p:cNvSpPr/>
            <p:nvPr/>
          </p:nvSpPr>
          <p:spPr bwMode="auto">
            <a:xfrm>
              <a:off x="1766540" y="523995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4" name="Ovál 83">
              <a:extLst>
                <a:ext uri="{FF2B5EF4-FFF2-40B4-BE49-F238E27FC236}">
                  <a16:creationId xmlns:a16="http://schemas.microsoft.com/office/drawing/2014/main" id="{BECE2224-B075-4D90-891B-98FB5EFB3381}"/>
                </a:ext>
              </a:extLst>
            </p:cNvPr>
            <p:cNvSpPr/>
            <p:nvPr/>
          </p:nvSpPr>
          <p:spPr bwMode="auto">
            <a:xfrm>
              <a:off x="1766540" y="487636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F6AA26C7-8C55-46DB-A5D7-36C6647B8818}"/>
                </a:ext>
              </a:extLst>
            </p:cNvPr>
            <p:cNvSpPr/>
            <p:nvPr/>
          </p:nvSpPr>
          <p:spPr bwMode="auto">
            <a:xfrm>
              <a:off x="1820204" y="506513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10870D81-E437-4BD2-A21A-A5CB6574E31F}"/>
                </a:ext>
              </a:extLst>
            </p:cNvPr>
            <p:cNvSpPr/>
            <p:nvPr/>
          </p:nvSpPr>
          <p:spPr bwMode="auto">
            <a:xfrm>
              <a:off x="1934758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7" name="Ovál 86">
              <a:extLst>
                <a:ext uri="{FF2B5EF4-FFF2-40B4-BE49-F238E27FC236}">
                  <a16:creationId xmlns:a16="http://schemas.microsoft.com/office/drawing/2014/main" id="{301FDD44-BB7A-43EB-857E-1B00E1E6CD67}"/>
                </a:ext>
              </a:extLst>
            </p:cNvPr>
            <p:cNvSpPr/>
            <p:nvPr/>
          </p:nvSpPr>
          <p:spPr bwMode="auto">
            <a:xfrm>
              <a:off x="2048279" y="523175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8" name="Ovál 87">
              <a:extLst>
                <a:ext uri="{FF2B5EF4-FFF2-40B4-BE49-F238E27FC236}">
                  <a16:creationId xmlns:a16="http://schemas.microsoft.com/office/drawing/2014/main" id="{BC4B9AE2-74D3-40B8-96D9-496E28A32D06}"/>
                </a:ext>
              </a:extLst>
            </p:cNvPr>
            <p:cNvSpPr/>
            <p:nvPr/>
          </p:nvSpPr>
          <p:spPr bwMode="auto">
            <a:xfrm>
              <a:off x="1838781" y="5267043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9" name="Ovál 88">
              <a:extLst>
                <a:ext uri="{FF2B5EF4-FFF2-40B4-BE49-F238E27FC236}">
                  <a16:creationId xmlns:a16="http://schemas.microsoft.com/office/drawing/2014/main" id="{2BB556DD-B21A-4402-9226-8E80202EF475}"/>
                </a:ext>
              </a:extLst>
            </p:cNvPr>
            <p:cNvSpPr/>
            <p:nvPr/>
          </p:nvSpPr>
          <p:spPr bwMode="auto">
            <a:xfrm>
              <a:off x="1985327" y="4844359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0" name="Ovál 89">
              <a:extLst>
                <a:ext uri="{FF2B5EF4-FFF2-40B4-BE49-F238E27FC236}">
                  <a16:creationId xmlns:a16="http://schemas.microsoft.com/office/drawing/2014/main" id="{F4D0FC26-2245-4ED1-9375-086FF408697F}"/>
                </a:ext>
              </a:extLst>
            </p:cNvPr>
            <p:cNvSpPr/>
            <p:nvPr/>
          </p:nvSpPr>
          <p:spPr bwMode="auto">
            <a:xfrm>
              <a:off x="2852219" y="467856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1" name="Ovál 90">
              <a:extLst>
                <a:ext uri="{FF2B5EF4-FFF2-40B4-BE49-F238E27FC236}">
                  <a16:creationId xmlns:a16="http://schemas.microsoft.com/office/drawing/2014/main" id="{0C3A4B83-9843-47AE-89B3-9A45DEDA317A}"/>
                </a:ext>
              </a:extLst>
            </p:cNvPr>
            <p:cNvSpPr/>
            <p:nvPr/>
          </p:nvSpPr>
          <p:spPr bwMode="auto">
            <a:xfrm>
              <a:off x="3028693" y="489032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2" name="Ovál 91">
              <a:extLst>
                <a:ext uri="{FF2B5EF4-FFF2-40B4-BE49-F238E27FC236}">
                  <a16:creationId xmlns:a16="http://schemas.microsoft.com/office/drawing/2014/main" id="{ADBDAAF5-EBCF-4569-9AF1-D1C73A24A9FE}"/>
                </a:ext>
              </a:extLst>
            </p:cNvPr>
            <p:cNvSpPr/>
            <p:nvPr/>
          </p:nvSpPr>
          <p:spPr bwMode="auto">
            <a:xfrm>
              <a:off x="3028693" y="4526731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3" name="Ovál 92">
              <a:extLst>
                <a:ext uri="{FF2B5EF4-FFF2-40B4-BE49-F238E27FC236}">
                  <a16:creationId xmlns:a16="http://schemas.microsoft.com/office/drawing/2014/main" id="{5BA56D07-292E-46E0-907F-055707BA17A1}"/>
                </a:ext>
              </a:extLst>
            </p:cNvPr>
            <p:cNvSpPr/>
            <p:nvPr/>
          </p:nvSpPr>
          <p:spPr bwMode="auto">
            <a:xfrm>
              <a:off x="3082358" y="471468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4" name="Ovál 93">
              <a:extLst>
                <a:ext uri="{FF2B5EF4-FFF2-40B4-BE49-F238E27FC236}">
                  <a16:creationId xmlns:a16="http://schemas.microsoft.com/office/drawing/2014/main" id="{22ED5938-2086-4720-8782-04282021E67D}"/>
                </a:ext>
              </a:extLst>
            </p:cNvPr>
            <p:cNvSpPr/>
            <p:nvPr/>
          </p:nvSpPr>
          <p:spPr bwMode="auto">
            <a:xfrm>
              <a:off x="2948196" y="476474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5" name="Ovál 94">
              <a:extLst>
                <a:ext uri="{FF2B5EF4-FFF2-40B4-BE49-F238E27FC236}">
                  <a16:creationId xmlns:a16="http://schemas.microsoft.com/office/drawing/2014/main" id="{1FD685A7-F6BE-4C84-B698-9969EE316AB5}"/>
                </a:ext>
              </a:extLst>
            </p:cNvPr>
            <p:cNvSpPr/>
            <p:nvPr/>
          </p:nvSpPr>
          <p:spPr bwMode="auto">
            <a:xfrm>
              <a:off x="2830546" y="447912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6" name="Ovál 95">
              <a:extLst>
                <a:ext uri="{FF2B5EF4-FFF2-40B4-BE49-F238E27FC236}">
                  <a16:creationId xmlns:a16="http://schemas.microsoft.com/office/drawing/2014/main" id="{41AD246B-B04A-43BB-A6A3-2E1233347344}"/>
                </a:ext>
              </a:extLst>
            </p:cNvPr>
            <p:cNvSpPr/>
            <p:nvPr/>
          </p:nvSpPr>
          <p:spPr bwMode="auto">
            <a:xfrm>
              <a:off x="3146343" y="4552995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2295" name="Skupina 184">
            <a:extLst>
              <a:ext uri="{FF2B5EF4-FFF2-40B4-BE49-F238E27FC236}">
                <a16:creationId xmlns:a16="http://schemas.microsoft.com/office/drawing/2014/main" id="{11DCC5EC-B72E-4BDE-B2E9-2A201B9CB11D}"/>
              </a:ext>
            </a:extLst>
          </p:cNvPr>
          <p:cNvGrpSpPr>
            <a:grpSpLocks/>
          </p:cNvGrpSpPr>
          <p:nvPr/>
        </p:nvGrpSpPr>
        <p:grpSpPr bwMode="auto">
          <a:xfrm>
            <a:off x="1444625" y="2557463"/>
            <a:ext cx="3433763" cy="1676400"/>
            <a:chOff x="3269619" y="5037948"/>
            <a:chExt cx="2232248" cy="866706"/>
          </a:xfrm>
        </p:grpSpPr>
        <p:sp>
          <p:nvSpPr>
            <p:cNvPr id="141" name="Ovál 140">
              <a:extLst>
                <a:ext uri="{FF2B5EF4-FFF2-40B4-BE49-F238E27FC236}">
                  <a16:creationId xmlns:a16="http://schemas.microsoft.com/office/drawing/2014/main" id="{5F9F6915-0F28-498B-80B7-717B655C2151}"/>
                </a:ext>
              </a:extLst>
            </p:cNvPr>
            <p:cNvSpPr/>
            <p:nvPr/>
          </p:nvSpPr>
          <p:spPr bwMode="auto">
            <a:xfrm rot="4350790">
              <a:off x="3953621" y="4356408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12300" name="Skupina 183">
              <a:extLst>
                <a:ext uri="{FF2B5EF4-FFF2-40B4-BE49-F238E27FC236}">
                  <a16:creationId xmlns:a16="http://schemas.microsoft.com/office/drawing/2014/main" id="{9A38F950-0B0B-43F2-9C57-4FF6DBE73C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0555" y="5037948"/>
              <a:ext cx="1800200" cy="833728"/>
              <a:chOff x="3480555" y="5037948"/>
              <a:chExt cx="1800200" cy="833728"/>
            </a:xfrm>
          </p:grpSpPr>
          <p:sp>
            <p:nvSpPr>
              <p:cNvPr id="142" name="Ovál 141">
                <a:extLst>
                  <a:ext uri="{FF2B5EF4-FFF2-40B4-BE49-F238E27FC236}">
                    <a16:creationId xmlns:a16="http://schemas.microsoft.com/office/drawing/2014/main" id="{29221505-F039-440E-9F5F-02A91379631D}"/>
                  </a:ext>
                </a:extLst>
              </p:cNvPr>
              <p:cNvSpPr/>
              <p:nvPr/>
            </p:nvSpPr>
            <p:spPr bwMode="auto">
              <a:xfrm>
                <a:off x="3600896" y="5494282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Ovál 142">
                <a:extLst>
                  <a:ext uri="{FF2B5EF4-FFF2-40B4-BE49-F238E27FC236}">
                    <a16:creationId xmlns:a16="http://schemas.microsoft.com/office/drawing/2014/main" id="{2B728B7A-C5B9-4B6C-8E2D-C30EF11140FA}"/>
                  </a:ext>
                </a:extLst>
              </p:cNvPr>
              <p:cNvSpPr/>
              <p:nvPr/>
            </p:nvSpPr>
            <p:spPr bwMode="auto">
              <a:xfrm>
                <a:off x="3753634" y="564694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Ovál 143">
                <a:extLst>
                  <a:ext uri="{FF2B5EF4-FFF2-40B4-BE49-F238E27FC236}">
                    <a16:creationId xmlns:a16="http://schemas.microsoft.com/office/drawing/2014/main" id="{1972DCF7-B3AF-45A5-9E86-1917006B7A5C}"/>
                  </a:ext>
                </a:extLst>
              </p:cNvPr>
              <p:cNvSpPr/>
              <p:nvPr/>
            </p:nvSpPr>
            <p:spPr bwMode="auto">
              <a:xfrm>
                <a:off x="3976549" y="5751175"/>
                <a:ext cx="46440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Ovál 144">
                <a:extLst>
                  <a:ext uri="{FF2B5EF4-FFF2-40B4-BE49-F238E27FC236}">
                    <a16:creationId xmlns:a16="http://schemas.microsoft.com/office/drawing/2014/main" id="{E13F9BEF-37AA-4579-8C12-A72CA506FD9F}"/>
                  </a:ext>
                </a:extLst>
              </p:cNvPr>
              <p:cNvSpPr/>
              <p:nvPr/>
            </p:nvSpPr>
            <p:spPr bwMode="auto">
              <a:xfrm>
                <a:off x="3577159" y="575363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ál 145">
                <a:extLst>
                  <a:ext uri="{FF2B5EF4-FFF2-40B4-BE49-F238E27FC236}">
                    <a16:creationId xmlns:a16="http://schemas.microsoft.com/office/drawing/2014/main" id="{25D7A26C-4DB7-4F29-8B99-6B7FA27C184F}"/>
                  </a:ext>
                </a:extLst>
              </p:cNvPr>
              <p:cNvSpPr/>
              <p:nvPr/>
            </p:nvSpPr>
            <p:spPr bwMode="auto">
              <a:xfrm>
                <a:off x="3951781" y="5435188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ál 146">
                <a:extLst>
                  <a:ext uri="{FF2B5EF4-FFF2-40B4-BE49-F238E27FC236}">
                    <a16:creationId xmlns:a16="http://schemas.microsoft.com/office/drawing/2014/main" id="{ED51C46E-9E65-4C1F-8095-ACF62E83B346}"/>
                  </a:ext>
                </a:extLst>
              </p:cNvPr>
              <p:cNvSpPr/>
              <p:nvPr/>
            </p:nvSpPr>
            <p:spPr bwMode="auto">
              <a:xfrm>
                <a:off x="4128255" y="5646940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ál 147">
                <a:extLst>
                  <a:ext uri="{FF2B5EF4-FFF2-40B4-BE49-F238E27FC236}">
                    <a16:creationId xmlns:a16="http://schemas.microsoft.com/office/drawing/2014/main" id="{BC673686-E4E5-4F98-8435-09A1CBF2D6D8}"/>
                  </a:ext>
                </a:extLst>
              </p:cNvPr>
              <p:cNvSpPr/>
              <p:nvPr/>
            </p:nvSpPr>
            <p:spPr bwMode="auto">
              <a:xfrm>
                <a:off x="4128255" y="5282530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Ovál 148">
                <a:extLst>
                  <a:ext uri="{FF2B5EF4-FFF2-40B4-BE49-F238E27FC236}">
                    <a16:creationId xmlns:a16="http://schemas.microsoft.com/office/drawing/2014/main" id="{6F8642BC-088E-4155-9694-896E87D484D5}"/>
                  </a:ext>
                </a:extLst>
              </p:cNvPr>
              <p:cNvSpPr/>
              <p:nvPr/>
            </p:nvSpPr>
            <p:spPr bwMode="auto">
              <a:xfrm>
                <a:off x="4181920" y="5471301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Ovál 149">
                <a:extLst>
                  <a:ext uri="{FF2B5EF4-FFF2-40B4-BE49-F238E27FC236}">
                    <a16:creationId xmlns:a16="http://schemas.microsoft.com/office/drawing/2014/main" id="{BB52F6F7-3CD1-429E-8B85-40E25448EF97}"/>
                  </a:ext>
                </a:extLst>
              </p:cNvPr>
              <p:cNvSpPr/>
              <p:nvPr/>
            </p:nvSpPr>
            <p:spPr bwMode="auto">
              <a:xfrm>
                <a:off x="4296474" y="536870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Ovál 150">
                <a:extLst>
                  <a:ext uri="{FF2B5EF4-FFF2-40B4-BE49-F238E27FC236}">
                    <a16:creationId xmlns:a16="http://schemas.microsoft.com/office/drawing/2014/main" id="{982E60D9-51FB-4CBE-BAE6-A279A75BDE9F}"/>
                  </a:ext>
                </a:extLst>
              </p:cNvPr>
              <p:cNvSpPr/>
              <p:nvPr/>
            </p:nvSpPr>
            <p:spPr bwMode="auto">
              <a:xfrm>
                <a:off x="4449212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ál 151">
                <a:extLst>
                  <a:ext uri="{FF2B5EF4-FFF2-40B4-BE49-F238E27FC236}">
                    <a16:creationId xmlns:a16="http://schemas.microsoft.com/office/drawing/2014/main" id="{FADE3674-AF2B-4C4F-9F3A-DD9DF77D067C}"/>
                  </a:ext>
                </a:extLst>
              </p:cNvPr>
              <p:cNvSpPr/>
              <p:nvPr/>
            </p:nvSpPr>
            <p:spPr bwMode="auto">
              <a:xfrm>
                <a:off x="4601950" y="5674025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ál 152">
                <a:extLst>
                  <a:ext uri="{FF2B5EF4-FFF2-40B4-BE49-F238E27FC236}">
                    <a16:creationId xmlns:a16="http://schemas.microsoft.com/office/drawing/2014/main" id="{6CD414F5-2871-41E8-8996-689702173F0E}"/>
                  </a:ext>
                </a:extLst>
              </p:cNvPr>
              <p:cNvSpPr/>
              <p:nvPr/>
            </p:nvSpPr>
            <p:spPr bwMode="auto">
              <a:xfrm>
                <a:off x="4272737" y="5628063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ál 153">
                <a:extLst>
                  <a:ext uri="{FF2B5EF4-FFF2-40B4-BE49-F238E27FC236}">
                    <a16:creationId xmlns:a16="http://schemas.microsoft.com/office/drawing/2014/main" id="{67376BD0-7975-467C-B913-3E9DD94CA875}"/>
                  </a:ext>
                </a:extLst>
              </p:cNvPr>
              <p:cNvSpPr/>
              <p:nvPr/>
            </p:nvSpPr>
            <p:spPr bwMode="auto">
              <a:xfrm>
                <a:off x="4647359" y="5309614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ál 154">
                <a:extLst>
                  <a:ext uri="{FF2B5EF4-FFF2-40B4-BE49-F238E27FC236}">
                    <a16:creationId xmlns:a16="http://schemas.microsoft.com/office/drawing/2014/main" id="{34AB5B3C-4AD2-447F-80FE-9FB1D2CF9049}"/>
                  </a:ext>
                </a:extLst>
              </p:cNvPr>
              <p:cNvSpPr/>
              <p:nvPr/>
            </p:nvSpPr>
            <p:spPr bwMode="auto">
              <a:xfrm>
                <a:off x="4823833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ál 155">
                <a:extLst>
                  <a:ext uri="{FF2B5EF4-FFF2-40B4-BE49-F238E27FC236}">
                    <a16:creationId xmlns:a16="http://schemas.microsoft.com/office/drawing/2014/main" id="{0C7EA3E8-F8B7-4A32-9174-3F1A0C309643}"/>
                  </a:ext>
                </a:extLst>
              </p:cNvPr>
              <p:cNvSpPr/>
              <p:nvPr/>
            </p:nvSpPr>
            <p:spPr bwMode="auto">
              <a:xfrm>
                <a:off x="4823833" y="515695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ál 156">
                <a:extLst>
                  <a:ext uri="{FF2B5EF4-FFF2-40B4-BE49-F238E27FC236}">
                    <a16:creationId xmlns:a16="http://schemas.microsoft.com/office/drawing/2014/main" id="{7F5D75EA-8D83-4C83-BB4E-5C42BCA86A38}"/>
                  </a:ext>
                </a:extLst>
              </p:cNvPr>
              <p:cNvSpPr/>
              <p:nvPr/>
            </p:nvSpPr>
            <p:spPr bwMode="auto">
              <a:xfrm>
                <a:off x="4877498" y="534572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ál 157">
                <a:extLst>
                  <a:ext uri="{FF2B5EF4-FFF2-40B4-BE49-F238E27FC236}">
                    <a16:creationId xmlns:a16="http://schemas.microsoft.com/office/drawing/2014/main" id="{277AE371-0CFB-465E-BA78-7DC50FF6A2A8}"/>
                  </a:ext>
                </a:extLst>
              </p:cNvPr>
              <p:cNvSpPr/>
              <p:nvPr/>
            </p:nvSpPr>
            <p:spPr bwMode="auto">
              <a:xfrm>
                <a:off x="4200496" y="5674025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ál 158">
                <a:extLst>
                  <a:ext uri="{FF2B5EF4-FFF2-40B4-BE49-F238E27FC236}">
                    <a16:creationId xmlns:a16="http://schemas.microsoft.com/office/drawing/2014/main" id="{E2DA17AC-5E80-4B02-9736-3B1FFCE8C64F}"/>
                  </a:ext>
                </a:extLst>
              </p:cNvPr>
              <p:cNvSpPr/>
              <p:nvPr/>
            </p:nvSpPr>
            <p:spPr bwMode="auto">
              <a:xfrm>
                <a:off x="4245905" y="5309614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ál 159">
                <a:extLst>
                  <a:ext uri="{FF2B5EF4-FFF2-40B4-BE49-F238E27FC236}">
                    <a16:creationId xmlns:a16="http://schemas.microsoft.com/office/drawing/2014/main" id="{4CD2F792-9FF3-4BF1-8924-7C512272326F}"/>
                  </a:ext>
                </a:extLst>
              </p:cNvPr>
              <p:cNvSpPr/>
              <p:nvPr/>
            </p:nvSpPr>
            <p:spPr bwMode="auto">
              <a:xfrm>
                <a:off x="4422380" y="5521366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ál 160">
                <a:extLst>
                  <a:ext uri="{FF2B5EF4-FFF2-40B4-BE49-F238E27FC236}">
                    <a16:creationId xmlns:a16="http://schemas.microsoft.com/office/drawing/2014/main" id="{1F678142-FC6C-4E09-BA77-4619B1C8021D}"/>
                  </a:ext>
                </a:extLst>
              </p:cNvPr>
              <p:cNvSpPr/>
              <p:nvPr/>
            </p:nvSpPr>
            <p:spPr bwMode="auto">
              <a:xfrm>
                <a:off x="4422380" y="5156956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ál 161">
                <a:extLst>
                  <a:ext uri="{FF2B5EF4-FFF2-40B4-BE49-F238E27FC236}">
                    <a16:creationId xmlns:a16="http://schemas.microsoft.com/office/drawing/2014/main" id="{7E63EB09-97D3-4EDD-AA10-7D51510283E1}"/>
                  </a:ext>
                </a:extLst>
              </p:cNvPr>
              <p:cNvSpPr/>
              <p:nvPr/>
            </p:nvSpPr>
            <p:spPr bwMode="auto">
              <a:xfrm>
                <a:off x="4476044" y="5345727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ál 162">
                <a:extLst>
                  <a:ext uri="{FF2B5EF4-FFF2-40B4-BE49-F238E27FC236}">
                    <a16:creationId xmlns:a16="http://schemas.microsoft.com/office/drawing/2014/main" id="{65C2F6EA-3F4E-480D-A356-F6B4FA43E232}"/>
                  </a:ext>
                </a:extLst>
              </p:cNvPr>
              <p:cNvSpPr/>
              <p:nvPr/>
            </p:nvSpPr>
            <p:spPr bwMode="auto">
              <a:xfrm>
                <a:off x="4590598" y="5243134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ál 163">
                <a:extLst>
                  <a:ext uri="{FF2B5EF4-FFF2-40B4-BE49-F238E27FC236}">
                    <a16:creationId xmlns:a16="http://schemas.microsoft.com/office/drawing/2014/main" id="{D15A70E9-7BB1-4393-8A24-729C328F68C1}"/>
                  </a:ext>
                </a:extLst>
              </p:cNvPr>
              <p:cNvSpPr/>
              <p:nvPr/>
            </p:nvSpPr>
            <p:spPr bwMode="auto">
              <a:xfrm>
                <a:off x="4743336" y="5395793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ál 164">
                <a:extLst>
                  <a:ext uri="{FF2B5EF4-FFF2-40B4-BE49-F238E27FC236}">
                    <a16:creationId xmlns:a16="http://schemas.microsoft.com/office/drawing/2014/main" id="{07722462-9568-476C-83AC-8E8BC6EDCB80}"/>
                  </a:ext>
                </a:extLst>
              </p:cNvPr>
              <p:cNvSpPr/>
              <p:nvPr/>
            </p:nvSpPr>
            <p:spPr bwMode="auto">
              <a:xfrm>
                <a:off x="4896074" y="554763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ál 165">
                <a:extLst>
                  <a:ext uri="{FF2B5EF4-FFF2-40B4-BE49-F238E27FC236}">
                    <a16:creationId xmlns:a16="http://schemas.microsoft.com/office/drawing/2014/main" id="{450D04BD-BE88-4D6D-A715-30D74193DB38}"/>
                  </a:ext>
                </a:extLst>
              </p:cNvPr>
              <p:cNvSpPr/>
              <p:nvPr/>
            </p:nvSpPr>
            <p:spPr bwMode="auto">
              <a:xfrm>
                <a:off x="4566862" y="550248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ál 166">
                <a:extLst>
                  <a:ext uri="{FF2B5EF4-FFF2-40B4-BE49-F238E27FC236}">
                    <a16:creationId xmlns:a16="http://schemas.microsoft.com/office/drawing/2014/main" id="{ED441FAF-8B0C-4BF6-9ED7-587C89016737}"/>
                  </a:ext>
                </a:extLst>
              </p:cNvPr>
              <p:cNvSpPr/>
              <p:nvPr/>
            </p:nvSpPr>
            <p:spPr bwMode="auto">
              <a:xfrm>
                <a:off x="4941483" y="5184041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ál 167">
                <a:extLst>
                  <a:ext uri="{FF2B5EF4-FFF2-40B4-BE49-F238E27FC236}">
                    <a16:creationId xmlns:a16="http://schemas.microsoft.com/office/drawing/2014/main" id="{5EE941D9-F76F-4A9A-A483-5EE3BDD73A5B}"/>
                  </a:ext>
                </a:extLst>
              </p:cNvPr>
              <p:cNvSpPr/>
              <p:nvPr/>
            </p:nvSpPr>
            <p:spPr bwMode="auto">
              <a:xfrm>
                <a:off x="3480150" y="579959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ál 168">
                <a:extLst>
                  <a:ext uri="{FF2B5EF4-FFF2-40B4-BE49-F238E27FC236}">
                    <a16:creationId xmlns:a16="http://schemas.microsoft.com/office/drawing/2014/main" id="{5F07210B-CDBA-4F28-BEC5-89E0354191E1}"/>
                  </a:ext>
                </a:extLst>
              </p:cNvPr>
              <p:cNvSpPr/>
              <p:nvPr/>
            </p:nvSpPr>
            <p:spPr bwMode="auto">
              <a:xfrm>
                <a:off x="3678297" y="558784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ál 169">
                <a:extLst>
                  <a:ext uri="{FF2B5EF4-FFF2-40B4-BE49-F238E27FC236}">
                    <a16:creationId xmlns:a16="http://schemas.microsoft.com/office/drawing/2014/main" id="{564FDA88-C277-442B-A300-E71DC6892662}"/>
                  </a:ext>
                </a:extLst>
              </p:cNvPr>
              <p:cNvSpPr/>
              <p:nvPr/>
            </p:nvSpPr>
            <p:spPr bwMode="auto">
              <a:xfrm>
                <a:off x="3854772" y="579959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ál 170">
                <a:extLst>
                  <a:ext uri="{FF2B5EF4-FFF2-40B4-BE49-F238E27FC236}">
                    <a16:creationId xmlns:a16="http://schemas.microsoft.com/office/drawing/2014/main" id="{9822D9BA-D3AC-4160-9915-F81AA275AEF1}"/>
                  </a:ext>
                </a:extLst>
              </p:cNvPr>
              <p:cNvSpPr/>
              <p:nvPr/>
            </p:nvSpPr>
            <p:spPr bwMode="auto">
              <a:xfrm>
                <a:off x="3854772" y="543518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ál 171">
                <a:extLst>
                  <a:ext uri="{FF2B5EF4-FFF2-40B4-BE49-F238E27FC236}">
                    <a16:creationId xmlns:a16="http://schemas.microsoft.com/office/drawing/2014/main" id="{68BB87FC-A3DB-4289-AF87-F5379222CC29}"/>
                  </a:ext>
                </a:extLst>
              </p:cNvPr>
              <p:cNvSpPr/>
              <p:nvPr/>
            </p:nvSpPr>
            <p:spPr bwMode="auto">
              <a:xfrm>
                <a:off x="3908436" y="562396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ál 172">
                <a:extLst>
                  <a:ext uri="{FF2B5EF4-FFF2-40B4-BE49-F238E27FC236}">
                    <a16:creationId xmlns:a16="http://schemas.microsoft.com/office/drawing/2014/main" id="{FE106095-6166-486C-8AF1-7774E288A285}"/>
                  </a:ext>
                </a:extLst>
              </p:cNvPr>
              <p:cNvSpPr/>
              <p:nvPr/>
            </p:nvSpPr>
            <p:spPr bwMode="auto">
              <a:xfrm>
                <a:off x="4022990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ál 173">
                <a:extLst>
                  <a:ext uri="{FF2B5EF4-FFF2-40B4-BE49-F238E27FC236}">
                    <a16:creationId xmlns:a16="http://schemas.microsoft.com/office/drawing/2014/main" id="{8F3134E7-B9E4-4A56-9134-C2F33F2CBFC1}"/>
                  </a:ext>
                </a:extLst>
              </p:cNvPr>
              <p:cNvSpPr/>
              <p:nvPr/>
            </p:nvSpPr>
            <p:spPr bwMode="auto">
              <a:xfrm>
                <a:off x="4136511" y="5791391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ál 174">
                <a:extLst>
                  <a:ext uri="{FF2B5EF4-FFF2-40B4-BE49-F238E27FC236}">
                    <a16:creationId xmlns:a16="http://schemas.microsoft.com/office/drawing/2014/main" id="{E91C2E86-1914-47CD-BF85-2CBD70B81F59}"/>
                  </a:ext>
                </a:extLst>
              </p:cNvPr>
              <p:cNvSpPr/>
              <p:nvPr/>
            </p:nvSpPr>
            <p:spPr bwMode="auto">
              <a:xfrm>
                <a:off x="3927013" y="5825863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ál 175">
                <a:extLst>
                  <a:ext uri="{FF2B5EF4-FFF2-40B4-BE49-F238E27FC236}">
                    <a16:creationId xmlns:a16="http://schemas.microsoft.com/office/drawing/2014/main" id="{52945AFE-0B4F-42CC-99E6-0D7B6A5DAE1B}"/>
                  </a:ext>
                </a:extLst>
              </p:cNvPr>
              <p:cNvSpPr/>
              <p:nvPr/>
            </p:nvSpPr>
            <p:spPr bwMode="auto">
              <a:xfrm>
                <a:off x="4073559" y="5403179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ál 176">
                <a:extLst>
                  <a:ext uri="{FF2B5EF4-FFF2-40B4-BE49-F238E27FC236}">
                    <a16:creationId xmlns:a16="http://schemas.microsoft.com/office/drawing/2014/main" id="{6D041C40-33DD-489D-81DE-338F2442679C}"/>
                  </a:ext>
                </a:extLst>
              </p:cNvPr>
              <p:cNvSpPr/>
              <p:nvPr/>
            </p:nvSpPr>
            <p:spPr bwMode="auto">
              <a:xfrm>
                <a:off x="4941483" y="5237389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ál 177">
                <a:extLst>
                  <a:ext uri="{FF2B5EF4-FFF2-40B4-BE49-F238E27FC236}">
                    <a16:creationId xmlns:a16="http://schemas.microsoft.com/office/drawing/2014/main" id="{A09F1A76-226A-43BA-8DD7-098869164446}"/>
                  </a:ext>
                </a:extLst>
              </p:cNvPr>
              <p:cNvSpPr/>
              <p:nvPr/>
            </p:nvSpPr>
            <p:spPr bwMode="auto">
              <a:xfrm>
                <a:off x="5117957" y="5449141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ál 178">
                <a:extLst>
                  <a:ext uri="{FF2B5EF4-FFF2-40B4-BE49-F238E27FC236}">
                    <a16:creationId xmlns:a16="http://schemas.microsoft.com/office/drawing/2014/main" id="{D1E407CA-3A8F-4800-9D6B-4C505CFA37DA}"/>
                  </a:ext>
                </a:extLst>
              </p:cNvPr>
              <p:cNvSpPr/>
              <p:nvPr/>
            </p:nvSpPr>
            <p:spPr bwMode="auto">
              <a:xfrm>
                <a:off x="5117957" y="5085551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ál 179">
                <a:extLst>
                  <a:ext uri="{FF2B5EF4-FFF2-40B4-BE49-F238E27FC236}">
                    <a16:creationId xmlns:a16="http://schemas.microsoft.com/office/drawing/2014/main" id="{17CC50F9-E007-4544-B24D-849E545A7BCC}"/>
                  </a:ext>
                </a:extLst>
              </p:cNvPr>
              <p:cNvSpPr/>
              <p:nvPr/>
            </p:nvSpPr>
            <p:spPr bwMode="auto">
              <a:xfrm>
                <a:off x="5171622" y="5274322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ál 180">
                <a:extLst>
                  <a:ext uri="{FF2B5EF4-FFF2-40B4-BE49-F238E27FC236}">
                    <a16:creationId xmlns:a16="http://schemas.microsoft.com/office/drawing/2014/main" id="{868B0AE2-839D-4768-A61F-CFB49FB1B4A9}"/>
                  </a:ext>
                </a:extLst>
              </p:cNvPr>
              <p:cNvSpPr/>
              <p:nvPr/>
            </p:nvSpPr>
            <p:spPr bwMode="auto">
              <a:xfrm>
                <a:off x="5037460" y="532356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ál 181">
                <a:extLst>
                  <a:ext uri="{FF2B5EF4-FFF2-40B4-BE49-F238E27FC236}">
                    <a16:creationId xmlns:a16="http://schemas.microsoft.com/office/drawing/2014/main" id="{7324530F-BED2-4785-9F24-77B0A1BAD059}"/>
                  </a:ext>
                </a:extLst>
              </p:cNvPr>
              <p:cNvSpPr/>
              <p:nvPr/>
            </p:nvSpPr>
            <p:spPr bwMode="auto">
              <a:xfrm>
                <a:off x="4918778" y="503794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ál 182">
                <a:extLst>
                  <a:ext uri="{FF2B5EF4-FFF2-40B4-BE49-F238E27FC236}">
                    <a16:creationId xmlns:a16="http://schemas.microsoft.com/office/drawing/2014/main" id="{19FDF974-1241-4C41-B382-0CA41783B608}"/>
                  </a:ext>
                </a:extLst>
              </p:cNvPr>
              <p:cNvSpPr/>
              <p:nvPr/>
            </p:nvSpPr>
            <p:spPr bwMode="auto">
              <a:xfrm>
                <a:off x="5235607" y="5111815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2296" name="Přímá spojnice 187">
            <a:extLst>
              <a:ext uri="{FF2B5EF4-FFF2-40B4-BE49-F238E27FC236}">
                <a16:creationId xmlns:a16="http://schemas.microsoft.com/office/drawing/2014/main" id="{E2853ECD-F143-4F4B-8808-2AEC9E941B45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850" y="2349500"/>
            <a:ext cx="5903913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Přímá spojnice 189">
            <a:extLst>
              <a:ext uri="{FF2B5EF4-FFF2-40B4-BE49-F238E27FC236}">
                <a16:creationId xmlns:a16="http://schemas.microsoft.com/office/drawing/2014/main" id="{7B477D6B-84FA-4C1A-950B-2343285B897B}"/>
              </a:ext>
            </a:extLst>
          </p:cNvPr>
          <p:cNvCxnSpPr>
            <a:cxnSpLocks/>
          </p:cNvCxnSpPr>
          <p:nvPr/>
        </p:nvCxnSpPr>
        <p:spPr bwMode="auto">
          <a:xfrm flipV="1">
            <a:off x="396875" y="2806700"/>
            <a:ext cx="5903913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Přímá spojnice 190">
            <a:extLst>
              <a:ext uri="{FF2B5EF4-FFF2-40B4-BE49-F238E27FC236}">
                <a16:creationId xmlns:a16="http://schemas.microsoft.com/office/drawing/2014/main" id="{A6F3D231-AD2F-43D8-AE12-6602CEA1CC6E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938" y="3586163"/>
            <a:ext cx="5905500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54F82AEC-03B5-4D5C-839E-EC799B2C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3315" name="Přímá spojnice 5">
            <a:extLst>
              <a:ext uri="{FF2B5EF4-FFF2-40B4-BE49-F238E27FC236}">
                <a16:creationId xmlns:a16="http://schemas.microsoft.com/office/drawing/2014/main" id="{CEA7ABF6-1487-45AE-8FCF-6F110AC9C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Přímá spojnice 9">
            <a:extLst>
              <a:ext uri="{FF2B5EF4-FFF2-40B4-BE49-F238E27FC236}">
                <a16:creationId xmlns:a16="http://schemas.microsoft.com/office/drawing/2014/main" id="{A5BEE581-32C6-4F0A-8818-D9944EDA54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C6C7CD60-65B5-4AFE-8DB8-EF62D87B5347}"/>
              </a:ext>
            </a:extLst>
          </p:cNvPr>
          <p:cNvSpPr/>
          <p:nvPr/>
        </p:nvSpPr>
        <p:spPr bwMode="auto">
          <a:xfrm>
            <a:off x="1373188" y="50053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2E18C76-A20B-457A-AC41-7A91653E39C7}"/>
              </a:ext>
            </a:extLst>
          </p:cNvPr>
          <p:cNvSpPr/>
          <p:nvPr/>
        </p:nvSpPr>
        <p:spPr bwMode="auto">
          <a:xfrm>
            <a:off x="1608138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0750B66-6D00-47B1-AFC3-B425C7AA3B13}"/>
              </a:ext>
            </a:extLst>
          </p:cNvPr>
          <p:cNvSpPr/>
          <p:nvPr/>
        </p:nvSpPr>
        <p:spPr bwMode="auto">
          <a:xfrm>
            <a:off x="1951038" y="550227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6EDD80D-0217-42E3-B5A0-84175F742310}"/>
              </a:ext>
            </a:extLst>
          </p:cNvPr>
          <p:cNvSpPr/>
          <p:nvPr/>
        </p:nvSpPr>
        <p:spPr bwMode="auto">
          <a:xfrm>
            <a:off x="1336675" y="55070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FAFD264B-FC7D-45A6-A0C3-F8083B542985}"/>
              </a:ext>
            </a:extLst>
          </p:cNvPr>
          <p:cNvSpPr/>
          <p:nvPr/>
        </p:nvSpPr>
        <p:spPr bwMode="auto">
          <a:xfrm>
            <a:off x="1912938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AAC672E-3C7B-42B5-A55B-145E3EA9C641}"/>
              </a:ext>
            </a:extLst>
          </p:cNvPr>
          <p:cNvSpPr/>
          <p:nvPr/>
        </p:nvSpPr>
        <p:spPr bwMode="auto">
          <a:xfrm>
            <a:off x="2184400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1ACD979F-3B67-45A6-9116-69D165F8FA51}"/>
              </a:ext>
            </a:extLst>
          </p:cNvPr>
          <p:cNvSpPr/>
          <p:nvPr/>
        </p:nvSpPr>
        <p:spPr bwMode="auto">
          <a:xfrm>
            <a:off x="2184400" y="45974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6FB8D39-AC2B-40D3-8ABE-6A00A5FBCED5}"/>
              </a:ext>
            </a:extLst>
          </p:cNvPr>
          <p:cNvSpPr/>
          <p:nvPr/>
        </p:nvSpPr>
        <p:spPr bwMode="auto">
          <a:xfrm>
            <a:off x="2266950" y="4960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A704C3A1-51E3-41B4-B2F2-928905284D6B}"/>
              </a:ext>
            </a:extLst>
          </p:cNvPr>
          <p:cNvSpPr/>
          <p:nvPr/>
        </p:nvSpPr>
        <p:spPr bwMode="auto">
          <a:xfrm>
            <a:off x="2443163" y="47625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0E81DCC-7A7D-49B2-8296-F5D315CDD6D2}"/>
              </a:ext>
            </a:extLst>
          </p:cNvPr>
          <p:cNvSpPr/>
          <p:nvPr/>
        </p:nvSpPr>
        <p:spPr bwMode="auto">
          <a:xfrm>
            <a:off x="2676525" y="5057775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EAC15B7A-A723-4348-B7A0-7E3BCA292301}"/>
              </a:ext>
            </a:extLst>
          </p:cNvPr>
          <p:cNvSpPr/>
          <p:nvPr/>
        </p:nvSpPr>
        <p:spPr bwMode="auto">
          <a:xfrm>
            <a:off x="291147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47599AF-287A-491F-ABCF-DC02545B3B5E}"/>
              </a:ext>
            </a:extLst>
          </p:cNvPr>
          <p:cNvSpPr/>
          <p:nvPr/>
        </p:nvSpPr>
        <p:spPr bwMode="auto">
          <a:xfrm>
            <a:off x="2405063" y="52641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2F3D5AE9-5B72-4711-82DB-5ADA325EC056}"/>
              </a:ext>
            </a:extLst>
          </p:cNvPr>
          <p:cNvSpPr/>
          <p:nvPr/>
        </p:nvSpPr>
        <p:spPr bwMode="auto">
          <a:xfrm>
            <a:off x="2981325" y="464820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709CC046-7466-474B-97FB-F20EA074389B}"/>
              </a:ext>
            </a:extLst>
          </p:cNvPr>
          <p:cNvSpPr/>
          <p:nvPr/>
        </p:nvSpPr>
        <p:spPr bwMode="auto">
          <a:xfrm>
            <a:off x="3252788" y="505777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A1BFE1B-88BC-4D5F-B6A3-5DC9822E40A2}"/>
              </a:ext>
            </a:extLst>
          </p:cNvPr>
          <p:cNvSpPr/>
          <p:nvPr/>
        </p:nvSpPr>
        <p:spPr bwMode="auto">
          <a:xfrm>
            <a:off x="3252788" y="4354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3128B06-9ABE-42BC-8FFE-DBAB8FA074EF}"/>
              </a:ext>
            </a:extLst>
          </p:cNvPr>
          <p:cNvSpPr/>
          <p:nvPr/>
        </p:nvSpPr>
        <p:spPr bwMode="auto">
          <a:xfrm>
            <a:off x="3335338" y="47180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3A15CAA-25D0-42AD-BD2B-7100AD8CA95D}"/>
              </a:ext>
            </a:extLst>
          </p:cNvPr>
          <p:cNvSpPr/>
          <p:nvPr/>
        </p:nvSpPr>
        <p:spPr bwMode="auto">
          <a:xfrm>
            <a:off x="229552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D355F85-2F7F-497E-8525-671DAC5CC441}"/>
              </a:ext>
            </a:extLst>
          </p:cNvPr>
          <p:cNvSpPr/>
          <p:nvPr/>
        </p:nvSpPr>
        <p:spPr bwMode="auto">
          <a:xfrm>
            <a:off x="2365375" y="4648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89EA1F73-B5E0-4706-86C6-9A5BB81321FE}"/>
              </a:ext>
            </a:extLst>
          </p:cNvPr>
          <p:cNvSpPr/>
          <p:nvPr/>
        </p:nvSpPr>
        <p:spPr bwMode="auto">
          <a:xfrm>
            <a:off x="2636838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53FFBED-D221-49A0-9724-DC43ECAECA07}"/>
              </a:ext>
            </a:extLst>
          </p:cNvPr>
          <p:cNvSpPr/>
          <p:nvPr/>
        </p:nvSpPr>
        <p:spPr bwMode="auto">
          <a:xfrm>
            <a:off x="2636838" y="4354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BA38BFD0-5C9C-4EA3-AC9A-08EB843BC96C}"/>
              </a:ext>
            </a:extLst>
          </p:cNvPr>
          <p:cNvSpPr/>
          <p:nvPr/>
        </p:nvSpPr>
        <p:spPr bwMode="auto">
          <a:xfrm>
            <a:off x="2719388" y="4718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CD0B329-467F-49BA-AC30-33E256D46B86}"/>
              </a:ext>
            </a:extLst>
          </p:cNvPr>
          <p:cNvSpPr/>
          <p:nvPr/>
        </p:nvSpPr>
        <p:spPr bwMode="auto">
          <a:xfrm>
            <a:off x="2895600" y="4519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45F62DAF-9BF1-49A6-A11E-3BEA94763EFB}"/>
              </a:ext>
            </a:extLst>
          </p:cNvPr>
          <p:cNvSpPr/>
          <p:nvPr/>
        </p:nvSpPr>
        <p:spPr bwMode="auto">
          <a:xfrm>
            <a:off x="3128963" y="48148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9202093-9AC6-47C0-BF70-3F4FB978ACD9}"/>
              </a:ext>
            </a:extLst>
          </p:cNvPr>
          <p:cNvSpPr/>
          <p:nvPr/>
        </p:nvSpPr>
        <p:spPr bwMode="auto">
          <a:xfrm>
            <a:off x="3363913" y="51101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BB7F59F3-5391-4929-A50E-F9E6DCC0AD80}"/>
              </a:ext>
            </a:extLst>
          </p:cNvPr>
          <p:cNvSpPr/>
          <p:nvPr/>
        </p:nvSpPr>
        <p:spPr bwMode="auto">
          <a:xfrm>
            <a:off x="2857500" y="50212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7D49B7-5DE8-4CBD-8596-3C7E9FB0DF84}"/>
              </a:ext>
            </a:extLst>
          </p:cNvPr>
          <p:cNvSpPr/>
          <p:nvPr/>
        </p:nvSpPr>
        <p:spPr bwMode="auto">
          <a:xfrm>
            <a:off x="3433763" y="4405313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E588A80-050D-4F5E-A16F-84F89826D67F}"/>
              </a:ext>
            </a:extLst>
          </p:cNvPr>
          <p:cNvSpPr/>
          <p:nvPr/>
        </p:nvSpPr>
        <p:spPr bwMode="auto">
          <a:xfrm>
            <a:off x="1187450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521025F1-DE12-4741-8F9E-B8E44334B37E}"/>
              </a:ext>
            </a:extLst>
          </p:cNvPr>
          <p:cNvSpPr/>
          <p:nvPr/>
        </p:nvSpPr>
        <p:spPr bwMode="auto">
          <a:xfrm>
            <a:off x="1492250" y="51863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8F56E7C-DC4D-42F6-BB2C-8C5A6A0BBC1D}"/>
              </a:ext>
            </a:extLst>
          </p:cNvPr>
          <p:cNvSpPr/>
          <p:nvPr/>
        </p:nvSpPr>
        <p:spPr bwMode="auto">
          <a:xfrm>
            <a:off x="1763713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7A3B0B-8A25-414F-9306-5BE7B748C3E2}"/>
              </a:ext>
            </a:extLst>
          </p:cNvPr>
          <p:cNvSpPr/>
          <p:nvPr/>
        </p:nvSpPr>
        <p:spPr bwMode="auto">
          <a:xfrm>
            <a:off x="1763713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39B91A5B-1978-470B-9CC8-1992FED54096}"/>
              </a:ext>
            </a:extLst>
          </p:cNvPr>
          <p:cNvSpPr/>
          <p:nvPr/>
        </p:nvSpPr>
        <p:spPr bwMode="auto">
          <a:xfrm>
            <a:off x="1846263" y="52562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887216F-FA99-467F-A297-F84AE1740FFD}"/>
              </a:ext>
            </a:extLst>
          </p:cNvPr>
          <p:cNvSpPr/>
          <p:nvPr/>
        </p:nvSpPr>
        <p:spPr bwMode="auto">
          <a:xfrm>
            <a:off x="2022475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B5193506-5DD4-47B1-9D88-67313BE159C7}"/>
              </a:ext>
            </a:extLst>
          </p:cNvPr>
          <p:cNvSpPr/>
          <p:nvPr/>
        </p:nvSpPr>
        <p:spPr bwMode="auto">
          <a:xfrm>
            <a:off x="2197100" y="55784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C8508DB-CBCB-4DAE-A785-AF28C4B5690A}"/>
              </a:ext>
            </a:extLst>
          </p:cNvPr>
          <p:cNvSpPr/>
          <p:nvPr/>
        </p:nvSpPr>
        <p:spPr bwMode="auto">
          <a:xfrm>
            <a:off x="1873250" y="56467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8E78D556-94AB-4DE0-B4F6-839FD89C0D33}"/>
              </a:ext>
            </a:extLst>
          </p:cNvPr>
          <p:cNvSpPr/>
          <p:nvPr/>
        </p:nvSpPr>
        <p:spPr bwMode="auto">
          <a:xfrm>
            <a:off x="2098675" y="4830763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305B2CB7-BD0A-4A9A-861A-C6D8C61C75AA}"/>
              </a:ext>
            </a:extLst>
          </p:cNvPr>
          <p:cNvSpPr/>
          <p:nvPr/>
        </p:nvSpPr>
        <p:spPr bwMode="auto">
          <a:xfrm>
            <a:off x="3433763" y="45100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9A93FFCA-B601-4886-A857-CEFC2D15C92B}"/>
              </a:ext>
            </a:extLst>
          </p:cNvPr>
          <p:cNvSpPr/>
          <p:nvPr/>
        </p:nvSpPr>
        <p:spPr bwMode="auto">
          <a:xfrm>
            <a:off x="3705225" y="49180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736FF700-999E-482E-8C23-C5625BF9A82B}"/>
              </a:ext>
            </a:extLst>
          </p:cNvPr>
          <p:cNvSpPr/>
          <p:nvPr/>
        </p:nvSpPr>
        <p:spPr bwMode="auto">
          <a:xfrm>
            <a:off x="3705225" y="42148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B53A912-61DE-4BA3-95AF-EC62789E9E16}"/>
              </a:ext>
            </a:extLst>
          </p:cNvPr>
          <p:cNvSpPr/>
          <p:nvPr/>
        </p:nvSpPr>
        <p:spPr bwMode="auto">
          <a:xfrm>
            <a:off x="3787775" y="4579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4DAC0FC6-9EB2-4426-8217-2F4A6B8F7583}"/>
              </a:ext>
            </a:extLst>
          </p:cNvPr>
          <p:cNvSpPr/>
          <p:nvPr/>
        </p:nvSpPr>
        <p:spPr bwMode="auto">
          <a:xfrm>
            <a:off x="3581400" y="46751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2417253E-5C16-430B-A1A2-D9E4E4A81580}"/>
              </a:ext>
            </a:extLst>
          </p:cNvPr>
          <p:cNvSpPr/>
          <p:nvPr/>
        </p:nvSpPr>
        <p:spPr bwMode="auto">
          <a:xfrm>
            <a:off x="3398838" y="412273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5EACEA07-F12E-4388-A3CF-F511B3D9F344}"/>
              </a:ext>
            </a:extLst>
          </p:cNvPr>
          <p:cNvSpPr/>
          <p:nvPr/>
        </p:nvSpPr>
        <p:spPr bwMode="auto">
          <a:xfrm>
            <a:off x="3886200" y="4265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75FB98E-C63F-4051-ACFB-4DE4C65E999E}"/>
              </a:ext>
            </a:extLst>
          </p:cNvPr>
          <p:cNvSpPr/>
          <p:nvPr/>
        </p:nvSpPr>
        <p:spPr bwMode="auto">
          <a:xfrm>
            <a:off x="1358900" y="41862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902A4C9-98B0-45A9-AE44-EDFA536205D3}"/>
              </a:ext>
            </a:extLst>
          </p:cNvPr>
          <p:cNvSpPr/>
          <p:nvPr/>
        </p:nvSpPr>
        <p:spPr bwMode="auto">
          <a:xfrm>
            <a:off x="1592263" y="4481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82F0F02F-E395-42A4-A8E1-EFEF26A60615}"/>
              </a:ext>
            </a:extLst>
          </p:cNvPr>
          <p:cNvSpPr/>
          <p:nvPr/>
        </p:nvSpPr>
        <p:spPr bwMode="auto">
          <a:xfrm>
            <a:off x="1935163" y="4683125"/>
            <a:ext cx="71437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8D23193-0910-44D5-AEE2-E0FF55B43312}"/>
              </a:ext>
            </a:extLst>
          </p:cNvPr>
          <p:cNvSpPr/>
          <p:nvPr/>
        </p:nvSpPr>
        <p:spPr bwMode="auto">
          <a:xfrm>
            <a:off x="1320800" y="46878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D4318963-124E-4498-96FB-240B25DC604F}"/>
              </a:ext>
            </a:extLst>
          </p:cNvPr>
          <p:cNvSpPr/>
          <p:nvPr/>
        </p:nvSpPr>
        <p:spPr bwMode="auto">
          <a:xfrm>
            <a:off x="1897063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A269C25-855B-46A8-A6C7-CB81952BC259}"/>
              </a:ext>
            </a:extLst>
          </p:cNvPr>
          <p:cNvSpPr/>
          <p:nvPr/>
        </p:nvSpPr>
        <p:spPr bwMode="auto">
          <a:xfrm>
            <a:off x="2168525" y="4481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0D391804-D75A-4790-9E73-0F54453495F2}"/>
              </a:ext>
            </a:extLst>
          </p:cNvPr>
          <p:cNvSpPr/>
          <p:nvPr/>
        </p:nvSpPr>
        <p:spPr bwMode="auto">
          <a:xfrm>
            <a:off x="2168525" y="3776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7618048-88D1-4EAF-99AB-353B10138F48}"/>
              </a:ext>
            </a:extLst>
          </p:cNvPr>
          <p:cNvSpPr/>
          <p:nvPr/>
        </p:nvSpPr>
        <p:spPr bwMode="auto">
          <a:xfrm>
            <a:off x="2251075" y="41417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D4F494F4-F949-4CFD-A007-02FF3F81EECB}"/>
              </a:ext>
            </a:extLst>
          </p:cNvPr>
          <p:cNvSpPr/>
          <p:nvPr/>
        </p:nvSpPr>
        <p:spPr bwMode="auto">
          <a:xfrm>
            <a:off x="2427288" y="39433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B2CB3763-F864-49F7-A664-481A34C05CBE}"/>
              </a:ext>
            </a:extLst>
          </p:cNvPr>
          <p:cNvSpPr/>
          <p:nvPr/>
        </p:nvSpPr>
        <p:spPr bwMode="auto">
          <a:xfrm>
            <a:off x="2662238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B949881A-728A-445A-AF47-7D6D50DD335D}"/>
              </a:ext>
            </a:extLst>
          </p:cNvPr>
          <p:cNvSpPr/>
          <p:nvPr/>
        </p:nvSpPr>
        <p:spPr bwMode="auto">
          <a:xfrm>
            <a:off x="2895600" y="453231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4C4439EA-EF26-4A38-A771-62C26B3BC99A}"/>
              </a:ext>
            </a:extLst>
          </p:cNvPr>
          <p:cNvSpPr/>
          <p:nvPr/>
        </p:nvSpPr>
        <p:spPr bwMode="auto">
          <a:xfrm>
            <a:off x="2390775" y="44450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74E858C9-F96F-44E1-B6D5-A75080387A26}"/>
              </a:ext>
            </a:extLst>
          </p:cNvPr>
          <p:cNvSpPr/>
          <p:nvPr/>
        </p:nvSpPr>
        <p:spPr bwMode="auto">
          <a:xfrm>
            <a:off x="2967038" y="3829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4637472-9C4F-4518-B2BF-7F79951C5848}"/>
              </a:ext>
            </a:extLst>
          </p:cNvPr>
          <p:cNvSpPr/>
          <p:nvPr/>
        </p:nvSpPr>
        <p:spPr bwMode="auto">
          <a:xfrm>
            <a:off x="32385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154A74A5-7ACC-4ABB-8A3E-3F30949EE493}"/>
              </a:ext>
            </a:extLst>
          </p:cNvPr>
          <p:cNvSpPr/>
          <p:nvPr/>
        </p:nvSpPr>
        <p:spPr bwMode="auto">
          <a:xfrm>
            <a:off x="3238500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2E5BC41E-A672-4568-8BCD-751F12968DB0}"/>
              </a:ext>
            </a:extLst>
          </p:cNvPr>
          <p:cNvSpPr/>
          <p:nvPr/>
        </p:nvSpPr>
        <p:spPr bwMode="auto">
          <a:xfrm>
            <a:off x="3321050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40D7481B-84F8-44E8-92CD-0281BB8552DA}"/>
              </a:ext>
            </a:extLst>
          </p:cNvPr>
          <p:cNvSpPr/>
          <p:nvPr/>
        </p:nvSpPr>
        <p:spPr bwMode="auto">
          <a:xfrm>
            <a:off x="2279650" y="45323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D943545B-C465-4326-A11A-6FA4A818CF9F}"/>
              </a:ext>
            </a:extLst>
          </p:cNvPr>
          <p:cNvSpPr/>
          <p:nvPr/>
        </p:nvSpPr>
        <p:spPr bwMode="auto">
          <a:xfrm>
            <a:off x="2349500" y="382905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199DF34F-7D64-4BA0-B42A-46884FEA6D27}"/>
              </a:ext>
            </a:extLst>
          </p:cNvPr>
          <p:cNvSpPr/>
          <p:nvPr/>
        </p:nvSpPr>
        <p:spPr bwMode="auto">
          <a:xfrm>
            <a:off x="2620963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4341E9B2-BFA4-4C09-9238-8EC972D2818E}"/>
              </a:ext>
            </a:extLst>
          </p:cNvPr>
          <p:cNvSpPr/>
          <p:nvPr/>
        </p:nvSpPr>
        <p:spPr bwMode="auto">
          <a:xfrm>
            <a:off x="2620963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C64612DA-3C75-4ABE-8CF4-D2572EDC1503}"/>
              </a:ext>
            </a:extLst>
          </p:cNvPr>
          <p:cNvSpPr/>
          <p:nvPr/>
        </p:nvSpPr>
        <p:spPr bwMode="auto">
          <a:xfrm>
            <a:off x="2703513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38EFE00-774B-469A-AB3D-C52FBBB879FD}"/>
              </a:ext>
            </a:extLst>
          </p:cNvPr>
          <p:cNvSpPr/>
          <p:nvPr/>
        </p:nvSpPr>
        <p:spPr bwMode="auto">
          <a:xfrm>
            <a:off x="2879725" y="37004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FCABB88-D7DC-4CC8-87B6-13C02F968044}"/>
              </a:ext>
            </a:extLst>
          </p:cNvPr>
          <p:cNvSpPr/>
          <p:nvPr/>
        </p:nvSpPr>
        <p:spPr bwMode="auto">
          <a:xfrm>
            <a:off x="3114675" y="39957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6646AF1E-D7F5-469B-96D6-D20653EB0827}"/>
              </a:ext>
            </a:extLst>
          </p:cNvPr>
          <p:cNvSpPr/>
          <p:nvPr/>
        </p:nvSpPr>
        <p:spPr bwMode="auto">
          <a:xfrm>
            <a:off x="3348038" y="428942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E8471AE-0382-434C-88C1-07D23D31A9A5}"/>
              </a:ext>
            </a:extLst>
          </p:cNvPr>
          <p:cNvSpPr/>
          <p:nvPr/>
        </p:nvSpPr>
        <p:spPr bwMode="auto">
          <a:xfrm>
            <a:off x="2843213" y="42021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EE01190-9F45-4D33-824D-28B0B0805E5A}"/>
              </a:ext>
            </a:extLst>
          </p:cNvPr>
          <p:cNvSpPr/>
          <p:nvPr/>
        </p:nvSpPr>
        <p:spPr bwMode="auto">
          <a:xfrm>
            <a:off x="3419475" y="35861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17684C76-859A-4A68-BE6F-A5B91D2F14AF}"/>
              </a:ext>
            </a:extLst>
          </p:cNvPr>
          <p:cNvSpPr/>
          <p:nvPr/>
        </p:nvSpPr>
        <p:spPr bwMode="auto">
          <a:xfrm>
            <a:off x="1171575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F3E1CAC4-C092-44F6-8904-B0DD292C3243}"/>
              </a:ext>
            </a:extLst>
          </p:cNvPr>
          <p:cNvSpPr/>
          <p:nvPr/>
        </p:nvSpPr>
        <p:spPr bwMode="auto">
          <a:xfrm>
            <a:off x="1476375" y="43672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EC6F87B5-FFF5-4431-B09B-FD3172D188E0}"/>
              </a:ext>
            </a:extLst>
          </p:cNvPr>
          <p:cNvSpPr/>
          <p:nvPr/>
        </p:nvSpPr>
        <p:spPr bwMode="auto">
          <a:xfrm>
            <a:off x="1747838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BECE2224-B075-4D90-891B-98FB5EFB3381}"/>
              </a:ext>
            </a:extLst>
          </p:cNvPr>
          <p:cNvSpPr/>
          <p:nvPr/>
        </p:nvSpPr>
        <p:spPr bwMode="auto">
          <a:xfrm>
            <a:off x="1747838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6AA26C7-8C55-46DB-A5D7-36C6647B8818}"/>
              </a:ext>
            </a:extLst>
          </p:cNvPr>
          <p:cNvSpPr/>
          <p:nvPr/>
        </p:nvSpPr>
        <p:spPr bwMode="auto">
          <a:xfrm>
            <a:off x="1830388" y="44370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10870D81-E437-4BD2-A21A-A5CB6574E31F}"/>
              </a:ext>
            </a:extLst>
          </p:cNvPr>
          <p:cNvSpPr/>
          <p:nvPr/>
        </p:nvSpPr>
        <p:spPr bwMode="auto">
          <a:xfrm>
            <a:off x="20066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301FDD44-BB7A-43EB-857E-1B00E1E6CD67}"/>
              </a:ext>
            </a:extLst>
          </p:cNvPr>
          <p:cNvSpPr/>
          <p:nvPr/>
        </p:nvSpPr>
        <p:spPr bwMode="auto">
          <a:xfrm>
            <a:off x="2181225" y="47593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BC4B9AE2-74D3-40B8-96D9-496E28A32D06}"/>
              </a:ext>
            </a:extLst>
          </p:cNvPr>
          <p:cNvSpPr/>
          <p:nvPr/>
        </p:nvSpPr>
        <p:spPr bwMode="auto">
          <a:xfrm>
            <a:off x="1858963" y="4827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2BB556DD-B21A-4402-9226-8E80202EF475}"/>
              </a:ext>
            </a:extLst>
          </p:cNvPr>
          <p:cNvSpPr/>
          <p:nvPr/>
        </p:nvSpPr>
        <p:spPr bwMode="auto">
          <a:xfrm>
            <a:off x="2084388" y="40100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F4D0FC26-2245-4ED1-9375-086FF408697F}"/>
              </a:ext>
            </a:extLst>
          </p:cNvPr>
          <p:cNvSpPr/>
          <p:nvPr/>
        </p:nvSpPr>
        <p:spPr bwMode="auto">
          <a:xfrm>
            <a:off x="3417888" y="36893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3A4B83-9843-47AE-89B3-9A45DEDA317A}"/>
              </a:ext>
            </a:extLst>
          </p:cNvPr>
          <p:cNvSpPr/>
          <p:nvPr/>
        </p:nvSpPr>
        <p:spPr bwMode="auto">
          <a:xfrm>
            <a:off x="3689350" y="40989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DBDAAF5-EBCF-4569-9AF1-D1C73A24A9FE}"/>
              </a:ext>
            </a:extLst>
          </p:cNvPr>
          <p:cNvSpPr/>
          <p:nvPr/>
        </p:nvSpPr>
        <p:spPr bwMode="auto">
          <a:xfrm>
            <a:off x="3689350" y="33956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BA56D07-292E-46E0-907F-055707BA17A1}"/>
              </a:ext>
            </a:extLst>
          </p:cNvPr>
          <p:cNvSpPr/>
          <p:nvPr/>
        </p:nvSpPr>
        <p:spPr bwMode="auto">
          <a:xfrm>
            <a:off x="3771900" y="3760788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22ED5938-2086-4720-8782-04282021E67D}"/>
              </a:ext>
            </a:extLst>
          </p:cNvPr>
          <p:cNvSpPr/>
          <p:nvPr/>
        </p:nvSpPr>
        <p:spPr bwMode="auto">
          <a:xfrm>
            <a:off x="3565525" y="38560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1FD685A7-F6BE-4C84-B698-9969EE316AB5}"/>
              </a:ext>
            </a:extLst>
          </p:cNvPr>
          <p:cNvSpPr/>
          <p:nvPr/>
        </p:nvSpPr>
        <p:spPr bwMode="auto">
          <a:xfrm>
            <a:off x="3384550" y="3303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41AD246B-B04A-43BB-A6A3-2E1233347344}"/>
              </a:ext>
            </a:extLst>
          </p:cNvPr>
          <p:cNvSpPr/>
          <p:nvPr/>
        </p:nvSpPr>
        <p:spPr bwMode="auto">
          <a:xfrm>
            <a:off x="3870325" y="34464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3401" name="Skupina 183">
            <a:extLst>
              <a:ext uri="{FF2B5EF4-FFF2-40B4-BE49-F238E27FC236}">
                <a16:creationId xmlns:a16="http://schemas.microsoft.com/office/drawing/2014/main" id="{C94EF9C1-197D-404E-B445-9E91EC39B048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557463"/>
            <a:ext cx="2768600" cy="1612900"/>
            <a:chOff x="3480555" y="5037948"/>
            <a:chExt cx="1800200" cy="833728"/>
          </a:xfrm>
        </p:grpSpPr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29221505-F039-440E-9F5F-02A91379631D}"/>
                </a:ext>
              </a:extLst>
            </p:cNvPr>
            <p:cNvSpPr/>
            <p:nvPr/>
          </p:nvSpPr>
          <p:spPr bwMode="auto">
            <a:xfrm>
              <a:off x="3601326" y="5494201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3" name="Ovál 142">
              <a:extLst>
                <a:ext uri="{FF2B5EF4-FFF2-40B4-BE49-F238E27FC236}">
                  <a16:creationId xmlns:a16="http://schemas.microsoft.com/office/drawing/2014/main" id="{2B728B7A-C5B9-4B6C-8E2D-C30EF11140FA}"/>
                </a:ext>
              </a:extLst>
            </p:cNvPr>
            <p:cNvSpPr/>
            <p:nvPr/>
          </p:nvSpPr>
          <p:spPr bwMode="auto">
            <a:xfrm>
              <a:off x="3754095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1972DCF7-B3AF-45A5-9E86-1917006B7A5C}"/>
                </a:ext>
              </a:extLst>
            </p:cNvPr>
            <p:cNvSpPr/>
            <p:nvPr/>
          </p:nvSpPr>
          <p:spPr bwMode="auto">
            <a:xfrm>
              <a:off x="3977055" y="5751048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5" name="Ovál 144">
              <a:extLst>
                <a:ext uri="{FF2B5EF4-FFF2-40B4-BE49-F238E27FC236}">
                  <a16:creationId xmlns:a16="http://schemas.microsoft.com/office/drawing/2014/main" id="{E13F9BEF-37AA-4579-8C12-A72CA506FD9F}"/>
                </a:ext>
              </a:extLst>
            </p:cNvPr>
            <p:cNvSpPr/>
            <p:nvPr/>
          </p:nvSpPr>
          <p:spPr bwMode="auto">
            <a:xfrm>
              <a:off x="3577584" y="575351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6" name="Ovál 145">
              <a:extLst>
                <a:ext uri="{FF2B5EF4-FFF2-40B4-BE49-F238E27FC236}">
                  <a16:creationId xmlns:a16="http://schemas.microsoft.com/office/drawing/2014/main" id="{25D7A26C-4DB7-4F29-8B99-6B7FA27C184F}"/>
                </a:ext>
              </a:extLst>
            </p:cNvPr>
            <p:cNvSpPr/>
            <p:nvPr/>
          </p:nvSpPr>
          <p:spPr bwMode="auto">
            <a:xfrm>
              <a:off x="3952282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7" name="Ovál 146">
              <a:extLst>
                <a:ext uri="{FF2B5EF4-FFF2-40B4-BE49-F238E27FC236}">
                  <a16:creationId xmlns:a16="http://schemas.microsoft.com/office/drawing/2014/main" id="{ED51C46E-9E65-4C1F-8095-ACF62E83B346}"/>
                </a:ext>
              </a:extLst>
            </p:cNvPr>
            <p:cNvSpPr/>
            <p:nvPr/>
          </p:nvSpPr>
          <p:spPr bwMode="auto">
            <a:xfrm>
              <a:off x="4128792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BC673686-E4E5-4F98-8435-09A1CBF2D6D8}"/>
                </a:ext>
              </a:extLst>
            </p:cNvPr>
            <p:cNvSpPr/>
            <p:nvPr/>
          </p:nvSpPr>
          <p:spPr bwMode="auto">
            <a:xfrm>
              <a:off x="4128792" y="528248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6F8642BC-088E-4155-9694-896E87D484D5}"/>
                </a:ext>
              </a:extLst>
            </p:cNvPr>
            <p:cNvSpPr/>
            <p:nvPr/>
          </p:nvSpPr>
          <p:spPr bwMode="auto">
            <a:xfrm>
              <a:off x="4182468" y="5471224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0" name="Ovál 149">
              <a:extLst>
                <a:ext uri="{FF2B5EF4-FFF2-40B4-BE49-F238E27FC236}">
                  <a16:creationId xmlns:a16="http://schemas.microsoft.com/office/drawing/2014/main" id="{BB52F6F7-3CD1-429E-8B85-40E25448EF97}"/>
                </a:ext>
              </a:extLst>
            </p:cNvPr>
            <p:cNvSpPr/>
            <p:nvPr/>
          </p:nvSpPr>
          <p:spPr bwMode="auto">
            <a:xfrm>
              <a:off x="4297045" y="53686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982E60D9-51FB-4CBE-BAE6-A279A75BDE9F}"/>
                </a:ext>
              </a:extLst>
            </p:cNvPr>
            <p:cNvSpPr/>
            <p:nvPr/>
          </p:nvSpPr>
          <p:spPr bwMode="auto">
            <a:xfrm>
              <a:off x="4448782" y="5521280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2" name="Ovál 151">
              <a:extLst>
                <a:ext uri="{FF2B5EF4-FFF2-40B4-BE49-F238E27FC236}">
                  <a16:creationId xmlns:a16="http://schemas.microsoft.com/office/drawing/2014/main" id="{FADE3674-AF2B-4C4F-9F3A-DD9DF77D067C}"/>
                </a:ext>
              </a:extLst>
            </p:cNvPr>
            <p:cNvSpPr/>
            <p:nvPr/>
          </p:nvSpPr>
          <p:spPr bwMode="auto">
            <a:xfrm>
              <a:off x="4601551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3" name="Ovál 152">
              <a:extLst>
                <a:ext uri="{FF2B5EF4-FFF2-40B4-BE49-F238E27FC236}">
                  <a16:creationId xmlns:a16="http://schemas.microsoft.com/office/drawing/2014/main" id="{6CD414F5-2871-41E8-8996-689702173F0E}"/>
                </a:ext>
              </a:extLst>
            </p:cNvPr>
            <p:cNvSpPr/>
            <p:nvPr/>
          </p:nvSpPr>
          <p:spPr bwMode="auto">
            <a:xfrm>
              <a:off x="4272272" y="5627958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67376BD0-7975-467C-B913-3E9DD94CA875}"/>
                </a:ext>
              </a:extLst>
            </p:cNvPr>
            <p:cNvSpPr/>
            <p:nvPr/>
          </p:nvSpPr>
          <p:spPr bwMode="auto">
            <a:xfrm>
              <a:off x="4646969" y="5309566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5" name="Ovál 154">
              <a:extLst>
                <a:ext uri="{FF2B5EF4-FFF2-40B4-BE49-F238E27FC236}">
                  <a16:creationId xmlns:a16="http://schemas.microsoft.com/office/drawing/2014/main" id="{34AB5B3C-4AD2-447F-80FE-9FB1D2CF9049}"/>
                </a:ext>
              </a:extLst>
            </p:cNvPr>
            <p:cNvSpPr/>
            <p:nvPr/>
          </p:nvSpPr>
          <p:spPr bwMode="auto">
            <a:xfrm>
              <a:off x="4823480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6" name="Ovál 155">
              <a:extLst>
                <a:ext uri="{FF2B5EF4-FFF2-40B4-BE49-F238E27FC236}">
                  <a16:creationId xmlns:a16="http://schemas.microsoft.com/office/drawing/2014/main" id="{0C7EA3E8-F8B7-4A32-9174-3F1A0C309643}"/>
                </a:ext>
              </a:extLst>
            </p:cNvPr>
            <p:cNvSpPr/>
            <p:nvPr/>
          </p:nvSpPr>
          <p:spPr bwMode="auto">
            <a:xfrm>
              <a:off x="4823480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7" name="Ovál 156">
              <a:extLst>
                <a:ext uri="{FF2B5EF4-FFF2-40B4-BE49-F238E27FC236}">
                  <a16:creationId xmlns:a16="http://schemas.microsoft.com/office/drawing/2014/main" id="{7F5D75EA-8D83-4C83-BB4E-5C42BCA86A38}"/>
                </a:ext>
              </a:extLst>
            </p:cNvPr>
            <p:cNvSpPr/>
            <p:nvPr/>
          </p:nvSpPr>
          <p:spPr bwMode="auto">
            <a:xfrm>
              <a:off x="4877155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8" name="Ovál 157">
              <a:extLst>
                <a:ext uri="{FF2B5EF4-FFF2-40B4-BE49-F238E27FC236}">
                  <a16:creationId xmlns:a16="http://schemas.microsoft.com/office/drawing/2014/main" id="{277AE371-0CFB-465E-BA78-7DC50FF6A2A8}"/>
                </a:ext>
              </a:extLst>
            </p:cNvPr>
            <p:cNvSpPr/>
            <p:nvPr/>
          </p:nvSpPr>
          <p:spPr bwMode="auto">
            <a:xfrm>
              <a:off x="4201048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9" name="Ovál 158">
              <a:extLst>
                <a:ext uri="{FF2B5EF4-FFF2-40B4-BE49-F238E27FC236}">
                  <a16:creationId xmlns:a16="http://schemas.microsoft.com/office/drawing/2014/main" id="{E2DA17AC-5E80-4B02-9736-3B1FFCE8C64F}"/>
                </a:ext>
              </a:extLst>
            </p:cNvPr>
            <p:cNvSpPr/>
            <p:nvPr/>
          </p:nvSpPr>
          <p:spPr bwMode="auto">
            <a:xfrm>
              <a:off x="4246466" y="530956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0" name="Ovál 159">
              <a:extLst>
                <a:ext uri="{FF2B5EF4-FFF2-40B4-BE49-F238E27FC236}">
                  <a16:creationId xmlns:a16="http://schemas.microsoft.com/office/drawing/2014/main" id="{4CD2F792-9FF3-4BF1-8924-7C512272326F}"/>
                </a:ext>
              </a:extLst>
            </p:cNvPr>
            <p:cNvSpPr/>
            <p:nvPr/>
          </p:nvSpPr>
          <p:spPr bwMode="auto">
            <a:xfrm>
              <a:off x="4422977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1" name="Ovál 160">
              <a:extLst>
                <a:ext uri="{FF2B5EF4-FFF2-40B4-BE49-F238E27FC236}">
                  <a16:creationId xmlns:a16="http://schemas.microsoft.com/office/drawing/2014/main" id="{1F678142-FC6C-4E09-BA77-4619B1C8021D}"/>
                </a:ext>
              </a:extLst>
            </p:cNvPr>
            <p:cNvSpPr/>
            <p:nvPr/>
          </p:nvSpPr>
          <p:spPr bwMode="auto">
            <a:xfrm>
              <a:off x="4422977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2" name="Ovál 161">
              <a:extLst>
                <a:ext uri="{FF2B5EF4-FFF2-40B4-BE49-F238E27FC236}">
                  <a16:creationId xmlns:a16="http://schemas.microsoft.com/office/drawing/2014/main" id="{7E63EB09-97D3-4EDD-AA10-7D51510283E1}"/>
                </a:ext>
              </a:extLst>
            </p:cNvPr>
            <p:cNvSpPr/>
            <p:nvPr/>
          </p:nvSpPr>
          <p:spPr bwMode="auto">
            <a:xfrm>
              <a:off x="4476652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3" name="Ovál 162">
              <a:extLst>
                <a:ext uri="{FF2B5EF4-FFF2-40B4-BE49-F238E27FC236}">
                  <a16:creationId xmlns:a16="http://schemas.microsoft.com/office/drawing/2014/main" id="{65C2F6EA-3F4E-480D-A356-F6B4FA43E232}"/>
                </a:ext>
              </a:extLst>
            </p:cNvPr>
            <p:cNvSpPr/>
            <p:nvPr/>
          </p:nvSpPr>
          <p:spPr bwMode="auto">
            <a:xfrm>
              <a:off x="4591229" y="524309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4" name="Ovál 163">
              <a:extLst>
                <a:ext uri="{FF2B5EF4-FFF2-40B4-BE49-F238E27FC236}">
                  <a16:creationId xmlns:a16="http://schemas.microsoft.com/office/drawing/2014/main" id="{D15A70E9-7BB1-4393-8A24-729C328F68C1}"/>
                </a:ext>
              </a:extLst>
            </p:cNvPr>
            <p:cNvSpPr/>
            <p:nvPr/>
          </p:nvSpPr>
          <p:spPr bwMode="auto">
            <a:xfrm>
              <a:off x="4742966" y="5395729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5" name="Ovál 164">
              <a:extLst>
                <a:ext uri="{FF2B5EF4-FFF2-40B4-BE49-F238E27FC236}">
                  <a16:creationId xmlns:a16="http://schemas.microsoft.com/office/drawing/2014/main" id="{07722462-9568-476C-83AC-8E8BC6EDCB80}"/>
                </a:ext>
              </a:extLst>
            </p:cNvPr>
            <p:cNvSpPr/>
            <p:nvPr/>
          </p:nvSpPr>
          <p:spPr bwMode="auto">
            <a:xfrm>
              <a:off x="4895735" y="554753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6" name="Ovál 165">
              <a:extLst>
                <a:ext uri="{FF2B5EF4-FFF2-40B4-BE49-F238E27FC236}">
                  <a16:creationId xmlns:a16="http://schemas.microsoft.com/office/drawing/2014/main" id="{450D04BD-BE88-4D6D-A715-30D74193DB38}"/>
                </a:ext>
              </a:extLst>
            </p:cNvPr>
            <p:cNvSpPr/>
            <p:nvPr/>
          </p:nvSpPr>
          <p:spPr bwMode="auto">
            <a:xfrm>
              <a:off x="4566455" y="5502407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67" name="Ovál 166">
              <a:extLst>
                <a:ext uri="{FF2B5EF4-FFF2-40B4-BE49-F238E27FC236}">
                  <a16:creationId xmlns:a16="http://schemas.microsoft.com/office/drawing/2014/main" id="{ED441FAF-8B0C-4BF6-9ED7-587C89016737}"/>
                </a:ext>
              </a:extLst>
            </p:cNvPr>
            <p:cNvSpPr/>
            <p:nvPr/>
          </p:nvSpPr>
          <p:spPr bwMode="auto">
            <a:xfrm>
              <a:off x="4941153" y="5184015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8" name="Ovál 167">
              <a:extLst>
                <a:ext uri="{FF2B5EF4-FFF2-40B4-BE49-F238E27FC236}">
                  <a16:creationId xmlns:a16="http://schemas.microsoft.com/office/drawing/2014/main" id="{5EE941D9-F76F-4A9A-A483-5EE3BDD73A5B}"/>
                </a:ext>
              </a:extLst>
            </p:cNvPr>
            <p:cNvSpPr/>
            <p:nvPr/>
          </p:nvSpPr>
          <p:spPr bwMode="auto">
            <a:xfrm>
              <a:off x="3480555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9" name="Ovál 168">
              <a:extLst>
                <a:ext uri="{FF2B5EF4-FFF2-40B4-BE49-F238E27FC236}">
                  <a16:creationId xmlns:a16="http://schemas.microsoft.com/office/drawing/2014/main" id="{5F07210B-CDBA-4F28-BEC5-89E0354191E1}"/>
                </a:ext>
              </a:extLst>
            </p:cNvPr>
            <p:cNvSpPr/>
            <p:nvPr/>
          </p:nvSpPr>
          <p:spPr bwMode="auto">
            <a:xfrm>
              <a:off x="3678742" y="55877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0" name="Ovál 169">
              <a:extLst>
                <a:ext uri="{FF2B5EF4-FFF2-40B4-BE49-F238E27FC236}">
                  <a16:creationId xmlns:a16="http://schemas.microsoft.com/office/drawing/2014/main" id="{564FDA88-C277-442B-A300-E71DC6892662}"/>
                </a:ext>
              </a:extLst>
            </p:cNvPr>
            <p:cNvSpPr/>
            <p:nvPr/>
          </p:nvSpPr>
          <p:spPr bwMode="auto">
            <a:xfrm>
              <a:off x="3855253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1" name="Ovál 170">
              <a:extLst>
                <a:ext uri="{FF2B5EF4-FFF2-40B4-BE49-F238E27FC236}">
                  <a16:creationId xmlns:a16="http://schemas.microsoft.com/office/drawing/2014/main" id="{9822D9BA-D3AC-4160-9915-F81AA275AEF1}"/>
                </a:ext>
              </a:extLst>
            </p:cNvPr>
            <p:cNvSpPr/>
            <p:nvPr/>
          </p:nvSpPr>
          <p:spPr bwMode="auto">
            <a:xfrm>
              <a:off x="3855253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2" name="Ovál 171">
              <a:extLst>
                <a:ext uri="{FF2B5EF4-FFF2-40B4-BE49-F238E27FC236}">
                  <a16:creationId xmlns:a16="http://schemas.microsoft.com/office/drawing/2014/main" id="{68BB87FC-A3DB-4289-AF87-F5379222CC29}"/>
                </a:ext>
              </a:extLst>
            </p:cNvPr>
            <p:cNvSpPr/>
            <p:nvPr/>
          </p:nvSpPr>
          <p:spPr bwMode="auto">
            <a:xfrm>
              <a:off x="3908929" y="562385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3" name="Ovál 172">
              <a:extLst>
                <a:ext uri="{FF2B5EF4-FFF2-40B4-BE49-F238E27FC236}">
                  <a16:creationId xmlns:a16="http://schemas.microsoft.com/office/drawing/2014/main" id="{FE106095-6166-486C-8AF1-7774E288A285}"/>
                </a:ext>
              </a:extLst>
            </p:cNvPr>
            <p:cNvSpPr/>
            <p:nvPr/>
          </p:nvSpPr>
          <p:spPr bwMode="auto">
            <a:xfrm>
              <a:off x="4023505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4" name="Ovál 173">
              <a:extLst>
                <a:ext uri="{FF2B5EF4-FFF2-40B4-BE49-F238E27FC236}">
                  <a16:creationId xmlns:a16="http://schemas.microsoft.com/office/drawing/2014/main" id="{8F3134E7-B9E4-4A56-9134-C2F33F2CBFC1}"/>
                </a:ext>
              </a:extLst>
            </p:cNvPr>
            <p:cNvSpPr/>
            <p:nvPr/>
          </p:nvSpPr>
          <p:spPr bwMode="auto">
            <a:xfrm>
              <a:off x="4137050" y="5791257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5" name="Ovál 174">
              <a:extLst>
                <a:ext uri="{FF2B5EF4-FFF2-40B4-BE49-F238E27FC236}">
                  <a16:creationId xmlns:a16="http://schemas.microsoft.com/office/drawing/2014/main" id="{E91C2E86-1914-47CD-BF85-2CBD70B81F59}"/>
                </a:ext>
              </a:extLst>
            </p:cNvPr>
            <p:cNvSpPr/>
            <p:nvPr/>
          </p:nvSpPr>
          <p:spPr bwMode="auto">
            <a:xfrm>
              <a:off x="3927509" y="582572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6" name="Ovál 175">
              <a:extLst>
                <a:ext uri="{FF2B5EF4-FFF2-40B4-BE49-F238E27FC236}">
                  <a16:creationId xmlns:a16="http://schemas.microsoft.com/office/drawing/2014/main" id="{52945AFE-0B4F-42CC-99E6-0D7B6A5DAE1B}"/>
                </a:ext>
              </a:extLst>
            </p:cNvPr>
            <p:cNvSpPr/>
            <p:nvPr/>
          </p:nvSpPr>
          <p:spPr bwMode="auto">
            <a:xfrm>
              <a:off x="4073052" y="5403114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7" name="Ovál 176">
              <a:extLst>
                <a:ext uri="{FF2B5EF4-FFF2-40B4-BE49-F238E27FC236}">
                  <a16:creationId xmlns:a16="http://schemas.microsoft.com/office/drawing/2014/main" id="{6D041C40-33DD-489D-81DE-338F2442679C}"/>
                </a:ext>
              </a:extLst>
            </p:cNvPr>
            <p:cNvSpPr/>
            <p:nvPr/>
          </p:nvSpPr>
          <p:spPr bwMode="auto">
            <a:xfrm>
              <a:off x="4941153" y="5237353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8" name="Ovál 177">
              <a:extLst>
                <a:ext uri="{FF2B5EF4-FFF2-40B4-BE49-F238E27FC236}">
                  <a16:creationId xmlns:a16="http://schemas.microsoft.com/office/drawing/2014/main" id="{A09F1A76-226A-43BA-8DD7-098869164446}"/>
                </a:ext>
              </a:extLst>
            </p:cNvPr>
            <p:cNvSpPr/>
            <p:nvPr/>
          </p:nvSpPr>
          <p:spPr bwMode="auto">
            <a:xfrm>
              <a:off x="5117663" y="544906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9" name="Ovál 178">
              <a:extLst>
                <a:ext uri="{FF2B5EF4-FFF2-40B4-BE49-F238E27FC236}">
                  <a16:creationId xmlns:a16="http://schemas.microsoft.com/office/drawing/2014/main" id="{D1E407CA-3A8F-4800-9D6B-4C505CFA37DA}"/>
                </a:ext>
              </a:extLst>
            </p:cNvPr>
            <p:cNvSpPr/>
            <p:nvPr/>
          </p:nvSpPr>
          <p:spPr bwMode="auto">
            <a:xfrm>
              <a:off x="5117663" y="508554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0" name="Ovál 179">
              <a:extLst>
                <a:ext uri="{FF2B5EF4-FFF2-40B4-BE49-F238E27FC236}">
                  <a16:creationId xmlns:a16="http://schemas.microsoft.com/office/drawing/2014/main" id="{17CC50F9-E007-4544-B24D-849E545A7BCC}"/>
                </a:ext>
              </a:extLst>
            </p:cNvPr>
            <p:cNvSpPr/>
            <p:nvPr/>
          </p:nvSpPr>
          <p:spPr bwMode="auto">
            <a:xfrm>
              <a:off x="5171339" y="5274280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Ovál 180">
              <a:extLst>
                <a:ext uri="{FF2B5EF4-FFF2-40B4-BE49-F238E27FC236}">
                  <a16:creationId xmlns:a16="http://schemas.microsoft.com/office/drawing/2014/main" id="{868B0AE2-839D-4768-A61F-CFB49FB1B4A9}"/>
                </a:ext>
              </a:extLst>
            </p:cNvPr>
            <p:cNvSpPr/>
            <p:nvPr/>
          </p:nvSpPr>
          <p:spPr bwMode="auto">
            <a:xfrm>
              <a:off x="5037150" y="532351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2" name="Ovál 181">
              <a:extLst>
                <a:ext uri="{FF2B5EF4-FFF2-40B4-BE49-F238E27FC236}">
                  <a16:creationId xmlns:a16="http://schemas.microsoft.com/office/drawing/2014/main" id="{7324530F-BED2-4785-9F24-77B0A1BAD059}"/>
                </a:ext>
              </a:extLst>
            </p:cNvPr>
            <p:cNvSpPr/>
            <p:nvPr/>
          </p:nvSpPr>
          <p:spPr bwMode="auto">
            <a:xfrm>
              <a:off x="4918444" y="503794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3" name="Ovál 182">
              <a:extLst>
                <a:ext uri="{FF2B5EF4-FFF2-40B4-BE49-F238E27FC236}">
                  <a16:creationId xmlns:a16="http://schemas.microsoft.com/office/drawing/2014/main" id="{19FDF974-1241-4C41-B382-0CA41783B608}"/>
                </a:ext>
              </a:extLst>
            </p:cNvPr>
            <p:cNvSpPr/>
            <p:nvPr/>
          </p:nvSpPr>
          <p:spPr bwMode="auto">
            <a:xfrm>
              <a:off x="5235337" y="511180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B969B6D-F244-46DC-B688-681AB1010711}"/>
              </a:ext>
            </a:extLst>
          </p:cNvPr>
          <p:cNvCxnSpPr/>
          <p:nvPr/>
        </p:nvCxnSpPr>
        <p:spPr bwMode="auto">
          <a:xfrm flipV="1">
            <a:off x="395288" y="2557463"/>
            <a:ext cx="5472112" cy="2944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403" name="TextovéPole 6">
            <a:extLst>
              <a:ext uri="{FF2B5EF4-FFF2-40B4-BE49-F238E27FC236}">
                <a16:creationId xmlns:a16="http://schemas.microsoft.com/office/drawing/2014/main" id="{1DA4C578-6AE7-42E0-99C6-3764EFE3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343400"/>
            <a:ext cx="42386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/>
              <a:t>Rezidua </a:t>
            </a:r>
          </a:p>
          <a:p>
            <a:r>
              <a:rPr lang="cs-CZ" altLang="cs-CZ"/>
              <a:t>červených jsou většinou záporná, šedých většinou kladná, </a:t>
            </a:r>
          </a:p>
          <a:p>
            <a:r>
              <a:rPr lang="cs-CZ" altLang="cs-CZ"/>
              <a:t>černých +-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9481</TotalTime>
  <Words>3416</Words>
  <Application>Microsoft Office PowerPoint</Application>
  <PresentationFormat>Předvádění na obrazovce (4:3)</PresentationFormat>
  <Paragraphs>514</Paragraphs>
  <Slides>56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Calibri</vt:lpstr>
      <vt:lpstr>Segoe UI</vt:lpstr>
      <vt:lpstr>Symbol</vt:lpstr>
      <vt:lpstr>Wingdings</vt:lpstr>
      <vt:lpstr>Profil</vt:lpstr>
      <vt:lpstr>PSYb2520 Statistická analýza dat v psychologii II </vt:lpstr>
      <vt:lpstr>Víceúrovňová data</vt:lpstr>
      <vt:lpstr>Víceúrovňová data</vt:lpstr>
      <vt:lpstr>Víceúrovňová data – vnořené (nested) faktory</vt:lpstr>
      <vt:lpstr>Příklady víceúrovňových dat</vt:lpstr>
      <vt:lpstr>Víceúrovňovost způsobuje závislost reziduí</vt:lpstr>
      <vt:lpstr>Prezentace aplikace PowerPoint</vt:lpstr>
      <vt:lpstr>Prezentace aplikace PowerPoint</vt:lpstr>
      <vt:lpstr>Prezentace aplikace PowerPoint</vt:lpstr>
      <vt:lpstr>Odbočka Autokorelace</vt:lpstr>
      <vt:lpstr>Chceme tedy zohlednit to, že souvislosti, které modelujeme se mohou lišit napříč L2 skupinami</vt:lpstr>
      <vt:lpstr>Chceme tedy zohlednit to, že souvislosti, které modelujeme se mohou lišit napříč L2 skupinami</vt:lpstr>
      <vt:lpstr>Víceúrovňový model zohledňuje závislost reziduí danou členstvím ve skupinách</vt:lpstr>
      <vt:lpstr>Víceúrovňový model zohledňuje závislost reziduí danou členstvím ve skupinách</vt:lpstr>
      <vt:lpstr>Random-intercept model Yij = b00 +b1Xij + (eij + u0j)</vt:lpstr>
      <vt:lpstr>Příklad – Skotské zkoušky</vt:lpstr>
      <vt:lpstr>Příklad – Skotské zkoušky</vt:lpstr>
      <vt:lpstr>Prezentace aplikace PowerPoint</vt:lpstr>
      <vt:lpstr>Prezentace aplikace PowerPoint</vt:lpstr>
      <vt:lpstr>Prezentace aplikace PowerPoint</vt:lpstr>
      <vt:lpstr>Příklad – Skotské zkoušky</vt:lpstr>
      <vt:lpstr>Prezentace aplikace PowerPoint</vt:lpstr>
      <vt:lpstr>Příklad – Skotské zkoušky</vt:lpstr>
      <vt:lpstr>Specifikace ML modelu v SPSS</vt:lpstr>
      <vt:lpstr>Prezentace aplikace PowerPoint</vt:lpstr>
      <vt:lpstr>Pro každou školu je regresní rovnice trochu jiná</vt:lpstr>
      <vt:lpstr>Prezentace aplikace PowerPoint</vt:lpstr>
      <vt:lpstr>Nepodmíněný model průměrů Unconditional means model, variance components</vt:lpstr>
      <vt:lpstr>Random-intercepts model</vt:lpstr>
      <vt:lpstr>Random-slopes model</vt:lpstr>
      <vt:lpstr>Random-slopes model</vt:lpstr>
      <vt:lpstr>Random intercept and slope model</vt:lpstr>
      <vt:lpstr>Random intercept and slope model</vt:lpstr>
      <vt:lpstr>Random intercept and slope model Yij = b00 +b10Xij + (eij + u0j + Xiju1j)</vt:lpstr>
      <vt:lpstr>Příklad – Skotské zkoušky</vt:lpstr>
      <vt:lpstr>Příklad – Skotské zkoušky</vt:lpstr>
      <vt:lpstr>Prezentace aplikace PowerPoint</vt:lpstr>
      <vt:lpstr>Shrnutí</vt:lpstr>
      <vt:lpstr>Prezentace aplikace PowerPoint</vt:lpstr>
      <vt:lpstr>Prezentace aplikace PowerPoint</vt:lpstr>
      <vt:lpstr>Prezentace aplikace PowerPoint</vt:lpstr>
      <vt:lpstr>Prediktor na úrovni skupin</vt:lpstr>
      <vt:lpstr>Random intercept and slope model s prediktorem na úrovni skupin S</vt:lpstr>
      <vt:lpstr>Příklad – Skotské zkoušky</vt:lpstr>
      <vt:lpstr>Prezentace aplikace PowerPoint</vt:lpstr>
      <vt:lpstr>Prezentace aplikace PowerPoint</vt:lpstr>
      <vt:lpstr>Shoda modelu s daty</vt:lpstr>
      <vt:lpstr>REML vs ML</vt:lpstr>
      <vt:lpstr>Velikost účinku  Multilevel alternativy R2</vt:lpstr>
      <vt:lpstr>Typy kovariančních struktur náhodných koeficientů</vt:lpstr>
      <vt:lpstr>Předpoklady</vt:lpstr>
      <vt:lpstr>Benefity Multilevel/Mixed modelu</vt:lpstr>
      <vt:lpstr>Prezentace aplikace PowerPoint</vt:lpstr>
      <vt:lpstr>Longitudinální, repeated data</vt:lpstr>
      <vt:lpstr>ŠIROKÁ           VS.      DLOUHÁ DATA</vt:lpstr>
      <vt:lpstr>Převod širokých dat na dlouhá a zpět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11 - Analýza rozptylu</dc:subject>
  <dc:creator>Stanislav Ježek</dc:creator>
  <cp:lastModifiedBy>Standa Ježek</cp:lastModifiedBy>
  <cp:revision>276</cp:revision>
  <cp:lastPrinted>1601-01-01T00:00:00Z</cp:lastPrinted>
  <dcterms:created xsi:type="dcterms:W3CDTF">2006-03-20T08:34:43Z</dcterms:created>
  <dcterms:modified xsi:type="dcterms:W3CDTF">2021-01-06T09:31:39Z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