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1" r:id="rId4"/>
    <p:sldId id="269" r:id="rId5"/>
    <p:sldId id="267" r:id="rId6"/>
    <p:sldId id="268" r:id="rId7"/>
    <p:sldId id="263" r:id="rId8"/>
    <p:sldId id="264" r:id="rId9"/>
    <p:sldId id="265" r:id="rId10"/>
    <p:sldId id="256" r:id="rId11"/>
    <p:sldId id="258" r:id="rId12"/>
    <p:sldId id="257" r:id="rId13"/>
    <p:sldId id="259" r:id="rId14"/>
    <p:sldId id="261" r:id="rId15"/>
    <p:sldId id="260" r:id="rId16"/>
    <p:sldId id="262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F3055-22F3-456E-8CAE-30BEB5030B6B}" type="doc">
      <dgm:prSet loTypeId="urn:microsoft.com/office/officeart/2008/layout/LinedList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0D1B44D-48BB-4B20-BE68-E3C4F36811DA}">
      <dgm:prSet/>
      <dgm:spPr/>
      <dgm:t>
        <a:bodyPr/>
        <a:lstStyle/>
        <a:p>
          <a:r>
            <a:rPr lang="cs-CZ"/>
            <a:t>Claude Levi-Strauss </a:t>
          </a:r>
          <a:endParaRPr lang="en-US"/>
        </a:p>
      </dgm:t>
    </dgm:pt>
    <dgm:pt modelId="{6EC0B020-CD84-4DBA-BA78-D6A4FB1BF19F}" type="parTrans" cxnId="{70093EA3-640A-429A-99F5-E5D1550F7AF7}">
      <dgm:prSet/>
      <dgm:spPr/>
      <dgm:t>
        <a:bodyPr/>
        <a:lstStyle/>
        <a:p>
          <a:endParaRPr lang="en-US"/>
        </a:p>
      </dgm:t>
    </dgm:pt>
    <dgm:pt modelId="{2A7E6A69-B29F-4D30-A090-485F296DE826}" type="sibTrans" cxnId="{70093EA3-640A-429A-99F5-E5D1550F7AF7}">
      <dgm:prSet/>
      <dgm:spPr/>
      <dgm:t>
        <a:bodyPr/>
        <a:lstStyle/>
        <a:p>
          <a:endParaRPr lang="en-US"/>
        </a:p>
      </dgm:t>
    </dgm:pt>
    <dgm:pt modelId="{618705A5-0CDA-4DEC-AD11-B21A65823BEE}">
      <dgm:prSet/>
      <dgm:spPr/>
      <dgm:t>
        <a:bodyPr/>
        <a:lstStyle/>
        <a:p>
          <a:r>
            <a:rPr lang="cs-CZ"/>
            <a:t>Edmund Leach</a:t>
          </a:r>
          <a:endParaRPr lang="en-US"/>
        </a:p>
      </dgm:t>
    </dgm:pt>
    <dgm:pt modelId="{318E67EA-4714-430C-9C2C-A75495F051AE}" type="parTrans" cxnId="{3B853280-4CC1-4AB9-A1B3-1328ED364514}">
      <dgm:prSet/>
      <dgm:spPr/>
      <dgm:t>
        <a:bodyPr/>
        <a:lstStyle/>
        <a:p>
          <a:endParaRPr lang="en-US"/>
        </a:p>
      </dgm:t>
    </dgm:pt>
    <dgm:pt modelId="{712763D4-F890-4E93-88A2-9CB190A6E5ED}" type="sibTrans" cxnId="{3B853280-4CC1-4AB9-A1B3-1328ED364514}">
      <dgm:prSet/>
      <dgm:spPr/>
      <dgm:t>
        <a:bodyPr/>
        <a:lstStyle/>
        <a:p>
          <a:endParaRPr lang="en-US"/>
        </a:p>
      </dgm:t>
    </dgm:pt>
    <dgm:pt modelId="{9F089C33-B0A6-4EEB-8D29-D32099177398}">
      <dgm:prSet/>
      <dgm:spPr/>
      <dgm:t>
        <a:bodyPr/>
        <a:lstStyle/>
        <a:p>
          <a:r>
            <a:rPr lang="cs-CZ"/>
            <a:t>Evropská antropologická škola</a:t>
          </a:r>
          <a:endParaRPr lang="en-US"/>
        </a:p>
      </dgm:t>
    </dgm:pt>
    <dgm:pt modelId="{76CABC7D-D237-4445-BE48-0A9BADCF189A}" type="parTrans" cxnId="{FCB8BA58-96E1-45CC-89F8-96FA115D6A1B}">
      <dgm:prSet/>
      <dgm:spPr/>
      <dgm:t>
        <a:bodyPr/>
        <a:lstStyle/>
        <a:p>
          <a:endParaRPr lang="en-US"/>
        </a:p>
      </dgm:t>
    </dgm:pt>
    <dgm:pt modelId="{8F3982CC-44CD-484B-A906-49E80B6D5534}" type="sibTrans" cxnId="{FCB8BA58-96E1-45CC-89F8-96FA115D6A1B}">
      <dgm:prSet/>
      <dgm:spPr/>
      <dgm:t>
        <a:bodyPr/>
        <a:lstStyle/>
        <a:p>
          <a:endParaRPr lang="en-US"/>
        </a:p>
      </dgm:t>
    </dgm:pt>
    <dgm:pt modelId="{0A6117C4-DDC8-4163-96CD-EC4FF8E2A242}" type="pres">
      <dgm:prSet presAssocID="{FC5F3055-22F3-456E-8CAE-30BEB5030B6B}" presName="vert0" presStyleCnt="0">
        <dgm:presLayoutVars>
          <dgm:dir/>
          <dgm:animOne val="branch"/>
          <dgm:animLvl val="lvl"/>
        </dgm:presLayoutVars>
      </dgm:prSet>
      <dgm:spPr/>
    </dgm:pt>
    <dgm:pt modelId="{CAF47122-E849-4C8D-81B4-6674F1178D83}" type="pres">
      <dgm:prSet presAssocID="{C0D1B44D-48BB-4B20-BE68-E3C4F36811DA}" presName="thickLine" presStyleLbl="alignNode1" presStyleIdx="0" presStyleCnt="3"/>
      <dgm:spPr/>
    </dgm:pt>
    <dgm:pt modelId="{7F59C1EC-2502-4BC9-8DE1-25C65280EB4F}" type="pres">
      <dgm:prSet presAssocID="{C0D1B44D-48BB-4B20-BE68-E3C4F36811DA}" presName="horz1" presStyleCnt="0"/>
      <dgm:spPr/>
    </dgm:pt>
    <dgm:pt modelId="{DC42D250-D351-4811-88F2-956A5C600C22}" type="pres">
      <dgm:prSet presAssocID="{C0D1B44D-48BB-4B20-BE68-E3C4F36811DA}" presName="tx1" presStyleLbl="revTx" presStyleIdx="0" presStyleCnt="3"/>
      <dgm:spPr/>
    </dgm:pt>
    <dgm:pt modelId="{E83F1FC5-FB1F-4F6A-B36B-06FFDA89B9F4}" type="pres">
      <dgm:prSet presAssocID="{C0D1B44D-48BB-4B20-BE68-E3C4F36811DA}" presName="vert1" presStyleCnt="0"/>
      <dgm:spPr/>
    </dgm:pt>
    <dgm:pt modelId="{868CEF94-8966-4AD2-B772-8360E514DD0B}" type="pres">
      <dgm:prSet presAssocID="{618705A5-0CDA-4DEC-AD11-B21A65823BEE}" presName="thickLine" presStyleLbl="alignNode1" presStyleIdx="1" presStyleCnt="3"/>
      <dgm:spPr/>
    </dgm:pt>
    <dgm:pt modelId="{CDAABA10-879F-4AEF-A339-4977A5F50F1F}" type="pres">
      <dgm:prSet presAssocID="{618705A5-0CDA-4DEC-AD11-B21A65823BEE}" presName="horz1" presStyleCnt="0"/>
      <dgm:spPr/>
    </dgm:pt>
    <dgm:pt modelId="{9862D33E-656F-44EC-9FF4-5E0BF2CF3BF5}" type="pres">
      <dgm:prSet presAssocID="{618705A5-0CDA-4DEC-AD11-B21A65823BEE}" presName="tx1" presStyleLbl="revTx" presStyleIdx="1" presStyleCnt="3"/>
      <dgm:spPr/>
    </dgm:pt>
    <dgm:pt modelId="{A7E798AA-7452-42B9-A4E0-2153438F08A8}" type="pres">
      <dgm:prSet presAssocID="{618705A5-0CDA-4DEC-AD11-B21A65823BEE}" presName="vert1" presStyleCnt="0"/>
      <dgm:spPr/>
    </dgm:pt>
    <dgm:pt modelId="{72387DC5-50B7-4B71-959E-9388564793A4}" type="pres">
      <dgm:prSet presAssocID="{9F089C33-B0A6-4EEB-8D29-D32099177398}" presName="thickLine" presStyleLbl="alignNode1" presStyleIdx="2" presStyleCnt="3"/>
      <dgm:spPr/>
    </dgm:pt>
    <dgm:pt modelId="{2E9AB38A-E00B-4A1C-AF58-74070F172CBF}" type="pres">
      <dgm:prSet presAssocID="{9F089C33-B0A6-4EEB-8D29-D32099177398}" presName="horz1" presStyleCnt="0"/>
      <dgm:spPr/>
    </dgm:pt>
    <dgm:pt modelId="{7B6A81B5-9199-4ECC-9DC7-6A97E58559BB}" type="pres">
      <dgm:prSet presAssocID="{9F089C33-B0A6-4EEB-8D29-D32099177398}" presName="tx1" presStyleLbl="revTx" presStyleIdx="2" presStyleCnt="3"/>
      <dgm:spPr/>
    </dgm:pt>
    <dgm:pt modelId="{A13315B1-5780-4466-972F-2A3A1699379A}" type="pres">
      <dgm:prSet presAssocID="{9F089C33-B0A6-4EEB-8D29-D32099177398}" presName="vert1" presStyleCnt="0"/>
      <dgm:spPr/>
    </dgm:pt>
  </dgm:ptLst>
  <dgm:cxnLst>
    <dgm:cxn modelId="{AF261F35-4C13-4194-88DB-566085AC8E5F}" type="presOf" srcId="{C0D1B44D-48BB-4B20-BE68-E3C4F36811DA}" destId="{DC42D250-D351-4811-88F2-956A5C600C22}" srcOrd="0" destOrd="0" presId="urn:microsoft.com/office/officeart/2008/layout/LinedList"/>
    <dgm:cxn modelId="{4257385D-1CB3-4BA5-AA30-82162E19BB36}" type="presOf" srcId="{FC5F3055-22F3-456E-8CAE-30BEB5030B6B}" destId="{0A6117C4-DDC8-4163-96CD-EC4FF8E2A242}" srcOrd="0" destOrd="0" presId="urn:microsoft.com/office/officeart/2008/layout/LinedList"/>
    <dgm:cxn modelId="{FCB8BA58-96E1-45CC-89F8-96FA115D6A1B}" srcId="{FC5F3055-22F3-456E-8CAE-30BEB5030B6B}" destId="{9F089C33-B0A6-4EEB-8D29-D32099177398}" srcOrd="2" destOrd="0" parTransId="{76CABC7D-D237-4445-BE48-0A9BADCF189A}" sibTransId="{8F3982CC-44CD-484B-A906-49E80B6D5534}"/>
    <dgm:cxn modelId="{3B853280-4CC1-4AB9-A1B3-1328ED364514}" srcId="{FC5F3055-22F3-456E-8CAE-30BEB5030B6B}" destId="{618705A5-0CDA-4DEC-AD11-B21A65823BEE}" srcOrd="1" destOrd="0" parTransId="{318E67EA-4714-430C-9C2C-A75495F051AE}" sibTransId="{712763D4-F890-4E93-88A2-9CB190A6E5ED}"/>
    <dgm:cxn modelId="{17988D8E-2D4C-45AB-BDF3-2CCA7E029774}" type="presOf" srcId="{618705A5-0CDA-4DEC-AD11-B21A65823BEE}" destId="{9862D33E-656F-44EC-9FF4-5E0BF2CF3BF5}" srcOrd="0" destOrd="0" presId="urn:microsoft.com/office/officeart/2008/layout/LinedList"/>
    <dgm:cxn modelId="{70093EA3-640A-429A-99F5-E5D1550F7AF7}" srcId="{FC5F3055-22F3-456E-8CAE-30BEB5030B6B}" destId="{C0D1B44D-48BB-4B20-BE68-E3C4F36811DA}" srcOrd="0" destOrd="0" parTransId="{6EC0B020-CD84-4DBA-BA78-D6A4FB1BF19F}" sibTransId="{2A7E6A69-B29F-4D30-A090-485F296DE826}"/>
    <dgm:cxn modelId="{66D539B1-DAD4-4A09-9C8B-539ED9995887}" type="presOf" srcId="{9F089C33-B0A6-4EEB-8D29-D32099177398}" destId="{7B6A81B5-9199-4ECC-9DC7-6A97E58559BB}" srcOrd="0" destOrd="0" presId="urn:microsoft.com/office/officeart/2008/layout/LinedList"/>
    <dgm:cxn modelId="{590D43F6-90BD-45B3-8E8E-3AB3BE2614BA}" type="presParOf" srcId="{0A6117C4-DDC8-4163-96CD-EC4FF8E2A242}" destId="{CAF47122-E849-4C8D-81B4-6674F1178D83}" srcOrd="0" destOrd="0" presId="urn:microsoft.com/office/officeart/2008/layout/LinedList"/>
    <dgm:cxn modelId="{D2FB2425-AD50-44D6-9F7F-F2D6B65B507D}" type="presParOf" srcId="{0A6117C4-DDC8-4163-96CD-EC4FF8E2A242}" destId="{7F59C1EC-2502-4BC9-8DE1-25C65280EB4F}" srcOrd="1" destOrd="0" presId="urn:microsoft.com/office/officeart/2008/layout/LinedList"/>
    <dgm:cxn modelId="{33F6ADCF-0E3E-48F1-A6E1-0D473AE1A997}" type="presParOf" srcId="{7F59C1EC-2502-4BC9-8DE1-25C65280EB4F}" destId="{DC42D250-D351-4811-88F2-956A5C600C22}" srcOrd="0" destOrd="0" presId="urn:microsoft.com/office/officeart/2008/layout/LinedList"/>
    <dgm:cxn modelId="{5CCE2971-013C-4D7D-B6FF-C41C0E803D25}" type="presParOf" srcId="{7F59C1EC-2502-4BC9-8DE1-25C65280EB4F}" destId="{E83F1FC5-FB1F-4F6A-B36B-06FFDA89B9F4}" srcOrd="1" destOrd="0" presId="urn:microsoft.com/office/officeart/2008/layout/LinedList"/>
    <dgm:cxn modelId="{4CB31A4F-4576-4DEA-BD75-6C2720ACCFCE}" type="presParOf" srcId="{0A6117C4-DDC8-4163-96CD-EC4FF8E2A242}" destId="{868CEF94-8966-4AD2-B772-8360E514DD0B}" srcOrd="2" destOrd="0" presId="urn:microsoft.com/office/officeart/2008/layout/LinedList"/>
    <dgm:cxn modelId="{B77DEAAB-13DD-4EC8-BC05-110F89ED1D1F}" type="presParOf" srcId="{0A6117C4-DDC8-4163-96CD-EC4FF8E2A242}" destId="{CDAABA10-879F-4AEF-A339-4977A5F50F1F}" srcOrd="3" destOrd="0" presId="urn:microsoft.com/office/officeart/2008/layout/LinedList"/>
    <dgm:cxn modelId="{425FE25E-7859-40A7-BA6D-F340DCDFF4CF}" type="presParOf" srcId="{CDAABA10-879F-4AEF-A339-4977A5F50F1F}" destId="{9862D33E-656F-44EC-9FF4-5E0BF2CF3BF5}" srcOrd="0" destOrd="0" presId="urn:microsoft.com/office/officeart/2008/layout/LinedList"/>
    <dgm:cxn modelId="{BC539580-63EE-4C35-8B0D-FB64006CC47E}" type="presParOf" srcId="{CDAABA10-879F-4AEF-A339-4977A5F50F1F}" destId="{A7E798AA-7452-42B9-A4E0-2153438F08A8}" srcOrd="1" destOrd="0" presId="urn:microsoft.com/office/officeart/2008/layout/LinedList"/>
    <dgm:cxn modelId="{22E80CA2-A564-4701-9FCD-E6C28ADD4A66}" type="presParOf" srcId="{0A6117C4-DDC8-4163-96CD-EC4FF8E2A242}" destId="{72387DC5-50B7-4B71-959E-9388564793A4}" srcOrd="4" destOrd="0" presId="urn:microsoft.com/office/officeart/2008/layout/LinedList"/>
    <dgm:cxn modelId="{3B84D5EB-6CF1-44A1-A0B7-105F0C502E6C}" type="presParOf" srcId="{0A6117C4-DDC8-4163-96CD-EC4FF8E2A242}" destId="{2E9AB38A-E00B-4A1C-AF58-74070F172CBF}" srcOrd="5" destOrd="0" presId="urn:microsoft.com/office/officeart/2008/layout/LinedList"/>
    <dgm:cxn modelId="{DB394750-CA14-4D37-8C21-B6534353FBD5}" type="presParOf" srcId="{2E9AB38A-E00B-4A1C-AF58-74070F172CBF}" destId="{7B6A81B5-9199-4ECC-9DC7-6A97E58559BB}" srcOrd="0" destOrd="0" presId="urn:microsoft.com/office/officeart/2008/layout/LinedList"/>
    <dgm:cxn modelId="{40015AE0-27D1-4E3F-A604-2AA09F479EDA}" type="presParOf" srcId="{2E9AB38A-E00B-4A1C-AF58-74070F172CBF}" destId="{A13315B1-5780-4466-972F-2A3A169937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47122-E849-4C8D-81B4-6674F1178D83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42D250-D351-4811-88F2-956A5C600C22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Claude Levi-Strauss </a:t>
          </a:r>
          <a:endParaRPr lang="en-US" sz="4700" kern="1200"/>
        </a:p>
      </dsp:txBody>
      <dsp:txXfrm>
        <a:off x="0" y="2492"/>
        <a:ext cx="6492875" cy="1700138"/>
      </dsp:txXfrm>
    </dsp:sp>
    <dsp:sp modelId="{868CEF94-8966-4AD2-B772-8360E514DD0B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2D33E-656F-44EC-9FF4-5E0BF2CF3BF5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Edmund Leach</a:t>
          </a:r>
          <a:endParaRPr lang="en-US" sz="4700" kern="1200"/>
        </a:p>
      </dsp:txBody>
      <dsp:txXfrm>
        <a:off x="0" y="1702630"/>
        <a:ext cx="6492875" cy="1700138"/>
      </dsp:txXfrm>
    </dsp:sp>
    <dsp:sp modelId="{72387DC5-50B7-4B71-959E-9388564793A4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6A81B5-9199-4ECC-9DC7-6A97E58559BB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/>
            <a:t>Evropská antropologická škola</a:t>
          </a:r>
          <a:endParaRPr lang="en-US" sz="4700" kern="1200"/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E46F-5CB6-406F-AC74-7DA076D737B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C04B-7C62-4942-A21D-9AF90576F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7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E46F-5CB6-406F-AC74-7DA076D737B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C04B-7C62-4942-A21D-9AF90576F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E46F-5CB6-406F-AC74-7DA076D737B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C04B-7C62-4942-A21D-9AF90576F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19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E46F-5CB6-406F-AC74-7DA076D737B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C04B-7C62-4942-A21D-9AF90576F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2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E46F-5CB6-406F-AC74-7DA076D737B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C04B-7C62-4942-A21D-9AF90576F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04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E46F-5CB6-406F-AC74-7DA076D737B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C04B-7C62-4942-A21D-9AF90576F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7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E46F-5CB6-406F-AC74-7DA076D737B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C04B-7C62-4942-A21D-9AF90576F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9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E46F-5CB6-406F-AC74-7DA076D737B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C04B-7C62-4942-A21D-9AF90576F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8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E46F-5CB6-406F-AC74-7DA076D737B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C04B-7C62-4942-A21D-9AF90576F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0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E46F-5CB6-406F-AC74-7DA076D737B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C04B-7C62-4942-A21D-9AF90576F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E46F-5CB6-406F-AC74-7DA076D737B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C04B-7C62-4942-A21D-9AF90576F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06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BE46F-5CB6-406F-AC74-7DA076D737B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1C04B-7C62-4942-A21D-9AF90576F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1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QZ6JnnlAr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8E5A2-26E7-42B0-922B-7604358A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900"/>
              <a:t>Sociální antropologie usiluje o systémovou analýzy socio-kulturních jevů v prostoru a v čase</a:t>
            </a:r>
          </a:p>
        </p:txBody>
      </p:sp>
      <p:pic>
        <p:nvPicPr>
          <p:cNvPr id="1026" name="Picture 2" descr="VÃ½sledek obrÃ¡zku pro life">
            <a:extLst>
              <a:ext uri="{FF2B5EF4-FFF2-40B4-BE49-F238E27FC236}">
                <a16:creationId xmlns:a16="http://schemas.microsoft.com/office/drawing/2014/main" id="{11BBE962-5631-47E9-92B4-7EB0136A7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 b="19991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89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cs-CZ" dirty="0"/>
              <a:t>Funkcionalismus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Bronislaw </a:t>
            </a:r>
            <a:r>
              <a:rPr lang="cs-CZ" dirty="0" err="1"/>
              <a:t>Malinowski</a:t>
            </a:r>
            <a:endParaRPr lang="cs-CZ"/>
          </a:p>
          <a:p>
            <a:pPr algn="l"/>
            <a:endParaRPr lang="cs-CZ"/>
          </a:p>
          <a:p>
            <a:pPr algn="l"/>
            <a:r>
              <a:rPr lang="cs-CZ" dirty="0"/>
              <a:t>Britská antropologická škola</a:t>
            </a: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90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quifer108.files.wordpress.com/2011/10/ethnographer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r="21132" b="2"/>
          <a:stretch/>
        </p:blipFill>
        <p:spPr bwMode="auto">
          <a:xfrm>
            <a:off x="321731" y="321732"/>
            <a:ext cx="7086768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f/f6/Bronislawmalinowski.jpg/220px-Bronislawmalinowsk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/>
          <a:stretch/>
        </p:blipFill>
        <p:spPr bwMode="auto">
          <a:xfrm>
            <a:off x="7499941" y="321732"/>
            <a:ext cx="437032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0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64244" y="3244334"/>
            <a:ext cx="48635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https://www.youtube.com/watch?v=TQZ6JnnlArA</a:t>
            </a:r>
            <a:endParaRPr lang="cs-CZ" dirty="0"/>
          </a:p>
          <a:p>
            <a:endParaRPr lang="cs-CZ" dirty="0"/>
          </a:p>
          <a:p>
            <a:r>
              <a:rPr lang="cs-CZ" dirty="0"/>
              <a:t>	   Hodinový strojek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56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cs-CZ" sz="1000"/>
              <a:t>Franz Boas, Ruth Benedictová, Margaret Meadová</a:t>
            </a:r>
          </a:p>
          <a:p>
            <a:endParaRPr lang="cs-CZ" sz="1000"/>
          </a:p>
          <a:p>
            <a:r>
              <a:rPr lang="cs-CZ" sz="1000"/>
              <a:t>Americká antropologická škola</a:t>
            </a:r>
            <a:endParaRPr lang="en-GB" sz="1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chemeClr val="bg2"/>
                </a:solidFill>
              </a:rPr>
              <a:t>Kulturní relativismus</a:t>
            </a:r>
            <a:endParaRPr lang="en-GB" sz="4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11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8.media.tumblr.com/4cc2b841c9b4e6f6da6dee72905d59a0/tumblr_mgahmwwGgH1rp9t6w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22" y="226229"/>
            <a:ext cx="2369643" cy="346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TGoU1X4t5wM/Tfcff0vWC4I/AAAAAAAACFU/E1wye20HE2U/s1600/FranzBo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4" y="226229"/>
            <a:ext cx="2383308" cy="35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les.davidsychra.webnode.cz/system_preview_detail_200000037-03723046c0/mead.samoa192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57" y="1262128"/>
            <a:ext cx="33432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9/93/Ruth_Benedict.jpg/819px-Ruth_Benedic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84" y="183408"/>
            <a:ext cx="3212366" cy="39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oc.gov/exhibits/mead/images/mm110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96" y="3578336"/>
            <a:ext cx="2697924" cy="32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1.gstatic.com/images?q=tbn:ANd9GcSRjoSZ4yg9uUm0xhn4sw6LVa0b-1JL83PTMHbJGxky4dGAcnt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27" y="4149892"/>
            <a:ext cx="3070714" cy="25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nnovators.vassar.edu/photos/ruth_benedic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70" y="3078050"/>
            <a:ext cx="2721537" cy="40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1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Strukturalismus</a:t>
            </a:r>
            <a:endParaRPr lang="en-GB" sz="3100">
              <a:solidFill>
                <a:srgbClr val="FFFFFF"/>
              </a:solidFill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4E4FB75A-D73B-4AE2-A0CD-2BC5C6357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11516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924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ildculture.com/sites/default/files/claude-levi-strauss5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11" y="128789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XS8UIokvbOg/T4xqIwUk5pI/AAAAAAAAAFI/umJ-2QOZpTA/s1600/levi-strau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9" y="128789"/>
            <a:ext cx="45339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nline.wsj.com/media/marWSJmag_Nose_Tris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07" y="516921"/>
            <a:ext cx="190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esarts.fr/blog/wp-content/uploads/2008/11/livre_claude_levi_strau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0" y="1897488"/>
            <a:ext cx="26003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kings.cam.ac.uk/sites/default/files/archives/erl-4-01-004-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9" y="4363747"/>
            <a:ext cx="4525483" cy="32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dn2.lybrary.com/political_systems_of_highland_burma_study_of_kachin_social_structure_by_edmund_ronald_leach_15974085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07" y="3825025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3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6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73" y="643467"/>
            <a:ext cx="1632495" cy="24756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770689"/>
            <a:ext cx="3252903" cy="222823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41" y="3748194"/>
            <a:ext cx="1623959" cy="24716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960607"/>
            <a:ext cx="3252903" cy="495084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4381671"/>
            <a:ext cx="3252903" cy="121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1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dfwhcfoundation.org/wp-content/uploads/2013/10/Cultural-and-linguistic-competence-in-Patient-care_Sushma-Sharma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1" r="-3" b="9929"/>
          <a:stretch/>
        </p:blipFill>
        <p:spPr bwMode="auto">
          <a:xfrm>
            <a:off x="321730" y="321732"/>
            <a:ext cx="5728548" cy="30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evops.com/wp-content/uploads/2015/05/cultur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r="12889" b="-1"/>
          <a:stretch/>
        </p:blipFill>
        <p:spPr bwMode="auto">
          <a:xfrm>
            <a:off x="321730" y="3489158"/>
            <a:ext cx="5728548" cy="30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ilingualkidsrock.com/wp-content/uploads/2013/06/Aspects-of-Culture-Beyond-Language-infograph-869x1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058"/>
          <a:stretch/>
        </p:blipFill>
        <p:spPr bwMode="auto">
          <a:xfrm>
            <a:off x="6141723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4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Americké pojetí antropologie</a:t>
            </a:r>
          </a:p>
        </p:txBody>
      </p:sp>
      <p:pic>
        <p:nvPicPr>
          <p:cNvPr id="5122" name="Picture 2" descr="http://www.unesco.org/new/fileadmin/MULTIMEDIA/FIELD/Hanoi/images/culture_mainp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r="11977"/>
          <a:stretch/>
        </p:blipFill>
        <p:spPr bwMode="auto">
          <a:xfrm>
            <a:off x="317635" y="321733"/>
            <a:ext cx="415168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cdenver.edu/academics/colleges/CLAS/Departments/anthropology/PublishingImages/206x156/Musiba_0008_2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8" b="1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littlelanguagesite.com/wp-content/uploads/2015/03/linguistics-660x3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r="14986" b="-1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ttp://www.wessexarch.co.uk/system/files/imagecache/lightbox/wysiwyg_imageupload/4/longforth_aerial_photo-02_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2080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6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teoretická        Antropologie      aplikovaná</a:t>
            </a:r>
            <a:endParaRPr lang="en-GB" dirty="0"/>
          </a:p>
        </p:txBody>
      </p:sp>
      <p:pic>
        <p:nvPicPr>
          <p:cNvPr id="3074" name="Picture 2" descr="http://rccblog.com/wp-content/uploads/2014/02/majo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90688"/>
            <a:ext cx="3810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mlow.com/screeningroom/images/SatawalWedding001_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7" y="1460862"/>
            <a:ext cx="3449017" cy="23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ewswire.co.nz/wp-content/uploads/2011/08/giant-MAIN-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5" y="3605349"/>
            <a:ext cx="4389921" cy="22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rashmee.com/wp-content/uploads/2014/09/tanzania_Jerker_Lokrant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16" y="1437785"/>
            <a:ext cx="3555034" cy="23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pi.ning.com/files/dfdlux6KDGxvOd0Z5LRjmYYRSBV8uw0iOyDiNRl9eq2DGRC6GQG-EHV0rKq3U4KJy3QYk9aAeh-8fdvmk3xTba1AfrDfau29/pcapa_activist_women_201006pcapadoesdevelopmentworklalgarh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009" y="3291263"/>
            <a:ext cx="4813991" cy="320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5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Sociologie </a:t>
            </a: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           </a:t>
            </a:r>
            <a: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Antropologie</a:t>
            </a:r>
          </a:p>
        </p:txBody>
      </p:sp>
      <p:pic>
        <p:nvPicPr>
          <p:cNvPr id="1026" name="Picture 2" descr="http://www.ceskatelevize.cz/specialy/ceskysen/foto/press/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2152" b="2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rew.edu/wp-content/uploads/sites/73/peop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30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Sociologie	</a:t>
            </a:r>
            <a:r>
              <a:rPr lang="cs-CZ" dirty="0"/>
              <a:t>					</a:t>
            </a:r>
            <a:r>
              <a:rPr lang="cs-CZ" b="1" dirty="0"/>
              <a:t>Antropologie</a:t>
            </a:r>
            <a:endParaRPr lang="en-GB" b="1" dirty="0"/>
          </a:p>
        </p:txBody>
      </p:sp>
      <p:pic>
        <p:nvPicPr>
          <p:cNvPr id="2050" name="Picture 2" descr="http://www.lindenwood.edu/science/anthropology/images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61" y="1363731"/>
            <a:ext cx="3989552" cy="29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rnika.org/soubory/obrazky/fotogalerie/2010-06-01_Wageningen_pruzkum/thumbs/phoca_thumb_l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41" y="1372602"/>
            <a:ext cx="3972026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vs.cz/images/art/6371528_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5" y="3701413"/>
            <a:ext cx="4796132" cy="30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cx.images-amazon.com/images/I/41KRyhv723L._SY344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57" y="3450210"/>
            <a:ext cx="20002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6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Charles Darwin</a:t>
            </a:r>
            <a:br>
              <a:rPr lang="cs-CZ">
                <a:solidFill>
                  <a:srgbClr val="FFFFFF"/>
                </a:solidFill>
              </a:rPr>
            </a:b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Evolucionismus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9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edia1.mistecko.cz/images/media1:50f828efc76ee.jpg/Dinosau%C5%99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r="1053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botanickafotogalerie.cz/highslide/images/large/4/Equisetum_sylvaticum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-3" b="-3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9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84" y="1046428"/>
            <a:ext cx="7092232" cy="50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76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79</Words>
  <Application>Microsoft Office PowerPoint</Application>
  <PresentationFormat>Širokoúhlá obrazovka</PresentationFormat>
  <Paragraphs>22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Sociální antropologie usiluje o systémovou analýzy socio-kulturních jevů v prostoru a v čase</vt:lpstr>
      <vt:lpstr>Prezentace aplikace PowerPoint</vt:lpstr>
      <vt:lpstr>Americké pojetí antropologie</vt:lpstr>
      <vt:lpstr>  teoretická        Antropologie      aplikovaná</vt:lpstr>
      <vt:lpstr>  Sociologie                                     Antropologie</vt:lpstr>
      <vt:lpstr>Sociologie      Antropologie</vt:lpstr>
      <vt:lpstr>Charles Darwin </vt:lpstr>
      <vt:lpstr>Prezentace aplikace PowerPoint</vt:lpstr>
      <vt:lpstr>Prezentace aplikace PowerPoint</vt:lpstr>
      <vt:lpstr>Funkcionalismus</vt:lpstr>
      <vt:lpstr>Prezentace aplikace PowerPoint</vt:lpstr>
      <vt:lpstr>Prezentace aplikace PowerPoint</vt:lpstr>
      <vt:lpstr>Kulturní relativismus</vt:lpstr>
      <vt:lpstr>Prezentace aplikace PowerPoint</vt:lpstr>
      <vt:lpstr>Strukturalismus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antropologie usiluje o systémovou analýzy socio-kulturních jevů v prostoru a v čase</dc:title>
  <dc:creator>Irena Kašparová</dc:creator>
  <cp:lastModifiedBy>Irena Kašparová</cp:lastModifiedBy>
  <cp:revision>1</cp:revision>
  <dcterms:created xsi:type="dcterms:W3CDTF">2018-09-20T07:31:54Z</dcterms:created>
  <dcterms:modified xsi:type="dcterms:W3CDTF">2020-10-22T09:38:14Z</dcterms:modified>
</cp:coreProperties>
</file>