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258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2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9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37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61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8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27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08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89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69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14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18011-E233-492F-A477-1AFC01FFF7AE}" type="datetimeFigureOut">
              <a:rPr lang="en-GB" smtClean="0"/>
              <a:t>30/09/2015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4CDB3-0FD1-49A0-B4D2-7CBC48F8BC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00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g9Lv224580" TargetMode="External"/><Relationship Id="rId2" Type="http://schemas.openxmlformats.org/officeDocument/2006/relationships/hyperlink" Target="https://www.youtube.com/watch?v=d4yjrDSvze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9_gbVqpBzE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616306" y="3179940"/>
            <a:ext cx="65639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hlinkClick r:id="rId2"/>
              </a:rPr>
              <a:t>https://www.youtube.com/watch?v=d4yjrDSvze0</a:t>
            </a:r>
            <a:r>
              <a:rPr lang="cs-CZ" dirty="0" smtClean="0"/>
              <a:t> polyandrie</a:t>
            </a:r>
          </a:p>
          <a:p>
            <a:r>
              <a:rPr lang="en-GB" dirty="0" smtClean="0">
                <a:hlinkClick r:id="rId3"/>
              </a:rPr>
              <a:t>https://www.youtube.com/watch?v=Vg9Lv224580</a:t>
            </a:r>
            <a:r>
              <a:rPr lang="cs-CZ" dirty="0" smtClean="0"/>
              <a:t> </a:t>
            </a:r>
            <a:r>
              <a:rPr lang="cs-CZ" dirty="0" err="1" smtClean="0"/>
              <a:t>walking</a:t>
            </a:r>
            <a:r>
              <a:rPr lang="cs-CZ" dirty="0" smtClean="0"/>
              <a:t> </a:t>
            </a:r>
            <a:r>
              <a:rPr lang="cs-CZ" dirty="0" err="1" smtClean="0"/>
              <a:t>marriage</a:t>
            </a:r>
            <a:endParaRPr lang="cs-CZ" dirty="0" smtClean="0"/>
          </a:p>
          <a:p>
            <a:r>
              <a:rPr lang="en-GB" dirty="0" smtClean="0">
                <a:hlinkClick r:id="rId4"/>
              </a:rPr>
              <a:t>https://www.youtube.com/watch?v=9_gbVqpBzEc</a:t>
            </a:r>
            <a:r>
              <a:rPr lang="cs-CZ" dirty="0" smtClean="0"/>
              <a:t> </a:t>
            </a:r>
            <a:r>
              <a:rPr lang="cs-CZ" dirty="0" err="1" smtClean="0"/>
              <a:t>polygamy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724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13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Irena Kašparová</dc:creator>
  <cp:lastModifiedBy>Irena Kašparová</cp:lastModifiedBy>
  <cp:revision>3</cp:revision>
  <dcterms:created xsi:type="dcterms:W3CDTF">2014-10-08T18:32:39Z</dcterms:created>
  <dcterms:modified xsi:type="dcterms:W3CDTF">2015-09-30T12:15:14Z</dcterms:modified>
</cp:coreProperties>
</file>