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60" r:id="rId2"/>
    <p:sldId id="257" r:id="rId3"/>
    <p:sldId id="258" r:id="rId4"/>
    <p:sldId id="277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7F45F-3CA5-44AD-A0FA-7996A0A69001}" v="92" dt="2020-10-22T11:10:23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33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.spoustova@gmail.com" userId="08e6bdf35ffb611a" providerId="LiveId" clId="{D2B7F45F-3CA5-44AD-A0FA-7996A0A69001}"/>
    <pc:docChg chg="undo redo custSel addSld modSld sldOrd">
      <pc:chgData name="marta.spoustova@gmail.com" userId="08e6bdf35ffb611a" providerId="LiveId" clId="{D2B7F45F-3CA5-44AD-A0FA-7996A0A69001}" dt="2020-10-24T13:12:48.028" v="1066" actId="20577"/>
      <pc:docMkLst>
        <pc:docMk/>
      </pc:docMkLst>
      <pc:sldChg chg="modSp modAnim">
        <pc:chgData name="marta.spoustova@gmail.com" userId="08e6bdf35ffb611a" providerId="LiveId" clId="{D2B7F45F-3CA5-44AD-A0FA-7996A0A69001}" dt="2020-10-22T11:07:34.634" v="1050" actId="113"/>
        <pc:sldMkLst>
          <pc:docMk/>
          <pc:sldMk cId="1736693185" sldId="257"/>
        </pc:sldMkLst>
        <pc:spChg chg="mod">
          <ac:chgData name="marta.spoustova@gmail.com" userId="08e6bdf35ffb611a" providerId="LiveId" clId="{D2B7F45F-3CA5-44AD-A0FA-7996A0A69001}" dt="2020-10-22T11:07:34.634" v="1050" actId="113"/>
          <ac:spMkLst>
            <pc:docMk/>
            <pc:sldMk cId="1736693185" sldId="257"/>
            <ac:spMk id="2" creationId="{18C3B467-088C-4F3D-A9A7-105C4E1E20CD}"/>
          </ac:spMkLst>
        </pc:spChg>
      </pc:sldChg>
      <pc:sldChg chg="modSp mod modAnim">
        <pc:chgData name="marta.spoustova@gmail.com" userId="08e6bdf35ffb611a" providerId="LiveId" clId="{D2B7F45F-3CA5-44AD-A0FA-7996A0A69001}" dt="2020-10-22T11:07:54.104" v="1052" actId="1076"/>
        <pc:sldMkLst>
          <pc:docMk/>
          <pc:sldMk cId="121601030" sldId="258"/>
        </pc:sldMkLst>
        <pc:spChg chg="mod">
          <ac:chgData name="marta.spoustova@gmail.com" userId="08e6bdf35ffb611a" providerId="LiveId" clId="{D2B7F45F-3CA5-44AD-A0FA-7996A0A69001}" dt="2020-10-22T11:07:54.104" v="1052" actId="1076"/>
          <ac:spMkLst>
            <pc:docMk/>
            <pc:sldMk cId="121601030" sldId="258"/>
            <ac:spMk id="8" creationId="{A2FB017F-4F77-42E7-9212-B32A30026140}"/>
          </ac:spMkLst>
        </pc:spChg>
      </pc:sldChg>
      <pc:sldChg chg="addSp modSp mod modAnim">
        <pc:chgData name="marta.spoustova@gmail.com" userId="08e6bdf35ffb611a" providerId="LiveId" clId="{D2B7F45F-3CA5-44AD-A0FA-7996A0A69001}" dt="2020-10-22T10:45:13.215" v="920" actId="1076"/>
        <pc:sldMkLst>
          <pc:docMk/>
          <pc:sldMk cId="1058426880" sldId="259"/>
        </pc:sldMkLst>
        <pc:spChg chg="mod">
          <ac:chgData name="marta.spoustova@gmail.com" userId="08e6bdf35ffb611a" providerId="LiveId" clId="{D2B7F45F-3CA5-44AD-A0FA-7996A0A69001}" dt="2020-10-22T09:48:10.439" v="206" actId="113"/>
          <ac:spMkLst>
            <pc:docMk/>
            <pc:sldMk cId="1058426880" sldId="259"/>
            <ac:spMk id="12" creationId="{D3189570-7AF9-4206-92CA-6254823DFE36}"/>
          </ac:spMkLst>
        </pc:spChg>
        <pc:spChg chg="mod">
          <ac:chgData name="marta.spoustova@gmail.com" userId="08e6bdf35ffb611a" providerId="LiveId" clId="{D2B7F45F-3CA5-44AD-A0FA-7996A0A69001}" dt="2020-10-22T10:14:28.034" v="439" actId="1076"/>
          <ac:spMkLst>
            <pc:docMk/>
            <pc:sldMk cId="1058426880" sldId="259"/>
            <ac:spMk id="14" creationId="{A8226D8A-E877-449E-8F68-AB81FE9E8DAF}"/>
          </ac:spMkLst>
        </pc:spChg>
        <pc:picChg chg="add mod">
          <ac:chgData name="marta.spoustova@gmail.com" userId="08e6bdf35ffb611a" providerId="LiveId" clId="{D2B7F45F-3CA5-44AD-A0FA-7996A0A69001}" dt="2020-10-22T10:45:13.215" v="920" actId="1076"/>
          <ac:picMkLst>
            <pc:docMk/>
            <pc:sldMk cId="1058426880" sldId="259"/>
            <ac:picMk id="7" creationId="{8576E868-7560-4B3C-8C24-C6400CD0510A}"/>
          </ac:picMkLst>
        </pc:picChg>
      </pc:sldChg>
      <pc:sldChg chg="addSp delSp modSp mod">
        <pc:chgData name="marta.spoustova@gmail.com" userId="08e6bdf35ffb611a" providerId="LiveId" clId="{D2B7F45F-3CA5-44AD-A0FA-7996A0A69001}" dt="2020-10-22T11:10:35.454" v="1062" actId="1076"/>
        <pc:sldMkLst>
          <pc:docMk/>
          <pc:sldMk cId="2564698134" sldId="261"/>
        </pc:sldMkLst>
        <pc:spChg chg="mod">
          <ac:chgData name="marta.spoustova@gmail.com" userId="08e6bdf35ffb611a" providerId="LiveId" clId="{D2B7F45F-3CA5-44AD-A0FA-7996A0A69001}" dt="2020-10-22T10:14:42.823" v="441" actId="207"/>
          <ac:spMkLst>
            <pc:docMk/>
            <pc:sldMk cId="2564698134" sldId="261"/>
            <ac:spMk id="6" creationId="{EFB1767E-AD29-45CB-9353-4256E29AE3D4}"/>
          </ac:spMkLst>
        </pc:spChg>
        <pc:picChg chg="add del mod">
          <ac:chgData name="marta.spoustova@gmail.com" userId="08e6bdf35ffb611a" providerId="LiveId" clId="{D2B7F45F-3CA5-44AD-A0FA-7996A0A69001}" dt="2020-10-22T11:10:16.465" v="1056" actId="478"/>
          <ac:picMkLst>
            <pc:docMk/>
            <pc:sldMk cId="2564698134" sldId="261"/>
            <ac:picMk id="9" creationId="{186BFBFE-746A-4373-995A-40DF6E79E268}"/>
          </ac:picMkLst>
        </pc:picChg>
        <pc:picChg chg="add mod">
          <ac:chgData name="marta.spoustova@gmail.com" userId="08e6bdf35ffb611a" providerId="LiveId" clId="{D2B7F45F-3CA5-44AD-A0FA-7996A0A69001}" dt="2020-10-22T11:10:35.454" v="1062" actId="1076"/>
          <ac:picMkLst>
            <pc:docMk/>
            <pc:sldMk cId="2564698134" sldId="261"/>
            <ac:picMk id="11" creationId="{D64DA874-F34D-4FA6-8058-AE4F03A11C30}"/>
          </ac:picMkLst>
        </pc:picChg>
      </pc:sldChg>
      <pc:sldChg chg="addSp modSp mod modAnim">
        <pc:chgData name="marta.spoustova@gmail.com" userId="08e6bdf35ffb611a" providerId="LiveId" clId="{D2B7F45F-3CA5-44AD-A0FA-7996A0A69001}" dt="2020-10-22T11:02:50.629" v="1021" actId="1076"/>
        <pc:sldMkLst>
          <pc:docMk/>
          <pc:sldMk cId="923789627" sldId="266"/>
        </pc:sldMkLst>
        <pc:spChg chg="mod">
          <ac:chgData name="marta.spoustova@gmail.com" userId="08e6bdf35ffb611a" providerId="LiveId" clId="{D2B7F45F-3CA5-44AD-A0FA-7996A0A69001}" dt="2020-10-22T10:22:01.520" v="564" actId="207"/>
          <ac:spMkLst>
            <pc:docMk/>
            <pc:sldMk cId="923789627" sldId="266"/>
            <ac:spMk id="2" creationId="{3FC745D3-7DF4-4D2D-BE0C-E8907F0EB77B}"/>
          </ac:spMkLst>
        </pc:spChg>
        <pc:spChg chg="mod">
          <ac:chgData name="marta.spoustova@gmail.com" userId="08e6bdf35ffb611a" providerId="LiveId" clId="{D2B7F45F-3CA5-44AD-A0FA-7996A0A69001}" dt="2020-10-22T10:22:06.339" v="565" actId="207"/>
          <ac:spMkLst>
            <pc:docMk/>
            <pc:sldMk cId="923789627" sldId="266"/>
            <ac:spMk id="3" creationId="{540EBE3D-E0E8-405A-8B5C-16534AA2C0C6}"/>
          </ac:spMkLst>
        </pc:spChg>
        <pc:picChg chg="add mod">
          <ac:chgData name="marta.spoustova@gmail.com" userId="08e6bdf35ffb611a" providerId="LiveId" clId="{D2B7F45F-3CA5-44AD-A0FA-7996A0A69001}" dt="2020-10-22T11:02:50.629" v="1021" actId="1076"/>
          <ac:picMkLst>
            <pc:docMk/>
            <pc:sldMk cId="923789627" sldId="266"/>
            <ac:picMk id="9" creationId="{CCC53B74-D02E-45FA-9C49-16B5C60A6200}"/>
          </ac:picMkLst>
        </pc:picChg>
      </pc:sldChg>
      <pc:sldChg chg="modSp mod modAnim">
        <pc:chgData name="marta.spoustova@gmail.com" userId="08e6bdf35ffb611a" providerId="LiveId" clId="{D2B7F45F-3CA5-44AD-A0FA-7996A0A69001}" dt="2020-10-22T10:41:16.997" v="904"/>
        <pc:sldMkLst>
          <pc:docMk/>
          <pc:sldMk cId="4096727984" sldId="267"/>
        </pc:sldMkLst>
        <pc:spChg chg="mod">
          <ac:chgData name="marta.spoustova@gmail.com" userId="08e6bdf35ffb611a" providerId="LiveId" clId="{D2B7F45F-3CA5-44AD-A0FA-7996A0A69001}" dt="2020-10-22T10:19:06.511" v="482" actId="20577"/>
          <ac:spMkLst>
            <pc:docMk/>
            <pc:sldMk cId="4096727984" sldId="267"/>
            <ac:spMk id="2" creationId="{B7931EDB-B178-400C-BAF6-9A70684BDE5E}"/>
          </ac:spMkLst>
        </pc:spChg>
        <pc:spChg chg="mod">
          <ac:chgData name="marta.spoustova@gmail.com" userId="08e6bdf35ffb611a" providerId="LiveId" clId="{D2B7F45F-3CA5-44AD-A0FA-7996A0A69001}" dt="2020-10-22T09:44:41.884" v="66" actId="113"/>
          <ac:spMkLst>
            <pc:docMk/>
            <pc:sldMk cId="4096727984" sldId="267"/>
            <ac:spMk id="3" creationId="{1D6367E4-0213-4CE9-86EB-1D8072086513}"/>
          </ac:spMkLst>
        </pc:spChg>
      </pc:sldChg>
      <pc:sldChg chg="modSp new mod ord modAnim">
        <pc:chgData name="marta.spoustova@gmail.com" userId="08e6bdf35ffb611a" providerId="LiveId" clId="{D2B7F45F-3CA5-44AD-A0FA-7996A0A69001}" dt="2020-10-24T09:16:29.846" v="1064"/>
        <pc:sldMkLst>
          <pc:docMk/>
          <pc:sldMk cId="2886589925" sldId="268"/>
        </pc:sldMkLst>
        <pc:spChg chg="mod">
          <ac:chgData name="marta.spoustova@gmail.com" userId="08e6bdf35ffb611a" providerId="LiveId" clId="{D2B7F45F-3CA5-44AD-A0FA-7996A0A69001}" dt="2020-10-22T10:18:13.472" v="471" actId="20577"/>
          <ac:spMkLst>
            <pc:docMk/>
            <pc:sldMk cId="2886589925" sldId="268"/>
            <ac:spMk id="2" creationId="{53731016-2BA5-4AFD-9DA9-AB5841CEE4ED}"/>
          </ac:spMkLst>
        </pc:spChg>
        <pc:spChg chg="mod">
          <ac:chgData name="marta.spoustova@gmail.com" userId="08e6bdf35ffb611a" providerId="LiveId" clId="{D2B7F45F-3CA5-44AD-A0FA-7996A0A69001}" dt="2020-10-22T09:42:14.672" v="57" actId="207"/>
          <ac:spMkLst>
            <pc:docMk/>
            <pc:sldMk cId="2886589925" sldId="268"/>
            <ac:spMk id="3" creationId="{475D220A-DB6E-4DA7-871F-054B07E99C54}"/>
          </ac:spMkLst>
        </pc:spChg>
        <pc:spChg chg="mod">
          <ac:chgData name="marta.spoustova@gmail.com" userId="08e6bdf35ffb611a" providerId="LiveId" clId="{D2B7F45F-3CA5-44AD-A0FA-7996A0A69001}" dt="2020-10-22T09:42:08.693" v="56" actId="20577"/>
          <ac:spMkLst>
            <pc:docMk/>
            <pc:sldMk cId="2886589925" sldId="268"/>
            <ac:spMk id="4" creationId="{B5EC53CE-89E6-4E3C-AAB9-D58D68876379}"/>
          </ac:spMkLst>
        </pc:spChg>
      </pc:sldChg>
      <pc:sldChg chg="modSp new mod modAnim">
        <pc:chgData name="marta.spoustova@gmail.com" userId="08e6bdf35ffb611a" providerId="LiveId" clId="{D2B7F45F-3CA5-44AD-A0FA-7996A0A69001}" dt="2020-10-22T10:43:45.260" v="917"/>
        <pc:sldMkLst>
          <pc:docMk/>
          <pc:sldMk cId="2834193345" sldId="269"/>
        </pc:sldMkLst>
        <pc:spChg chg="mod">
          <ac:chgData name="marta.spoustova@gmail.com" userId="08e6bdf35ffb611a" providerId="LiveId" clId="{D2B7F45F-3CA5-44AD-A0FA-7996A0A69001}" dt="2020-10-22T10:18:22.215" v="477" actId="20577"/>
          <ac:spMkLst>
            <pc:docMk/>
            <pc:sldMk cId="2834193345" sldId="269"/>
            <ac:spMk id="2" creationId="{E1478D54-AAD3-4BBA-83ED-D98D3768ABEA}"/>
          </ac:spMkLst>
        </pc:spChg>
        <pc:spChg chg="mod">
          <ac:chgData name="marta.spoustova@gmail.com" userId="08e6bdf35ffb611a" providerId="LiveId" clId="{D2B7F45F-3CA5-44AD-A0FA-7996A0A69001}" dt="2020-10-22T09:45:53.802" v="105" actId="207"/>
          <ac:spMkLst>
            <pc:docMk/>
            <pc:sldMk cId="2834193345" sldId="269"/>
            <ac:spMk id="3" creationId="{8032282B-4A35-4560-9CD4-5D0B68DC3C3D}"/>
          </ac:spMkLst>
        </pc:spChg>
        <pc:spChg chg="mod">
          <ac:chgData name="marta.spoustova@gmail.com" userId="08e6bdf35ffb611a" providerId="LiveId" clId="{D2B7F45F-3CA5-44AD-A0FA-7996A0A69001}" dt="2020-10-22T09:47:28.520" v="204" actId="20577"/>
          <ac:spMkLst>
            <pc:docMk/>
            <pc:sldMk cId="2834193345" sldId="269"/>
            <ac:spMk id="4" creationId="{F59F27B4-9657-4AE6-905C-C032F9B6859E}"/>
          </ac:spMkLst>
        </pc:spChg>
      </pc:sldChg>
      <pc:sldChg chg="addSp delSp modSp new mod ord modAnim">
        <pc:chgData name="marta.spoustova@gmail.com" userId="08e6bdf35ffb611a" providerId="LiveId" clId="{D2B7F45F-3CA5-44AD-A0FA-7996A0A69001}" dt="2020-10-22T10:41:43.069" v="907"/>
        <pc:sldMkLst>
          <pc:docMk/>
          <pc:sldMk cId="2957353966" sldId="270"/>
        </pc:sldMkLst>
        <pc:spChg chg="mod">
          <ac:chgData name="marta.spoustova@gmail.com" userId="08e6bdf35ffb611a" providerId="LiveId" clId="{D2B7F45F-3CA5-44AD-A0FA-7996A0A69001}" dt="2020-10-22T10:21:02.294" v="551" actId="207"/>
          <ac:spMkLst>
            <pc:docMk/>
            <pc:sldMk cId="2957353966" sldId="270"/>
            <ac:spMk id="2" creationId="{780DCF5D-9C75-468E-92F2-BC370D4C1EF5}"/>
          </ac:spMkLst>
        </pc:spChg>
        <pc:spChg chg="del">
          <ac:chgData name="marta.spoustova@gmail.com" userId="08e6bdf35ffb611a" providerId="LiveId" clId="{D2B7F45F-3CA5-44AD-A0FA-7996A0A69001}" dt="2020-10-22T09:52:05.930" v="233" actId="931"/>
          <ac:spMkLst>
            <pc:docMk/>
            <pc:sldMk cId="2957353966" sldId="270"/>
            <ac:spMk id="3" creationId="{AC4C138D-DE5C-42BB-82C9-9EC3FEF35CEC}"/>
          </ac:spMkLst>
        </pc:spChg>
        <pc:spChg chg="mod">
          <ac:chgData name="marta.spoustova@gmail.com" userId="08e6bdf35ffb611a" providerId="LiveId" clId="{D2B7F45F-3CA5-44AD-A0FA-7996A0A69001}" dt="2020-10-22T10:21:13.429" v="554" actId="207"/>
          <ac:spMkLst>
            <pc:docMk/>
            <pc:sldMk cId="2957353966" sldId="270"/>
            <ac:spMk id="4" creationId="{EF703012-16A1-46DC-AC32-8EEDA34052C1}"/>
          </ac:spMkLst>
        </pc:spChg>
        <pc:picChg chg="add mod">
          <ac:chgData name="marta.spoustova@gmail.com" userId="08e6bdf35ffb611a" providerId="LiveId" clId="{D2B7F45F-3CA5-44AD-A0FA-7996A0A69001}" dt="2020-10-22T09:52:19.279" v="238" actId="1076"/>
          <ac:picMkLst>
            <pc:docMk/>
            <pc:sldMk cId="2957353966" sldId="270"/>
            <ac:picMk id="7" creationId="{DCCDE8AD-C7DC-458A-A6E6-FE52348141BE}"/>
          </ac:picMkLst>
        </pc:picChg>
      </pc:sldChg>
      <pc:sldChg chg="addSp modSp new mod modAnim">
        <pc:chgData name="marta.spoustova@gmail.com" userId="08e6bdf35ffb611a" providerId="LiveId" clId="{D2B7F45F-3CA5-44AD-A0FA-7996A0A69001}" dt="2020-10-22T11:07:12.064" v="1049" actId="14100"/>
        <pc:sldMkLst>
          <pc:docMk/>
          <pc:sldMk cId="230688173" sldId="271"/>
        </pc:sldMkLst>
        <pc:spChg chg="mod">
          <ac:chgData name="marta.spoustova@gmail.com" userId="08e6bdf35ffb611a" providerId="LiveId" clId="{D2B7F45F-3CA5-44AD-A0FA-7996A0A69001}" dt="2020-10-22T10:21:18.422" v="555" actId="207"/>
          <ac:spMkLst>
            <pc:docMk/>
            <pc:sldMk cId="230688173" sldId="271"/>
            <ac:spMk id="2" creationId="{3148E84A-A064-446B-8538-DC80E0A94131}"/>
          </ac:spMkLst>
        </pc:spChg>
        <pc:spChg chg="mod">
          <ac:chgData name="marta.spoustova@gmail.com" userId="08e6bdf35ffb611a" providerId="LiveId" clId="{D2B7F45F-3CA5-44AD-A0FA-7996A0A69001}" dt="2020-10-22T11:06:56.988" v="1045" actId="27636"/>
          <ac:spMkLst>
            <pc:docMk/>
            <pc:sldMk cId="230688173" sldId="271"/>
            <ac:spMk id="3" creationId="{BCFB5F7B-C875-47CA-A81A-E6976FA9F578}"/>
          </ac:spMkLst>
        </pc:spChg>
        <pc:spChg chg="mod">
          <ac:chgData name="marta.spoustova@gmail.com" userId="08e6bdf35ffb611a" providerId="LiveId" clId="{D2B7F45F-3CA5-44AD-A0FA-7996A0A69001}" dt="2020-10-22T11:06:56.972" v="1044" actId="27636"/>
          <ac:spMkLst>
            <pc:docMk/>
            <pc:sldMk cId="230688173" sldId="271"/>
            <ac:spMk id="4" creationId="{F8FE4C5F-0AD0-46AD-AB60-59A1F469FC25}"/>
          </ac:spMkLst>
        </pc:spChg>
        <pc:picChg chg="add mod">
          <ac:chgData name="marta.spoustova@gmail.com" userId="08e6bdf35ffb611a" providerId="LiveId" clId="{D2B7F45F-3CA5-44AD-A0FA-7996A0A69001}" dt="2020-10-22T11:07:12.064" v="1049" actId="14100"/>
          <ac:picMkLst>
            <pc:docMk/>
            <pc:sldMk cId="230688173" sldId="271"/>
            <ac:picMk id="7" creationId="{4172798E-BB7B-4DB3-8FFA-2DF45F319A3E}"/>
          </ac:picMkLst>
        </pc:picChg>
      </pc:sldChg>
      <pc:sldChg chg="addSp delSp modSp new mod modAnim">
        <pc:chgData name="marta.spoustova@gmail.com" userId="08e6bdf35ffb611a" providerId="LiveId" clId="{D2B7F45F-3CA5-44AD-A0FA-7996A0A69001}" dt="2020-10-22T11:06:38.350" v="1040" actId="1076"/>
        <pc:sldMkLst>
          <pc:docMk/>
          <pc:sldMk cId="2375420500" sldId="272"/>
        </pc:sldMkLst>
        <pc:spChg chg="mod">
          <ac:chgData name="marta.spoustova@gmail.com" userId="08e6bdf35ffb611a" providerId="LiveId" clId="{D2B7F45F-3CA5-44AD-A0FA-7996A0A69001}" dt="2020-10-22T10:21:38.682" v="560" actId="207"/>
          <ac:spMkLst>
            <pc:docMk/>
            <pc:sldMk cId="2375420500" sldId="272"/>
            <ac:spMk id="2" creationId="{7445F394-BD39-4D8D-B5E1-D259EF73CD31}"/>
          </ac:spMkLst>
        </pc:spChg>
        <pc:spChg chg="mod">
          <ac:chgData name="marta.spoustova@gmail.com" userId="08e6bdf35ffb611a" providerId="LiveId" clId="{D2B7F45F-3CA5-44AD-A0FA-7996A0A69001}" dt="2020-10-22T10:22:27.523" v="569" actId="20577"/>
          <ac:spMkLst>
            <pc:docMk/>
            <pc:sldMk cId="2375420500" sldId="272"/>
            <ac:spMk id="3" creationId="{02B69315-066C-449F-9A41-D91B5316A833}"/>
          </ac:spMkLst>
        </pc:spChg>
        <pc:spChg chg="mod">
          <ac:chgData name="marta.spoustova@gmail.com" userId="08e6bdf35ffb611a" providerId="LiveId" clId="{D2B7F45F-3CA5-44AD-A0FA-7996A0A69001}" dt="2020-10-22T10:21:48.919" v="563" actId="207"/>
          <ac:spMkLst>
            <pc:docMk/>
            <pc:sldMk cId="2375420500" sldId="272"/>
            <ac:spMk id="4" creationId="{4EE9E276-E661-470B-9E63-0DB96B1992C9}"/>
          </ac:spMkLst>
        </pc:spChg>
        <pc:picChg chg="add del mod">
          <ac:chgData name="marta.spoustova@gmail.com" userId="08e6bdf35ffb611a" providerId="LiveId" clId="{D2B7F45F-3CA5-44AD-A0FA-7996A0A69001}" dt="2020-10-22T11:06:15.308" v="1036" actId="478"/>
          <ac:picMkLst>
            <pc:docMk/>
            <pc:sldMk cId="2375420500" sldId="272"/>
            <ac:picMk id="7" creationId="{E59D357F-5BBD-40FB-A563-2747A7B6E2AD}"/>
          </ac:picMkLst>
        </pc:picChg>
        <pc:picChg chg="add mod">
          <ac:chgData name="marta.spoustova@gmail.com" userId="08e6bdf35ffb611a" providerId="LiveId" clId="{D2B7F45F-3CA5-44AD-A0FA-7996A0A69001}" dt="2020-10-22T11:06:38.350" v="1040" actId="1076"/>
          <ac:picMkLst>
            <pc:docMk/>
            <pc:sldMk cId="2375420500" sldId="272"/>
            <ac:picMk id="9" creationId="{3EF235BC-D27E-424D-99EB-84D49EC99F88}"/>
          </ac:picMkLst>
        </pc:picChg>
      </pc:sldChg>
      <pc:sldChg chg="modSp new mod modAnim">
        <pc:chgData name="marta.spoustova@gmail.com" userId="08e6bdf35ffb611a" providerId="LiveId" clId="{D2B7F45F-3CA5-44AD-A0FA-7996A0A69001}" dt="2020-10-22T10:43:21.041" v="915"/>
        <pc:sldMkLst>
          <pc:docMk/>
          <pc:sldMk cId="4076241058" sldId="273"/>
        </pc:sldMkLst>
        <pc:spChg chg="mod">
          <ac:chgData name="marta.spoustova@gmail.com" userId="08e6bdf35ffb611a" providerId="LiveId" clId="{D2B7F45F-3CA5-44AD-A0FA-7996A0A69001}" dt="2020-10-22T10:25:22.823" v="599" actId="207"/>
          <ac:spMkLst>
            <pc:docMk/>
            <pc:sldMk cId="4076241058" sldId="273"/>
            <ac:spMk id="2" creationId="{4F2E58C5-B636-4887-A064-DF2DC48E8857}"/>
          </ac:spMkLst>
        </pc:spChg>
        <pc:spChg chg="mod">
          <ac:chgData name="marta.spoustova@gmail.com" userId="08e6bdf35ffb611a" providerId="LiveId" clId="{D2B7F45F-3CA5-44AD-A0FA-7996A0A69001}" dt="2020-10-22T10:25:41.301" v="606" actId="207"/>
          <ac:spMkLst>
            <pc:docMk/>
            <pc:sldMk cId="4076241058" sldId="273"/>
            <ac:spMk id="3" creationId="{D121D621-F484-4409-AAA7-C062D82F3081}"/>
          </ac:spMkLst>
        </pc:spChg>
        <pc:spChg chg="mod">
          <ac:chgData name="marta.spoustova@gmail.com" userId="08e6bdf35ffb611a" providerId="LiveId" clId="{D2B7F45F-3CA5-44AD-A0FA-7996A0A69001}" dt="2020-10-22T10:24:35.965" v="593" actId="20577"/>
          <ac:spMkLst>
            <pc:docMk/>
            <pc:sldMk cId="4076241058" sldId="273"/>
            <ac:spMk id="4" creationId="{C2058660-E929-4D56-86A7-2F027A8792F7}"/>
          </ac:spMkLst>
        </pc:spChg>
      </pc:sldChg>
      <pc:sldChg chg="addSp delSp modSp new mod">
        <pc:chgData name="marta.spoustova@gmail.com" userId="08e6bdf35ffb611a" providerId="LiveId" clId="{D2B7F45F-3CA5-44AD-A0FA-7996A0A69001}" dt="2020-10-22T10:29:06.822" v="626" actId="931"/>
        <pc:sldMkLst>
          <pc:docMk/>
          <pc:sldMk cId="869839247" sldId="274"/>
        </pc:sldMkLst>
        <pc:spChg chg="mod">
          <ac:chgData name="marta.spoustova@gmail.com" userId="08e6bdf35ffb611a" providerId="LiveId" clId="{D2B7F45F-3CA5-44AD-A0FA-7996A0A69001}" dt="2020-10-22T10:26:58.914" v="619" actId="20577"/>
          <ac:spMkLst>
            <pc:docMk/>
            <pc:sldMk cId="869839247" sldId="274"/>
            <ac:spMk id="2" creationId="{02A3B8E2-13A8-4978-9171-C5BA0ED6E651}"/>
          </ac:spMkLst>
        </pc:spChg>
        <pc:spChg chg="del">
          <ac:chgData name="marta.spoustova@gmail.com" userId="08e6bdf35ffb611a" providerId="LiveId" clId="{D2B7F45F-3CA5-44AD-A0FA-7996A0A69001}" dt="2020-10-22T10:27:11.486" v="620" actId="931"/>
          <ac:spMkLst>
            <pc:docMk/>
            <pc:sldMk cId="869839247" sldId="274"/>
            <ac:spMk id="3" creationId="{44A41D77-29D1-4A6A-ACD7-71F4618C8B57}"/>
          </ac:spMkLst>
        </pc:spChg>
        <pc:spChg chg="add del mod">
          <ac:chgData name="marta.spoustova@gmail.com" userId="08e6bdf35ffb611a" providerId="LiveId" clId="{D2B7F45F-3CA5-44AD-A0FA-7996A0A69001}" dt="2020-10-22T10:29:06.822" v="626" actId="931"/>
          <ac:spMkLst>
            <pc:docMk/>
            <pc:sldMk cId="869839247" sldId="274"/>
            <ac:spMk id="8" creationId="{4A546BC8-A571-463B-91F2-98B17C18E194}"/>
          </ac:spMkLst>
        </pc:spChg>
        <pc:picChg chg="add del mod">
          <ac:chgData name="marta.spoustova@gmail.com" userId="08e6bdf35ffb611a" providerId="LiveId" clId="{D2B7F45F-3CA5-44AD-A0FA-7996A0A69001}" dt="2020-10-22T10:28:56.360" v="625" actId="478"/>
          <ac:picMkLst>
            <pc:docMk/>
            <pc:sldMk cId="869839247" sldId="274"/>
            <ac:picMk id="6" creationId="{A2CCC5D5-7DCA-4A65-A757-54D0EC1AA767}"/>
          </ac:picMkLst>
        </pc:picChg>
        <pc:picChg chg="add mod">
          <ac:chgData name="marta.spoustova@gmail.com" userId="08e6bdf35ffb611a" providerId="LiveId" clId="{D2B7F45F-3CA5-44AD-A0FA-7996A0A69001}" dt="2020-10-22T10:29:06.822" v="626" actId="931"/>
          <ac:picMkLst>
            <pc:docMk/>
            <pc:sldMk cId="869839247" sldId="274"/>
            <ac:picMk id="10" creationId="{7E7B7853-3AEA-4753-8687-B104BE5D5F5C}"/>
          </ac:picMkLst>
        </pc:picChg>
      </pc:sldChg>
      <pc:sldChg chg="addSp delSp modSp new mod">
        <pc:chgData name="marta.spoustova@gmail.com" userId="08e6bdf35ffb611a" providerId="LiveId" clId="{D2B7F45F-3CA5-44AD-A0FA-7996A0A69001}" dt="2020-10-24T13:12:48.028" v="1066" actId="20577"/>
        <pc:sldMkLst>
          <pc:docMk/>
          <pc:sldMk cId="1745797421" sldId="275"/>
        </pc:sldMkLst>
        <pc:spChg chg="mod">
          <ac:chgData name="marta.spoustova@gmail.com" userId="08e6bdf35ffb611a" providerId="LiveId" clId="{D2B7F45F-3CA5-44AD-A0FA-7996A0A69001}" dt="2020-10-24T13:12:48.028" v="1066" actId="20577"/>
          <ac:spMkLst>
            <pc:docMk/>
            <pc:sldMk cId="1745797421" sldId="275"/>
            <ac:spMk id="2" creationId="{FEBE6F6E-6CF1-4708-A499-C0DDDBF05D58}"/>
          </ac:spMkLst>
        </pc:spChg>
        <pc:spChg chg="add del mod">
          <ac:chgData name="marta.spoustova@gmail.com" userId="08e6bdf35ffb611a" providerId="LiveId" clId="{D2B7F45F-3CA5-44AD-A0FA-7996A0A69001}" dt="2020-10-22T10:36:17.803" v="890" actId="20577"/>
          <ac:spMkLst>
            <pc:docMk/>
            <pc:sldMk cId="1745797421" sldId="275"/>
            <ac:spMk id="3" creationId="{78AA75C5-546B-44B6-9A1D-3898380D39B8}"/>
          </ac:spMkLst>
        </pc:spChg>
        <pc:graphicFrameChg chg="add del mod">
          <ac:chgData name="marta.spoustova@gmail.com" userId="08e6bdf35ffb611a" providerId="LiveId" clId="{D2B7F45F-3CA5-44AD-A0FA-7996A0A69001}" dt="2020-10-22T10:31:10.997" v="654"/>
          <ac:graphicFrameMkLst>
            <pc:docMk/>
            <pc:sldMk cId="1745797421" sldId="275"/>
            <ac:graphicFrameMk id="5" creationId="{C5A79A03-BE31-4CC7-B609-B0B697DF0550}"/>
          </ac:graphicFrameMkLst>
        </pc:graphicFrameChg>
        <pc:picChg chg="add mod">
          <ac:chgData name="marta.spoustova@gmail.com" userId="08e6bdf35ffb611a" providerId="LiveId" clId="{D2B7F45F-3CA5-44AD-A0FA-7996A0A69001}" dt="2020-10-22T10:34:33.291" v="820" actId="1076"/>
          <ac:picMkLst>
            <pc:docMk/>
            <pc:sldMk cId="1745797421" sldId="275"/>
            <ac:picMk id="7" creationId="{FA6FAFF8-CCF1-4183-99FB-1AF59200F637}"/>
          </ac:picMkLst>
        </pc:picChg>
      </pc:sldChg>
      <pc:sldChg chg="addSp delSp modSp new mod setBg">
        <pc:chgData name="marta.spoustova@gmail.com" userId="08e6bdf35ffb611a" providerId="LiveId" clId="{D2B7F45F-3CA5-44AD-A0FA-7996A0A69001}" dt="2020-10-22T10:37:57.455" v="897" actId="1076"/>
        <pc:sldMkLst>
          <pc:docMk/>
          <pc:sldMk cId="2074635006" sldId="276"/>
        </pc:sldMkLst>
        <pc:spChg chg="del">
          <ac:chgData name="marta.spoustova@gmail.com" userId="08e6bdf35ffb611a" providerId="LiveId" clId="{D2B7F45F-3CA5-44AD-A0FA-7996A0A69001}" dt="2020-10-22T10:37:12.276" v="892" actId="931"/>
          <ac:spMkLst>
            <pc:docMk/>
            <pc:sldMk cId="2074635006" sldId="276"/>
            <ac:spMk id="3" creationId="{033DC790-DFC1-4516-9E65-445F11416A9F}"/>
          </ac:spMkLst>
        </pc:spChg>
        <pc:picChg chg="add mod">
          <ac:chgData name="marta.spoustova@gmail.com" userId="08e6bdf35ffb611a" providerId="LiveId" clId="{D2B7F45F-3CA5-44AD-A0FA-7996A0A69001}" dt="2020-10-22T10:37:57.455" v="897" actId="1076"/>
          <ac:picMkLst>
            <pc:docMk/>
            <pc:sldMk cId="2074635006" sldId="276"/>
            <ac:picMk id="6" creationId="{D8A8AFF3-F06F-484A-B2A7-6F79B9974298}"/>
          </ac:picMkLst>
        </pc:picChg>
      </pc:sldChg>
      <pc:sldChg chg="addSp modSp new mod ord modAnim">
        <pc:chgData name="marta.spoustova@gmail.com" userId="08e6bdf35ffb611a" providerId="LiveId" clId="{D2B7F45F-3CA5-44AD-A0FA-7996A0A69001}" dt="2020-10-22T11:01:39.169" v="974"/>
        <pc:sldMkLst>
          <pc:docMk/>
          <pc:sldMk cId="620330184" sldId="277"/>
        </pc:sldMkLst>
        <pc:spChg chg="mod">
          <ac:chgData name="marta.spoustova@gmail.com" userId="08e6bdf35ffb611a" providerId="LiveId" clId="{D2B7F45F-3CA5-44AD-A0FA-7996A0A69001}" dt="2020-10-22T10:57:59.079" v="965" actId="113"/>
          <ac:spMkLst>
            <pc:docMk/>
            <pc:sldMk cId="620330184" sldId="277"/>
            <ac:spMk id="2" creationId="{A838E9C5-7BBC-454F-9959-A8DD629418B4}"/>
          </ac:spMkLst>
        </pc:spChg>
        <pc:spChg chg="mod">
          <ac:chgData name="marta.spoustova@gmail.com" userId="08e6bdf35ffb611a" providerId="LiveId" clId="{D2B7F45F-3CA5-44AD-A0FA-7996A0A69001}" dt="2020-10-22T10:56:56.315" v="956" actId="27636"/>
          <ac:spMkLst>
            <pc:docMk/>
            <pc:sldMk cId="620330184" sldId="277"/>
            <ac:spMk id="3" creationId="{2ACA0104-C5F4-4D29-A8CF-0519C3DFC443}"/>
          </ac:spMkLst>
        </pc:spChg>
        <pc:spChg chg="mod">
          <ac:chgData name="marta.spoustova@gmail.com" userId="08e6bdf35ffb611a" providerId="LiveId" clId="{D2B7F45F-3CA5-44AD-A0FA-7996A0A69001}" dt="2020-10-22T10:57:04.864" v="960" actId="20577"/>
          <ac:spMkLst>
            <pc:docMk/>
            <pc:sldMk cId="620330184" sldId="277"/>
            <ac:spMk id="4" creationId="{795A1D22-6908-421D-86F8-EFA0C0D9F557}"/>
          </ac:spMkLst>
        </pc:spChg>
        <pc:picChg chg="add mod">
          <ac:chgData name="marta.spoustova@gmail.com" userId="08e6bdf35ffb611a" providerId="LiveId" clId="{D2B7F45F-3CA5-44AD-A0FA-7996A0A69001}" dt="2020-10-22T10:58:21.567" v="972" actId="1076"/>
          <ac:picMkLst>
            <pc:docMk/>
            <pc:sldMk cId="620330184" sldId="277"/>
            <ac:picMk id="7" creationId="{F3DFA217-D39C-4486-986F-9A702F4A99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24.10.2020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24.10.2020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AF60672-C8C4-4DCF-B877-02C0D340BCEB}" type="datetime1">
              <a:rPr lang="cs-CZ" smtClean="0"/>
              <a:t>24.10.2020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24.10.2020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24.10.2020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24.10.2020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24.10.2020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24.10.2020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24.10.2020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24.10.2020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24.10.2020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24.10.2020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24.10.2020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24.10.2020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70DC8AF1-2A87-4B15-AE18-A84B61A4D6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8529"/>
          <a:stretch>
            <a:fillRect/>
          </a:stretch>
        </p:blipFill>
        <p:spPr>
          <a:xfrm>
            <a:off x="228600" y="93663"/>
            <a:ext cx="7696200" cy="6383337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701854-11C7-4E7C-86EF-87337745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B757A148-3510-4E72-9938-6FB6C73F01AC}" type="datetime1">
              <a:rPr lang="cs-CZ" smtClean="0"/>
              <a:pPr rtl="0">
                <a:spcAft>
                  <a:spcPts val="600"/>
                </a:spcAft>
              </a:pPr>
              <a:t>24.10.2020</a:t>
            </a:fld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362D845-1F1D-4B52-9CA0-1560E635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3"/>
            <a:ext cx="3144774" cy="4244721"/>
          </a:xfrm>
        </p:spPr>
        <p:txBody>
          <a:bodyPr/>
          <a:lstStyle/>
          <a:p>
            <a:r>
              <a:rPr lang="cs-CZ" dirty="0"/>
              <a:t>PRIMÁRNÍ TRIÁDA A TERAPEUTICKÝ PROCES</a:t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8163C7B-620B-4308-8E09-342DDB64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366463"/>
            <a:ext cx="3144774" cy="4531417"/>
          </a:xfrm>
        </p:spPr>
        <p:txBody>
          <a:bodyPr/>
          <a:lstStyle/>
          <a:p>
            <a:r>
              <a:rPr lang="cs-CZ" b="1" dirty="0"/>
              <a:t>Martina Spoustová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269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745D3-7DF4-4D2D-BE0C-E8907F0E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ÚVODNÍ FÁZE TER.PROCESU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EBE3D-E0E8-405A-8B5C-16534AA2C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775" y="2102485"/>
            <a:ext cx="4663440" cy="3749040"/>
          </a:xfrm>
        </p:spPr>
        <p:txBody>
          <a:bodyPr/>
          <a:lstStyle/>
          <a:p>
            <a:r>
              <a:rPr lang="cs-CZ" dirty="0"/>
              <a:t>Cílem úvodní fáze procesu je, aby lidé cítili úctu a bezpečí. </a:t>
            </a:r>
          </a:p>
          <a:p>
            <a:r>
              <a:rPr lang="cs-CZ" dirty="0"/>
              <a:t>Tento úkol je podle </a:t>
            </a:r>
            <a:r>
              <a:rPr lang="cs-CZ" dirty="0" err="1"/>
              <a:t>Satirové</a:t>
            </a:r>
            <a:r>
              <a:rPr lang="cs-CZ" dirty="0"/>
              <a:t> věcí celé naší osobnosti. </a:t>
            </a:r>
          </a:p>
          <a:p>
            <a:r>
              <a:rPr lang="cs-CZ" dirty="0"/>
              <a:t>Přesto jej lze doprovodit určitými dovednostmi, které lze rozlišit do tří kategorií: </a:t>
            </a:r>
          </a:p>
          <a:p>
            <a:r>
              <a:rPr lang="cs-CZ" b="1" dirty="0"/>
              <a:t>1) navázání kontaktu,</a:t>
            </a:r>
          </a:p>
          <a:p>
            <a:r>
              <a:rPr lang="cs-CZ" b="1" dirty="0"/>
              <a:t>2) potvrzení a </a:t>
            </a:r>
          </a:p>
          <a:p>
            <a:r>
              <a:rPr lang="cs-CZ" b="1" dirty="0"/>
              <a:t>3) podpora vědomí.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D98CC9-846E-4869-A244-9199CF93B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69" y="2103438"/>
            <a:ext cx="3981986" cy="3748087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F1A733-F77D-490D-9CF8-3746FD71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C53B74-D02E-45FA-9C49-16B5C60A6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78" y="3165475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31EDB-B178-400C-BAF6-9A70684B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A) NAVÁZÁNÍ KONTAKTU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367E4-0213-4CE9-86EB-1D8072086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Proces začíná pochopitelně tvorbou kontaktu, vztahu. </a:t>
            </a:r>
          </a:p>
          <a:p>
            <a:r>
              <a:rPr lang="cs-CZ" dirty="0" err="1"/>
              <a:t>Satirová</a:t>
            </a:r>
            <a:r>
              <a:rPr lang="cs-CZ" dirty="0"/>
              <a:t> byla přesvědčena, že efektivní terapie stojí především na schopnosti </a:t>
            </a:r>
            <a:r>
              <a:rPr lang="cs-CZ" dirty="0">
                <a:solidFill>
                  <a:srgbClr val="7030A0"/>
                </a:solidFill>
              </a:rPr>
              <a:t>vytvořit dobrý kontakt a vztah.</a:t>
            </a:r>
          </a:p>
          <a:p>
            <a:r>
              <a:rPr lang="cs-CZ" dirty="0"/>
              <a:t>Sestává ze tří částí:</a:t>
            </a:r>
          </a:p>
          <a:p>
            <a:r>
              <a:rPr lang="cs-CZ" b="1" dirty="0">
                <a:solidFill>
                  <a:srgbClr val="7030A0"/>
                </a:solidFill>
              </a:rPr>
              <a:t>Vytvoření vazby </a:t>
            </a:r>
          </a:p>
          <a:p>
            <a:r>
              <a:rPr lang="cs-CZ" b="1" dirty="0">
                <a:solidFill>
                  <a:srgbClr val="7030A0"/>
                </a:solidFill>
              </a:rPr>
              <a:t>Věnování pozornosti </a:t>
            </a:r>
          </a:p>
          <a:p>
            <a:r>
              <a:rPr lang="cs-CZ" b="1" dirty="0">
                <a:solidFill>
                  <a:srgbClr val="7030A0"/>
                </a:solidFill>
              </a:rPr>
              <a:t>Pozorování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0DB12E-6D4B-4BB7-98AA-A47B5249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  <p:pic>
        <p:nvPicPr>
          <p:cNvPr id="11" name="Zástupný obsah 10" descr="Obsah obrázku text&#10;&#10;Popis byl vytvořen automaticky">
            <a:extLst>
              <a:ext uri="{FF2B5EF4-FFF2-40B4-BE49-F238E27FC236}">
                <a16:creationId xmlns:a16="http://schemas.microsoft.com/office/drawing/2014/main" id="{F973034F-9609-4D5A-BE9C-C0B4EB087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2103438"/>
            <a:ext cx="3748087" cy="3748087"/>
          </a:xfrm>
        </p:spPr>
      </p:pic>
    </p:spTree>
    <p:extLst>
      <p:ext uri="{BB962C8B-B14F-4D97-AF65-F5344CB8AC3E}">
        <p14:creationId xmlns:p14="http://schemas.microsoft.com/office/powerpoint/2010/main" val="40967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31016-2BA5-4AFD-9DA9-AB5841CE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1. VYTVOŘENÍ VAZBY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D220A-DB6E-4DA7-871F-054B07E99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100" dirty="0" err="1"/>
              <a:t>Satirová</a:t>
            </a:r>
            <a:r>
              <a:rPr lang="cs-CZ" sz="2100" dirty="0"/>
              <a:t> usilovala o vytvoření kontaktu na </a:t>
            </a:r>
            <a:r>
              <a:rPr lang="cs-CZ" sz="2100" dirty="0">
                <a:solidFill>
                  <a:srgbClr val="7030A0"/>
                </a:solidFill>
              </a:rPr>
              <a:t>intelektuální, emocionální i tělesné úrovni.</a:t>
            </a:r>
          </a:p>
          <a:p>
            <a:r>
              <a:rPr lang="cs-CZ" sz="2100" dirty="0"/>
              <a:t>Kontakt navazovala </a:t>
            </a:r>
            <a:r>
              <a:rPr lang="cs-CZ" sz="2100" dirty="0">
                <a:solidFill>
                  <a:srgbClr val="7030A0"/>
                </a:solidFill>
              </a:rPr>
              <a:t>dotykem rukou, očním kontaktem, výrazem tváře i tónem hlasu.</a:t>
            </a:r>
          </a:p>
          <a:p>
            <a:r>
              <a:rPr lang="cs-CZ" sz="2100" dirty="0"/>
              <a:t>Obvykle začala utvářet kontakt podáním ruky při příchodu.</a:t>
            </a:r>
          </a:p>
          <a:p>
            <a:r>
              <a:rPr lang="cs-CZ" sz="2100" dirty="0"/>
              <a:t> </a:t>
            </a:r>
            <a:r>
              <a:rPr lang="cs-CZ" sz="2100" dirty="0" err="1"/>
              <a:t>Satirová</a:t>
            </a:r>
            <a:r>
              <a:rPr lang="cs-CZ" sz="2100" dirty="0"/>
              <a:t> předpokládala, že </a:t>
            </a:r>
            <a:r>
              <a:rPr lang="cs-CZ" sz="2100" dirty="0">
                <a:solidFill>
                  <a:srgbClr val="7030A0"/>
                </a:solidFill>
              </a:rPr>
              <a:t>dotek je základní lidskou potřebou</a:t>
            </a:r>
            <a:r>
              <a:rPr lang="cs-CZ" sz="2100" dirty="0"/>
              <a:t> a používala jej k přiblížení se lidem vždy, když to bylo možné a přiměřené.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EC53CE-89E6-4E3C-AAB9-D58D68876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dirty="0" err="1"/>
              <a:t>Satirová</a:t>
            </a:r>
            <a:r>
              <a:rPr lang="cs-CZ" sz="1900" dirty="0"/>
              <a:t> vítala lidi vřele, učila se a používala jejich jména.</a:t>
            </a:r>
          </a:p>
          <a:p>
            <a:r>
              <a:rPr lang="cs-CZ" sz="1900" dirty="0"/>
              <a:t>K navázaní vazby používala rovněž </a:t>
            </a:r>
            <a:r>
              <a:rPr lang="cs-CZ" sz="1900" dirty="0">
                <a:solidFill>
                  <a:srgbClr val="7030A0"/>
                </a:solidFill>
              </a:rPr>
              <a:t>tělesnou pozici i blízkost</a:t>
            </a:r>
          </a:p>
          <a:p>
            <a:r>
              <a:rPr lang="cs-CZ" sz="1900" dirty="0"/>
              <a:t>Pokud stála, obvykle se dívala osobě klienta tváří v tvář ve vzdálenosti paže, pokud seděla používala často náklon těla 45° směrem ke klientovi.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1BAB28-5C3F-4D86-A884-1591040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78D54-AAD3-4BBA-83ED-D98D3768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2.-3. VĚNOVÁNÍ POZORNOSTI A POZOROVÁNÍ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2282B-4A35-4560-9CD4-5D0B68DC3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Satirová</a:t>
            </a:r>
            <a:r>
              <a:rPr lang="cs-CZ" dirty="0"/>
              <a:t> se soustředila na každého </a:t>
            </a:r>
            <a:r>
              <a:rPr lang="cs-CZ" dirty="0">
                <a:solidFill>
                  <a:srgbClr val="7030A0"/>
                </a:solidFill>
              </a:rPr>
              <a:t>člověka individuálně</a:t>
            </a:r>
            <a:r>
              <a:rPr lang="cs-CZ" dirty="0"/>
              <a:t>, poskytovala každé osobě svůj čas a pozornost, aby s nimi </a:t>
            </a:r>
            <a:r>
              <a:rPr lang="cs-CZ" dirty="0">
                <a:solidFill>
                  <a:srgbClr val="7030A0"/>
                </a:solidFill>
              </a:rPr>
              <a:t>navázala přímé spojení. </a:t>
            </a:r>
          </a:p>
          <a:p>
            <a:r>
              <a:rPr lang="cs-CZ" dirty="0"/>
              <a:t>Aby jim porozuměla a získala dobrou vazbu, </a:t>
            </a:r>
            <a:r>
              <a:rPr lang="cs-CZ" dirty="0">
                <a:solidFill>
                  <a:srgbClr val="7030A0"/>
                </a:solidFill>
              </a:rPr>
              <a:t>pečlivě naslouchala. </a:t>
            </a:r>
          </a:p>
          <a:p>
            <a:r>
              <a:rPr lang="cs-CZ" dirty="0"/>
              <a:t>Zvláštní pozornost věnovala tónu hlasu a samozřejmě obsahu slov.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F27B4-9657-4AE6-905C-C032F9B685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Satirová</a:t>
            </a:r>
            <a:r>
              <a:rPr lang="cs-CZ" dirty="0"/>
              <a:t> věnovala lidem pozornost nejenom s cílem vytvořit dobrou vazbu, ale také s </a:t>
            </a:r>
            <a:r>
              <a:rPr lang="cs-CZ" dirty="0">
                <a:solidFill>
                  <a:srgbClr val="7030A0"/>
                </a:solidFill>
              </a:rPr>
              <a:t>cílem získat potřebné údaje, informace. </a:t>
            </a:r>
          </a:p>
          <a:p>
            <a:r>
              <a:rPr lang="cs-CZ" dirty="0"/>
              <a:t>Pečlivě si všímala </a:t>
            </a:r>
            <a:r>
              <a:rPr lang="cs-CZ" dirty="0">
                <a:solidFill>
                  <a:srgbClr val="7030A0"/>
                </a:solidFill>
              </a:rPr>
              <a:t>projevů řeči těla.</a:t>
            </a:r>
          </a:p>
          <a:p>
            <a:r>
              <a:rPr lang="cs-CZ" dirty="0"/>
              <a:t> Zvláště si všímala změn: Očí, výrazu tváře, zabarvení kůže, frekvenci a hloubce dechu, držení těla, vzdálenosti, a svalovému napětí.</a:t>
            </a:r>
          </a:p>
          <a:p>
            <a:r>
              <a:rPr lang="cs-CZ" dirty="0"/>
              <a:t>Vedle řeči těla pozorovala: sebeúctu, komunikaci, zdroje aj.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CEBA52-4F5A-47E0-8076-FB25E018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DCF5D-9C75-468E-92F2-BC370D4C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B. POTVRZENÍ (VALIDATING)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CCDE8AD-C7DC-458A-A6E6-FE5234814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2" y="2014194"/>
            <a:ext cx="3143892" cy="3479979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703012-16A1-46DC-AC32-8EEDA34052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Potvrzení= validování</a:t>
            </a:r>
          </a:p>
          <a:p>
            <a:r>
              <a:rPr lang="cs-CZ" b="1" dirty="0">
                <a:solidFill>
                  <a:srgbClr val="C00000"/>
                </a:solidFill>
              </a:rPr>
              <a:t>Probouzení naděje </a:t>
            </a:r>
            <a:r>
              <a:rPr lang="cs-CZ" dirty="0">
                <a:solidFill>
                  <a:srgbClr val="C00000"/>
                </a:solidFill>
              </a:rPr>
              <a:t>- </a:t>
            </a:r>
            <a:r>
              <a:rPr lang="cs-CZ" dirty="0"/>
              <a:t>Abychom mohli s klienty pracovat, musíme jim často pomoci obnovit víru, že situace může být lepší. </a:t>
            </a:r>
          </a:p>
          <a:p>
            <a:r>
              <a:rPr lang="cs-CZ" b="1" dirty="0">
                <a:solidFill>
                  <a:srgbClr val="C00000"/>
                </a:solidFill>
              </a:rPr>
              <a:t>Objevování/potvrzení zdrojů -  </a:t>
            </a:r>
            <a:r>
              <a:rPr lang="cs-CZ" dirty="0"/>
              <a:t>Lidé mají mnoho zdrojů, která však nedokáží využít. Mají zablokovaný přístup ke svým zdrojům. V rozhovoru můžeme najít náznaky těchto zdrojů a můžeme je klientům pomoci znovuobjevit. 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FB32D6-9B7D-4E42-A3F8-C3B9892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8E84A-A064-446B-8538-DC80E0A9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POTVRZENÍ (VALIDATING)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B5F7B-C875-47CA-A81A-E6976FA9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496" y="1801368"/>
            <a:ext cx="4663440" cy="3749040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Normalizace</a:t>
            </a:r>
            <a:r>
              <a:rPr lang="cs-CZ" dirty="0">
                <a:solidFill>
                  <a:srgbClr val="C00000"/>
                </a:solidFill>
              </a:rPr>
              <a:t> -</a:t>
            </a:r>
            <a:r>
              <a:rPr lang="cs-CZ" dirty="0"/>
              <a:t> Lidé do poradny přichází s pocitem úplného selhání. Je pro ně velmi podpůrné, když zjistí, že jejich zkušenost není ojedinělá a že je normálním projevem lidského života. </a:t>
            </a:r>
          </a:p>
          <a:p>
            <a:r>
              <a:rPr lang="cs-CZ" b="1" dirty="0">
                <a:solidFill>
                  <a:srgbClr val="C00000"/>
                </a:solidFill>
              </a:rPr>
              <a:t>Oceňování -</a:t>
            </a:r>
            <a:r>
              <a:rPr lang="cs-CZ" dirty="0">
                <a:solidFill>
                  <a:srgbClr val="C00000"/>
                </a:solidFill>
              </a:rPr>
              <a:t>  </a:t>
            </a:r>
            <a:r>
              <a:rPr lang="cs-CZ" dirty="0" err="1"/>
              <a:t>Satirovský</a:t>
            </a:r>
            <a:r>
              <a:rPr lang="cs-CZ" dirty="0"/>
              <a:t> model používá přímé oceňování jako nástroj povzbuzení lidí v jejich úsilí, odvaze, snášení bolesti atd. </a:t>
            </a:r>
          </a:p>
          <a:p>
            <a:r>
              <a:rPr lang="cs-CZ" b="1" dirty="0">
                <a:solidFill>
                  <a:srgbClr val="C00000"/>
                </a:solidFill>
              </a:rPr>
              <a:t>Individualizace -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Mnozí klienti mají potíže s identifikací svých pocitů, názorů či se je obávají vyjádřit.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FE4C5F-0AD0-46AD-AB60-59A1F469F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907781"/>
            <a:ext cx="4663440" cy="3749040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Reflektování - </a:t>
            </a:r>
            <a:r>
              <a:rPr lang="cs-CZ" dirty="0"/>
              <a:t>Reflektování pocitů či vyjádřených postojů vytváří a prohlubuje kontakt. Umožňuje sdílet, ověřovat informace i emoce. 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B1EB76-1EF7-4EFF-9A96-2AD54E3E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172798E-BB7B-4DB3-8FFA-2DF45F31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96" y="3061983"/>
            <a:ext cx="5219128" cy="35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5F394-BD39-4D8D-B5E1-D259EF73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POTVRZENÍ (VALIDATING)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69315-066C-449F-9A41-D91B5316A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Tlumočení - </a:t>
            </a:r>
            <a:r>
              <a:rPr lang="cs-CZ" dirty="0"/>
              <a:t>V </a:t>
            </a:r>
            <a:r>
              <a:rPr lang="cs-CZ" dirty="0" err="1"/>
              <a:t>satirovském</a:t>
            </a:r>
            <a:r>
              <a:rPr lang="cs-CZ" dirty="0"/>
              <a:t> modelu se v komunikaci jde pod povrch sdělení. Co znamenají? Je to způsob ověřování hypotéz a domněnek, které mohou být terapeuticky významné. </a:t>
            </a:r>
          </a:p>
          <a:p>
            <a:r>
              <a:rPr lang="cs-CZ" b="1" dirty="0">
                <a:solidFill>
                  <a:srgbClr val="C00000"/>
                </a:solidFill>
              </a:rPr>
              <a:t>Přemosťování - </a:t>
            </a:r>
            <a:r>
              <a:rPr lang="cs-CZ" dirty="0"/>
              <a:t>Přemosťování se používá jako technika, která podporuje akceptaci. Jde o akceptaci sebe i druhých. Přemosťování je vlastně hledání spojitostí mezi různými zdánlivě protichůdnými projevy, jednáním.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E9E276-E661-470B-9E63-0DB96B1992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Přerámování -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Přerámování je technika, pomocí které se negativně pociťovaná událost, situace, vlastnost ukazuje jako pozitivní. 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AAC77E-B277-4180-8A26-C906C204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EF235BC-D27E-424D-99EB-84D49EC9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3429000"/>
            <a:ext cx="4629149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E6F6E-6CF1-4708-A499-C0DDDBF0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Buď na chvíli Virginia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AA75C5-546B-44B6-9A1D-3898380D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Zamyslete se a uveďte 2 příklady konkrétního typu validace, kterou můžete využít při komunikaci s klientem: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Břeňová Pavlína -  objevování/potvrzení zdrojů</a:t>
            </a:r>
          </a:p>
          <a:p>
            <a:r>
              <a:rPr lang="cs-CZ" b="1" dirty="0"/>
              <a:t>Sommerová  Margita - normalizace</a:t>
            </a:r>
          </a:p>
          <a:p>
            <a:r>
              <a:rPr lang="cs-CZ" b="1" dirty="0"/>
              <a:t>Šimonovský Jonathan - individualizace</a:t>
            </a:r>
          </a:p>
          <a:p>
            <a:r>
              <a:rPr lang="cs-CZ" b="1" dirty="0"/>
              <a:t>Veselý Josef -  oceňování 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A7952-B87D-4C93-A861-0C772998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24.10.2020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6FAFF8-CCF1-4183-99FB-1AF59200F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2978430"/>
            <a:ext cx="5754624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9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E58C5-B636-4887-A064-DF2DC48E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C. PODPORA VĚDOMÍ/RŮSTU UVĚDOMĚNÍ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1D621-F484-4409-AAA7-C062D82F30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Poté co se </a:t>
            </a:r>
            <a:r>
              <a:rPr lang="cs-CZ" dirty="0" err="1"/>
              <a:t>Satirové</a:t>
            </a:r>
            <a:r>
              <a:rPr lang="cs-CZ" dirty="0"/>
              <a:t> podařilo vytvořit ve vztahu s klientem pocit bezpečí, </a:t>
            </a:r>
            <a:r>
              <a:rPr lang="cs-CZ" dirty="0">
                <a:solidFill>
                  <a:srgbClr val="00B050"/>
                </a:solidFill>
              </a:rPr>
              <a:t>zaměřovala se na podporu růstu vědomí silných stránek klienta i disfunkčních charakteristik jeho fungování. </a:t>
            </a:r>
          </a:p>
          <a:p>
            <a:pPr algn="just"/>
            <a:r>
              <a:rPr lang="cs-CZ" dirty="0"/>
              <a:t>Při mapování se </a:t>
            </a:r>
            <a:r>
              <a:rPr lang="cs-CZ" dirty="0" err="1"/>
              <a:t>Satirová</a:t>
            </a:r>
            <a:r>
              <a:rPr lang="cs-CZ" dirty="0"/>
              <a:t> ptala na faktické údaje, aby zlepšila úroveň pohody. Postupně kladla </a:t>
            </a:r>
            <a:r>
              <a:rPr lang="cs-CZ" dirty="0">
                <a:solidFill>
                  <a:srgbClr val="00B050"/>
                </a:solidFill>
              </a:rPr>
              <a:t>osobnější otázky </a:t>
            </a:r>
            <a:r>
              <a:rPr lang="cs-CZ" dirty="0"/>
              <a:t>a zaměřovala se na charakteristiky všech členů rodiny a jejich způsoby zvládání. V tomto procesu se často dozvěděla mnoho o </a:t>
            </a:r>
            <a:r>
              <a:rPr lang="cs-CZ" dirty="0">
                <a:solidFill>
                  <a:srgbClr val="00B050"/>
                </a:solidFill>
              </a:rPr>
              <a:t>rodinných pravidlech a někdy dokonce o rodinných tajemstvích. </a:t>
            </a:r>
          </a:p>
          <a:p>
            <a:pPr algn="just"/>
            <a:r>
              <a:rPr lang="cs-CZ" dirty="0" err="1"/>
              <a:t>Satirová</a:t>
            </a:r>
            <a:r>
              <a:rPr lang="cs-CZ" dirty="0"/>
              <a:t> se zaměřovala na práci </a:t>
            </a:r>
            <a:r>
              <a:rPr lang="cs-CZ" dirty="0">
                <a:solidFill>
                  <a:srgbClr val="00B050"/>
                </a:solidFill>
              </a:rPr>
              <a:t>s tří-generačním modelem rodinné chronologie</a:t>
            </a:r>
            <a:r>
              <a:rPr lang="cs-CZ" dirty="0"/>
              <a:t>, který zahrnoval následující údaje:</a:t>
            </a:r>
          </a:p>
          <a:p>
            <a:pPr algn="just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058660-E929-4D56-86A7-2F027A8792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Data narození a úmrtí všech členů rodiny, včetně údajů o samovolných i umělých potratech, narození mrtvého dítěte. </a:t>
            </a:r>
          </a:p>
          <a:p>
            <a:r>
              <a:rPr lang="cs-CZ" dirty="0"/>
              <a:t>Historické údaje, které charakterizují epochu a jsou významným kontextem života členů rodiny (např. pád Železné opony)</a:t>
            </a:r>
          </a:p>
          <a:p>
            <a:r>
              <a:rPr lang="cs-CZ" dirty="0"/>
              <a:t>Všechny významnější události, jako například sňatky, rozvody, stěhování, přírodní katastrofy, nehody. </a:t>
            </a:r>
          </a:p>
          <a:p>
            <a:r>
              <a:rPr lang="cs-CZ" dirty="0"/>
              <a:t>Adjektiva charakterizující všechny členy rodiny</a:t>
            </a:r>
          </a:p>
          <a:p>
            <a:r>
              <a:rPr lang="cs-CZ" dirty="0"/>
              <a:t> Jména a charakteristiky osob, které měli na rodinu vliv, ale které nemají k rodině žádnou (formální) vazbu. 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8FDBE0-ABEF-49FB-A95D-53AE413A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3B8E2-13A8-4978-9171-C5BA0ED6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MAPA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733A5F-36D0-4822-9347-86763A69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24.10.2020</a:t>
            </a:fld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E7B7853-3AEA-4753-8687-B104BE5D5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40" y="2103438"/>
            <a:ext cx="5956119" cy="3849687"/>
          </a:xfrm>
        </p:spPr>
      </p:pic>
    </p:spTree>
    <p:extLst>
      <p:ext uri="{BB962C8B-B14F-4D97-AF65-F5344CB8AC3E}">
        <p14:creationId xmlns:p14="http://schemas.microsoft.com/office/powerpoint/2010/main" val="8698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 anchor="ctr">
            <a:normAutofit/>
          </a:bodyPr>
          <a:lstStyle/>
          <a:p>
            <a:pPr rtl="0"/>
            <a:r>
              <a:rPr lang="cs" b="1" dirty="0"/>
              <a:t>PRIMÁRNÍ TRIÁDA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>
            <a:normAutofit fontScale="92500" lnSpcReduction="20000"/>
          </a:bodyPr>
          <a:lstStyle/>
          <a:p>
            <a:r>
              <a:rPr lang="cs-CZ" dirty="0"/>
              <a:t>Prvním místem, kde naše vnímání dostává podobu je naše </a:t>
            </a:r>
            <a:r>
              <a:rPr lang="cs-CZ" dirty="0">
                <a:solidFill>
                  <a:schemeClr val="accent1"/>
                </a:solidFill>
              </a:rPr>
              <a:t>RODINA</a:t>
            </a:r>
          </a:p>
          <a:p>
            <a:r>
              <a:rPr lang="cs-CZ" dirty="0"/>
              <a:t>Od narození jsme členy </a:t>
            </a:r>
            <a:r>
              <a:rPr lang="cs-CZ" dirty="0">
                <a:solidFill>
                  <a:schemeClr val="accent1"/>
                </a:solidFill>
              </a:rPr>
              <a:t>primární triády</a:t>
            </a:r>
          </a:p>
          <a:p>
            <a:r>
              <a:rPr lang="cs-CZ" dirty="0"/>
              <a:t>ŽIVOTNÍ SÍLA</a:t>
            </a:r>
          </a:p>
          <a:p>
            <a:r>
              <a:rPr lang="cs-CZ" dirty="0"/>
              <a:t>Ne vždy nám rodiče předají to, co by nám předat měli, dělají ale v danou chvíli to nejlepší, co umí</a:t>
            </a:r>
          </a:p>
          <a:p>
            <a:r>
              <a:rPr lang="cs-CZ" dirty="0"/>
              <a:t>Dítě si z primární triády odnáší vzorce, které potom používá v interakci s jinými lidmi</a:t>
            </a:r>
          </a:p>
          <a:p>
            <a:r>
              <a:rPr lang="cs-CZ" dirty="0"/>
              <a:t>Způsob, jakým jsme se naučili přežít v našich rodinách, nám jako dospělým v dalších systémech už tak dobře neslouží</a:t>
            </a:r>
          </a:p>
          <a:p>
            <a:pPr rtl="0"/>
            <a:endParaRPr lang="cs" dirty="0"/>
          </a:p>
        </p:txBody>
      </p:sp>
      <p:sp>
        <p:nvSpPr>
          <p:cNvPr id="70" name="Date Placeholder 4">
            <a:extLst>
              <a:ext uri="{FF2B5EF4-FFF2-40B4-BE49-F238E27FC236}">
                <a16:creationId xmlns:a16="http://schemas.microsoft.com/office/drawing/2014/main" id="{A44F1318-0F39-4571-9A43-73B7046C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5BDC50C-9840-4518-A15D-DE61D385DE31}" type="datetime1">
              <a:rPr lang="cs-CZ" smtClean="0"/>
              <a:pPr rtl="0">
                <a:spcAft>
                  <a:spcPts val="600"/>
                </a:spcAft>
              </a:pPr>
              <a:t>24.10.2020</a:t>
            </a:fld>
            <a:endParaRPr lang="en-US"/>
          </a:p>
        </p:txBody>
      </p:sp>
      <p:pic>
        <p:nvPicPr>
          <p:cNvPr id="6" name="Obrázek 5" descr="Obsah obrázku pláž, exteriér, západ slunce, voda&#10;&#10;Popis byl vytvořen automaticky">
            <a:extLst>
              <a:ext uri="{FF2B5EF4-FFF2-40B4-BE49-F238E27FC236}">
                <a16:creationId xmlns:a16="http://schemas.microsoft.com/office/drawing/2014/main" id="{27239087-74A3-4260-B368-6AEBFAF5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7" y="2103120"/>
            <a:ext cx="357988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B1CEC-1EFC-4FEC-A693-8D1E46BF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kočka, vsedě, nošení, podepsat&#10;&#10;Popis byl vytvořen automaticky">
            <a:extLst>
              <a:ext uri="{FF2B5EF4-FFF2-40B4-BE49-F238E27FC236}">
                <a16:creationId xmlns:a16="http://schemas.microsoft.com/office/drawing/2014/main" id="{D8A8AFF3-F06F-484A-B2A7-6F79B9974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5" y="2185353"/>
            <a:ext cx="3947857" cy="3849687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B12B31-D9A8-4523-AAF9-5625D25B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24.10.2020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Obdélní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bdélní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736092"/>
          </a:xfrm>
        </p:spPr>
        <p:txBody>
          <a:bodyPr rtlCol="0">
            <a:normAutofit/>
          </a:bodyPr>
          <a:lstStyle/>
          <a:p>
            <a:pPr rtl="0"/>
            <a:r>
              <a:rPr lang="cs-CZ" sz="2800" dirty="0">
                <a:solidFill>
                  <a:srgbClr val="FF0000"/>
                </a:solidFill>
              </a:rPr>
              <a:t>Primární triáda- jak s ní pracovat?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FB017F-4F77-42E7-9212-B32A30026140}"/>
              </a:ext>
            </a:extLst>
          </p:cNvPr>
          <p:cNvSpPr txBox="1"/>
          <p:nvPr/>
        </p:nvSpPr>
        <p:spPr>
          <a:xfrm>
            <a:off x="4740751" y="2894522"/>
            <a:ext cx="61912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Zkoumat mnohogenerační disfunkční poznatky a vzorce</a:t>
            </a:r>
          </a:p>
          <a:p>
            <a:endParaRPr lang="cs-CZ" sz="1600" dirty="0"/>
          </a:p>
          <a:p>
            <a:r>
              <a:rPr lang="cs-CZ" sz="1600" dirty="0"/>
              <a:t>Nahlížet na ně z jiné perspektivy (současnost) a </a:t>
            </a:r>
            <a:r>
              <a:rPr lang="cs-CZ" sz="1600" dirty="0">
                <a:solidFill>
                  <a:schemeClr val="accent1"/>
                </a:solidFill>
              </a:rPr>
              <a:t>transformovat je</a:t>
            </a:r>
          </a:p>
          <a:p>
            <a:endParaRPr lang="cs-CZ" sz="1600" dirty="0">
              <a:solidFill>
                <a:schemeClr val="accent1"/>
              </a:solidFill>
            </a:endParaRPr>
          </a:p>
          <a:p>
            <a:r>
              <a:rPr lang="cs-CZ" sz="1600" dirty="0"/>
              <a:t>Cílem této terapie je </a:t>
            </a:r>
            <a:r>
              <a:rPr lang="cs-CZ" sz="1600" dirty="0">
                <a:solidFill>
                  <a:schemeClr val="accent1"/>
                </a:solidFill>
              </a:rPr>
              <a:t>aktualizovat lidskou zkušenost </a:t>
            </a:r>
            <a:r>
              <a:rPr lang="cs-CZ" sz="1600" dirty="0"/>
              <a:t>a</a:t>
            </a:r>
          </a:p>
          <a:p>
            <a:r>
              <a:rPr lang="cs-CZ" sz="1600" dirty="0">
                <a:solidFill>
                  <a:schemeClr val="accent1"/>
                </a:solidFill>
              </a:rPr>
              <a:t>osvobodit klienta </a:t>
            </a:r>
            <a:r>
              <a:rPr lang="cs-CZ" sz="1600" dirty="0"/>
              <a:t>od disfunkčních vzorců </a:t>
            </a:r>
            <a:r>
              <a:rPr lang="cs-CZ" sz="1600" dirty="0" err="1"/>
              <a:t>copingu</a:t>
            </a:r>
            <a:r>
              <a:rPr lang="cs-CZ" sz="1600" dirty="0"/>
              <a:t> získaných v dětství</a:t>
            </a:r>
          </a:p>
          <a:p>
            <a:endParaRPr lang="cs-CZ" sz="1600" dirty="0"/>
          </a:p>
          <a:p>
            <a:r>
              <a:rPr lang="cs-CZ" sz="1600" dirty="0"/>
              <a:t>Základním činitelem změny v rodinném systému je terapeut</a:t>
            </a:r>
          </a:p>
          <a:p>
            <a:endParaRPr lang="cs-CZ" sz="1600" dirty="0"/>
          </a:p>
          <a:p>
            <a:r>
              <a:rPr lang="cs-CZ" sz="1600" dirty="0"/>
              <a:t>Je důležité podporovat jedinečnost každého jedince v rodinném systému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E24DC1B-80AF-48C5-BF27-993330686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78" y="1294652"/>
            <a:ext cx="2451845" cy="13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8E9C5-7BBC-454F-9959-A8DD6294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VLIV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A0104-C5F4-4D29-A8CF-0519C3DFC4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Vnitřním zrakem vnímám </a:t>
            </a:r>
            <a:r>
              <a:rPr lang="cs-CZ" b="1" dirty="0"/>
              <a:t>rodiče jako děti, </a:t>
            </a:r>
            <a:r>
              <a:rPr lang="cs-CZ" dirty="0"/>
              <a:t>které žily a vyrůstaly se svými rodiči (kteří jsou nyní prarodiči) a od nich se učili implicitní i explicitní pravidla o přístupu k životu.</a:t>
            </a:r>
          </a:p>
          <a:p>
            <a:r>
              <a:rPr lang="cs-CZ" dirty="0"/>
              <a:t>Rodiče vnímám jako </a:t>
            </a:r>
            <a:r>
              <a:rPr lang="cs-CZ" b="1" dirty="0"/>
              <a:t>architekty své vlastní rodiny. 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5A1D22-6908-421D-86F8-EFA0C0D9F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Rodiče nás učí tomu, co sami o světě ví. </a:t>
            </a:r>
            <a:r>
              <a:rPr lang="cs-CZ" dirty="0"/>
              <a:t>Některé z tisíců věcí, které nás obklopují, uznávají za hodnotné, některé ne. Právě tehdy se učíme, co můžeme čekat od ostatních, jak s nimi máme zacházet, co máme čekat od sebe a co svět čeká od nás. </a:t>
            </a:r>
          </a:p>
          <a:p>
            <a:r>
              <a:rPr lang="cs-CZ" b="1" dirty="0"/>
              <a:t>Rodiče nás učí svá pravidla chování</a:t>
            </a:r>
            <a:r>
              <a:rPr lang="cs-CZ" dirty="0"/>
              <a:t>.</a:t>
            </a:r>
          </a:p>
          <a:p>
            <a:r>
              <a:rPr lang="cs-CZ" b="1" dirty="0"/>
              <a:t>Identita dítěte je výsledkem učební situace , které se účastní tito tři lidé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6477F2-5868-42FD-B316-19BD1EFD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DC50C-9840-4518-A15D-DE61D385DE31}" type="datetime1">
              <a:rPr lang="cs-CZ" smtClean="0"/>
              <a:t>24.10.2020</a:t>
            </a:fld>
            <a:endParaRPr lang="en-US"/>
          </a:p>
        </p:txBody>
      </p:sp>
      <p:pic>
        <p:nvPicPr>
          <p:cNvPr id="7" name="Obrázek 6" descr="Obsah obrázku pláž, exteriér, západ slunce, voda&#10;&#10;Popis byl vytvořen automaticky">
            <a:extLst>
              <a:ext uri="{FF2B5EF4-FFF2-40B4-BE49-F238E27FC236}">
                <a16:creationId xmlns:a16="http://schemas.microsoft.com/office/drawing/2014/main" id="{F3DFA217-D39C-4486-986F-9A702F4A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4253484"/>
            <a:ext cx="290779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3B30CC-43DE-4B2C-BA3E-FC67AEE1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cs-CZ" dirty="0"/>
              <a:t>TERAPEUTICKÝ PROCES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89570-7AF9-4206-92CA-6254823DF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/>
          <a:p>
            <a:r>
              <a:rPr lang="cs-CZ" dirty="0"/>
              <a:t>Proces intervence podle </a:t>
            </a:r>
            <a:r>
              <a:rPr lang="cs-CZ" dirty="0" err="1"/>
              <a:t>Satirové</a:t>
            </a:r>
            <a:r>
              <a:rPr lang="cs-CZ" dirty="0"/>
              <a:t> koresponduje či je paralelní k teorii stupňů změny. 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Podstatou terapie je totiž změna. </a:t>
            </a:r>
          </a:p>
          <a:p>
            <a:r>
              <a:rPr lang="cs-CZ" dirty="0"/>
              <a:t>Proces změny souvisí s využitím 4 konceptů: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8226D8A-E877-449E-8F68-AB81FE9E8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225" y="2005050"/>
            <a:ext cx="4663440" cy="3749040"/>
          </a:xfrm>
        </p:spPr>
        <p:txBody>
          <a:bodyPr>
            <a:normAutofit/>
          </a:bodyPr>
          <a:lstStyle/>
          <a:p>
            <a:r>
              <a:rPr lang="cs-CZ" sz="3200" b="1" dirty="0"/>
              <a:t>Objevování, </a:t>
            </a:r>
          </a:p>
          <a:p>
            <a:r>
              <a:rPr lang="cs-CZ" sz="3200" b="1" dirty="0"/>
              <a:t>Uvědomění,</a:t>
            </a:r>
          </a:p>
          <a:p>
            <a:r>
              <a:rPr lang="cs-CZ" sz="3200" b="1" dirty="0"/>
              <a:t>Porozumění a </a:t>
            </a:r>
          </a:p>
          <a:p>
            <a:r>
              <a:rPr lang="cs-CZ" sz="3200" b="1" dirty="0"/>
              <a:t>Nové aplikace.</a:t>
            </a:r>
            <a:endParaRPr lang="en-US" sz="3200" b="1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995745-71AF-4578-897F-3E534B0F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99B5957E-EBD5-4B87-9533-1B323153FD8F}" type="datetime1">
              <a:rPr lang="cs-CZ" smtClean="0"/>
              <a:pPr rtl="0">
                <a:spcAft>
                  <a:spcPts val="600"/>
                </a:spcAft>
              </a:pPr>
              <a:t>24.10.2020</a:t>
            </a:fld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576E868-7560-4B3C-8C24-C6400CD0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10" y="1444752"/>
            <a:ext cx="2704110" cy="27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42A23-148D-4CFB-98A3-5CF21165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TERAPEUTICKÝ PROCES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BD8BC6-341A-4B25-A426-2FEA22866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OBJEVOVÁNÍ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22D624-CE60-4381-962F-B5F02995D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Znamená potřebu </a:t>
            </a:r>
            <a:r>
              <a:rPr lang="cs-CZ" dirty="0">
                <a:solidFill>
                  <a:schemeClr val="accent1"/>
                </a:solidFill>
              </a:rPr>
              <a:t>prozkoumat to, co se stalo v minulosti, co se děje nyní a jak to spolu souvisí.</a:t>
            </a:r>
          </a:p>
          <a:p>
            <a:pPr marL="0" indent="0">
              <a:buNone/>
            </a:pPr>
            <a:r>
              <a:rPr lang="cs-CZ" dirty="0"/>
              <a:t>V procesu změny pomáhá objevit skryté vzorce </a:t>
            </a:r>
            <a:r>
              <a:rPr lang="cs-CZ" dirty="0" err="1"/>
              <a:t>copingu</a:t>
            </a:r>
            <a:r>
              <a:rPr lang="cs-CZ" dirty="0"/>
              <a:t>, zda v sobě </a:t>
            </a:r>
            <a:r>
              <a:rPr lang="cs-CZ" dirty="0">
                <a:solidFill>
                  <a:schemeClr val="accent1"/>
                </a:solidFill>
              </a:rPr>
              <a:t>nepotlačujeme hněv, strach, agresi, bezmoc.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9E928C-AF98-4348-A387-6BEFB5C79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UVĚDOMĚNÍ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B1767E-AD29-45CB-9353-4256E29AE3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Znamená schopnost dvojího naslouchání.</a:t>
            </a:r>
          </a:p>
          <a:p>
            <a:r>
              <a:rPr lang="cs-CZ" dirty="0"/>
              <a:t>Jde o naslouchání </a:t>
            </a:r>
            <a:r>
              <a:rPr lang="cs-CZ" dirty="0">
                <a:solidFill>
                  <a:schemeClr val="accent1"/>
                </a:solidFill>
              </a:rPr>
              <a:t>obsahu i procesu</a:t>
            </a:r>
            <a:r>
              <a:rPr lang="cs-CZ" dirty="0"/>
              <a:t>.</a:t>
            </a:r>
          </a:p>
          <a:p>
            <a:r>
              <a:rPr lang="cs-CZ" dirty="0">
                <a:solidFill>
                  <a:schemeClr val="accent1"/>
                </a:solidFill>
              </a:rPr>
              <a:t>Obsah</a:t>
            </a:r>
            <a:r>
              <a:rPr lang="cs-CZ" dirty="0"/>
              <a:t> vyjadřuje „co se stalo“. </a:t>
            </a:r>
          </a:p>
          <a:p>
            <a:r>
              <a:rPr lang="cs-CZ" dirty="0">
                <a:solidFill>
                  <a:schemeClr val="accent1"/>
                </a:solidFill>
              </a:rPr>
              <a:t>Proces</a:t>
            </a:r>
            <a:r>
              <a:rPr lang="cs-CZ" dirty="0"/>
              <a:t> se týká významů, pocitů, pocitů z pocitů, rodinným pravidlům a obranám.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0CB6A9-AC95-4EC7-8145-FACE2531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2BF9D8-50CB-422B-BC87-9B56A47F9A28}" type="datetime1">
              <a:rPr lang="cs-CZ" smtClean="0"/>
              <a:t>24.10.2020</a:t>
            </a:fld>
            <a:endParaRPr lang="en-US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64DA874-F34D-4FA6-8058-AE4F03A11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34" y="365761"/>
            <a:ext cx="325794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9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99930-191A-4EDC-ACA5-55F4D3AA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TERAPEUTICKÝ PROCES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D9328D-9B1A-408D-9F38-E0743A309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POROZUMĚNÍ= POROZUMĚT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4ADDF2-192A-4641-A536-3473B75253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Znamená schopnost </a:t>
            </a:r>
            <a:r>
              <a:rPr lang="cs-CZ" dirty="0">
                <a:solidFill>
                  <a:schemeClr val="accent1"/>
                </a:solidFill>
              </a:rPr>
              <a:t>zachytit úmysl řečníka </a:t>
            </a:r>
            <a:r>
              <a:rPr lang="cs-CZ" dirty="0"/>
              <a:t>namísto toho, abychom na základě vlastní projekce jeho sdělení odsuzovali. </a:t>
            </a:r>
          </a:p>
          <a:p>
            <a:r>
              <a:rPr lang="cs-CZ" dirty="0"/>
              <a:t>Jde o schopnost </a:t>
            </a:r>
            <a:r>
              <a:rPr lang="cs-CZ" dirty="0">
                <a:solidFill>
                  <a:schemeClr val="accent1"/>
                </a:solidFill>
              </a:rPr>
              <a:t>přiřazovat sdělením adekvátní významy.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42BC1D-AFBB-4806-9B90-F64322EF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NOVÉ APLIKACE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BC437B-4D70-437D-9877-88C0FA9E42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Se týkají toho, co jsem v procesu změny </a:t>
            </a:r>
            <a:r>
              <a:rPr lang="cs-CZ" dirty="0">
                <a:solidFill>
                  <a:schemeClr val="accent1"/>
                </a:solidFill>
              </a:rPr>
              <a:t>objevili, byli schopni ocenit, co nyní chápeme novým způsobem, který umožňuje růst. </a:t>
            </a:r>
          </a:p>
          <a:p>
            <a:r>
              <a:rPr lang="cs-CZ" dirty="0"/>
              <a:t>Například: Potřeba nových informací x dohadování se </a:t>
            </a:r>
          </a:p>
          <a:p>
            <a:r>
              <a:rPr lang="cs-CZ" dirty="0"/>
              <a:t>Víme jak vyjednávat x soutěžení</a:t>
            </a:r>
          </a:p>
          <a:p>
            <a:r>
              <a:rPr lang="cs-CZ" dirty="0"/>
              <a:t>Dokážeme ověřovat interpretace x odsuzování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039998-A793-466A-AFDB-8B238C38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2BF9D8-50CB-422B-BC87-9B56A47F9A28}" type="datetime1">
              <a:rPr lang="cs-CZ" smtClean="0"/>
              <a:t>24.10.2020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4A1EE-2E25-4DCB-BAFC-FB28C34C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TERAPEUTICKÝ PROCES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DAAE48B-0144-4225-A963-A8A9743E0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6" y="720593"/>
            <a:ext cx="6585288" cy="511201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C1E246-150C-49DA-9362-D2B8603A3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BC298E-9E64-411D-88D9-A9D55916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24.10.2020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4407D0-D3C3-4ED0-B920-0F958FA23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336800"/>
            <a:ext cx="3161963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2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EE258-3F6D-466E-B106-E7A9ECA5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TERAPEUTICKÝ PROCES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F28033-272F-4CE7-B49F-192C9A446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2860"/>
            <a:ext cx="6858000" cy="453074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4B1B0F-9F62-43BE-9AAE-8871380BF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C92D81-D7D4-4254-82B0-7A07E783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24.10.2020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0B60EEE-2582-404D-A2BB-A9363702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2253312"/>
            <a:ext cx="3161963" cy="36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0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1292</Words>
  <Application>Microsoft Office PowerPoint</Application>
  <PresentationFormat>Širokoúhlá obrazovka</PresentationFormat>
  <Paragraphs>135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Avenir Next LT Pro</vt:lpstr>
      <vt:lpstr>Avenir Next LT Pro Light</vt:lpstr>
      <vt:lpstr>Calibri</vt:lpstr>
      <vt:lpstr>Garamond</vt:lpstr>
      <vt:lpstr>SavonVTI</vt:lpstr>
      <vt:lpstr>PRIMÁRNÍ TRIÁDA A TERAPEUTICKÝ PROCES </vt:lpstr>
      <vt:lpstr>PRIMÁRNÍ TRIÁDA</vt:lpstr>
      <vt:lpstr>Primární triáda- jak s ní pracovat?</vt:lpstr>
      <vt:lpstr>VLIV RODINY</vt:lpstr>
      <vt:lpstr>TERAPEUTICKÝ PROCES</vt:lpstr>
      <vt:lpstr>TERAPEUTICKÝ PROCES</vt:lpstr>
      <vt:lpstr>TERAPEUTICKÝ PROCES</vt:lpstr>
      <vt:lpstr>TERAPEUTICKÝ PROCES</vt:lpstr>
      <vt:lpstr>TERAPEUTICKÝ PROCES</vt:lpstr>
      <vt:lpstr>ÚVODNÍ FÁZE TER.PROCESU</vt:lpstr>
      <vt:lpstr>A) NAVÁZÁNÍ KONTAKTU</vt:lpstr>
      <vt:lpstr>1. VYTVOŘENÍ VAZBY</vt:lpstr>
      <vt:lpstr>2.-3. VĚNOVÁNÍ POZORNOSTI A POZOROVÁNÍ</vt:lpstr>
      <vt:lpstr>B. POTVRZENÍ (VALIDATING)</vt:lpstr>
      <vt:lpstr>POTVRZENÍ (VALIDATING)</vt:lpstr>
      <vt:lpstr>POTVRZENÍ (VALIDATING)</vt:lpstr>
      <vt:lpstr>Buď na chvíli Virginia</vt:lpstr>
      <vt:lpstr>C. PODPORA VĚDOMÍ/RŮSTU UVĚDOMĚNÍ</vt:lpstr>
      <vt:lpstr>RODINNÁ MAPA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PRIMÁRNÍ TRIÁDA A TERAPEUTICKÝ PROCES </dc:title>
  <dc:creator>marta.spoustova@gmail.com</dc:creator>
  <cp:lastModifiedBy>marta.spoustova@gmail.com</cp:lastModifiedBy>
  <cp:revision>4</cp:revision>
  <dcterms:created xsi:type="dcterms:W3CDTF">2020-10-22T09:09:12Z</dcterms:created>
  <dcterms:modified xsi:type="dcterms:W3CDTF">2020-10-24T13:13:18Z</dcterms:modified>
</cp:coreProperties>
</file>