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1" r:id="rId3"/>
    <p:sldMasterId id="2147483655" r:id="rId4"/>
    <p:sldMasterId id="2147483657" r:id="rId5"/>
    <p:sldMasterId id="2147483659" r:id="rId6"/>
    <p:sldMasterId id="2147483661" r:id="rId7"/>
  </p:sldMasterIdLst>
  <p:notesMasterIdLst>
    <p:notesMasterId r:id="rId21"/>
  </p:notesMasterIdLst>
  <p:sldIdLst>
    <p:sldId id="256" r:id="rId8"/>
    <p:sldId id="298" r:id="rId9"/>
    <p:sldId id="260" r:id="rId10"/>
    <p:sldId id="296" r:id="rId11"/>
    <p:sldId id="258" r:id="rId12"/>
    <p:sldId id="262" r:id="rId13"/>
    <p:sldId id="276" r:id="rId14"/>
    <p:sldId id="277" r:id="rId15"/>
    <p:sldId id="265" r:id="rId16"/>
    <p:sldId id="263" r:id="rId17"/>
    <p:sldId id="294" r:id="rId18"/>
    <p:sldId id="297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Schoolbook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  <a:srgbClr val="FF0000"/>
    <a:srgbClr val="FF3300"/>
    <a:srgbClr val="3333CC"/>
    <a:srgbClr val="FFCCFF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7B7DB-0A97-4558-8B46-040B17EE9377}" v="65" dt="2020-10-10T07:46:06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6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9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.spoustova@gmail.com" userId="08e6bdf35ffb611a" providerId="LiveId" clId="{E6A7B7DB-0A97-4558-8B46-040B17EE9377}"/>
    <pc:docChg chg="custSel addSld modSld sldOrd">
      <pc:chgData name="marta.spoustova@gmail.com" userId="08e6bdf35ffb611a" providerId="LiveId" clId="{E6A7B7DB-0A97-4558-8B46-040B17EE9377}" dt="2020-10-10T08:21:17.490" v="173" actId="255"/>
      <pc:docMkLst>
        <pc:docMk/>
      </pc:docMkLst>
      <pc:sldChg chg="modSp modAnim">
        <pc:chgData name="marta.spoustova@gmail.com" userId="08e6bdf35ffb611a" providerId="LiveId" clId="{E6A7B7DB-0A97-4558-8B46-040B17EE9377}" dt="2020-10-10T07:46:06.687" v="64" actId="20577"/>
        <pc:sldMkLst>
          <pc:docMk/>
          <pc:sldMk cId="0" sldId="256"/>
        </pc:sldMkLst>
        <pc:spChg chg="mod">
          <ac:chgData name="marta.spoustova@gmail.com" userId="08e6bdf35ffb611a" providerId="LiveId" clId="{E6A7B7DB-0A97-4558-8B46-040B17EE9377}" dt="2020-10-10T07:46:06.687" v="64" actId="20577"/>
          <ac:spMkLst>
            <pc:docMk/>
            <pc:sldMk cId="0" sldId="256"/>
            <ac:spMk id="2051" creationId="{00000000-0000-0000-0000-000000000000}"/>
          </ac:spMkLst>
        </pc:spChg>
      </pc:sldChg>
      <pc:sldChg chg="addSp delSp modSp mod">
        <pc:chgData name="marta.spoustova@gmail.com" userId="08e6bdf35ffb611a" providerId="LiveId" clId="{E6A7B7DB-0A97-4558-8B46-040B17EE9377}" dt="2020-10-10T08:01:47.845" v="81" actId="20577"/>
        <pc:sldMkLst>
          <pc:docMk/>
          <pc:sldMk cId="594827517" sldId="295"/>
        </pc:sldMkLst>
        <pc:spChg chg="mod">
          <ac:chgData name="marta.spoustova@gmail.com" userId="08e6bdf35ffb611a" providerId="LiveId" clId="{E6A7B7DB-0A97-4558-8B46-040B17EE9377}" dt="2020-10-10T08:01:24.646" v="67" actId="20577"/>
          <ac:spMkLst>
            <pc:docMk/>
            <pc:sldMk cId="594827517" sldId="295"/>
            <ac:spMk id="2" creationId="{00000000-0000-0000-0000-000000000000}"/>
          </ac:spMkLst>
        </pc:spChg>
        <pc:spChg chg="add mod">
          <ac:chgData name="marta.spoustova@gmail.com" userId="08e6bdf35ffb611a" providerId="LiveId" clId="{E6A7B7DB-0A97-4558-8B46-040B17EE9377}" dt="2020-10-10T08:01:47.845" v="81" actId="20577"/>
          <ac:spMkLst>
            <pc:docMk/>
            <pc:sldMk cId="594827517" sldId="295"/>
            <ac:spMk id="5" creationId="{A20F442D-81B6-4B8D-AD82-6E48D136CA19}"/>
          </ac:spMkLst>
        </pc:spChg>
        <pc:picChg chg="del">
          <ac:chgData name="marta.spoustova@gmail.com" userId="08e6bdf35ffb611a" providerId="LiveId" clId="{E6A7B7DB-0A97-4558-8B46-040B17EE9377}" dt="2020-10-10T08:01:12.607" v="65" actId="478"/>
          <ac:picMkLst>
            <pc:docMk/>
            <pc:sldMk cId="594827517" sldId="295"/>
            <ac:picMk id="4" creationId="{00000000-0000-0000-0000-000000000000}"/>
          </ac:picMkLst>
        </pc:picChg>
      </pc:sldChg>
      <pc:sldChg chg="modSp new mod ord">
        <pc:chgData name="marta.spoustova@gmail.com" userId="08e6bdf35ffb611a" providerId="LiveId" clId="{E6A7B7DB-0A97-4558-8B46-040B17EE9377}" dt="2020-10-10T08:21:17.490" v="173" actId="255"/>
        <pc:sldMkLst>
          <pc:docMk/>
          <pc:sldMk cId="1730756484" sldId="298"/>
        </pc:sldMkLst>
        <pc:spChg chg="mod">
          <ac:chgData name="marta.spoustova@gmail.com" userId="08e6bdf35ffb611a" providerId="LiveId" clId="{E6A7B7DB-0A97-4558-8B46-040B17EE9377}" dt="2020-10-10T08:21:17.490" v="173" actId="255"/>
          <ac:spMkLst>
            <pc:docMk/>
            <pc:sldMk cId="1730756484" sldId="298"/>
            <ac:spMk id="3" creationId="{EEDEBA9B-0D82-4362-8087-6C6739890E1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FCEED-53A4-4002-9D60-72A5B145DBB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0A47DA5-B181-46D4-A6C2-304EB5A976A8}">
      <dgm:prSet/>
      <dgm:spPr/>
      <dgm:t>
        <a:bodyPr/>
        <a:lstStyle/>
        <a:p>
          <a:pPr rtl="0"/>
          <a:r>
            <a:rPr lang="cs-CZ"/>
            <a:t>trvalá změna</a:t>
          </a:r>
        </a:p>
      </dgm:t>
    </dgm:pt>
    <dgm:pt modelId="{91DBE999-7027-4224-8A15-8A265D930B9F}" type="parTrans" cxnId="{5FE2A009-587E-4D86-90A2-49C90CEE859C}">
      <dgm:prSet/>
      <dgm:spPr/>
      <dgm:t>
        <a:bodyPr/>
        <a:lstStyle/>
        <a:p>
          <a:endParaRPr lang="cs-CZ"/>
        </a:p>
      </dgm:t>
    </dgm:pt>
    <dgm:pt modelId="{0681523B-6B6B-40B0-B0DC-505EF96C5C87}" type="sibTrans" cxnId="{5FE2A009-587E-4D86-90A2-49C90CEE859C}">
      <dgm:prSet/>
      <dgm:spPr/>
      <dgm:t>
        <a:bodyPr/>
        <a:lstStyle/>
        <a:p>
          <a:endParaRPr lang="cs-CZ"/>
        </a:p>
      </dgm:t>
    </dgm:pt>
    <dgm:pt modelId="{178C8372-2D09-4263-B101-D256469253D3}">
      <dgm:prSet/>
      <dgm:spPr/>
      <dgm:t>
        <a:bodyPr/>
        <a:lstStyle/>
        <a:p>
          <a:pPr rtl="0"/>
          <a:r>
            <a:rPr lang="cs-CZ"/>
            <a:t>zvýšení vědomí</a:t>
          </a:r>
        </a:p>
      </dgm:t>
    </dgm:pt>
    <dgm:pt modelId="{404FAFAA-EC5B-4849-BC88-D0FD3F605F4E}" type="parTrans" cxnId="{D7F862C0-B42D-4FE1-944C-559730AF49C3}">
      <dgm:prSet/>
      <dgm:spPr/>
      <dgm:t>
        <a:bodyPr/>
        <a:lstStyle/>
        <a:p>
          <a:endParaRPr lang="cs-CZ"/>
        </a:p>
      </dgm:t>
    </dgm:pt>
    <dgm:pt modelId="{E724F126-53E9-4557-90DF-EE60CC9AEC79}" type="sibTrans" cxnId="{D7F862C0-B42D-4FE1-944C-559730AF49C3}">
      <dgm:prSet/>
      <dgm:spPr/>
      <dgm:t>
        <a:bodyPr/>
        <a:lstStyle/>
        <a:p>
          <a:endParaRPr lang="cs-CZ"/>
        </a:p>
      </dgm:t>
    </dgm:pt>
    <dgm:pt modelId="{E508D359-59A2-4AAD-8F64-DC84811CD39A}">
      <dgm:prSet/>
      <dgm:spPr/>
      <dgm:t>
        <a:bodyPr/>
        <a:lstStyle/>
        <a:p>
          <a:pPr rtl="0"/>
          <a:r>
            <a:rPr lang="cs-CZ"/>
            <a:t>pochopení komunikace</a:t>
          </a:r>
        </a:p>
      </dgm:t>
    </dgm:pt>
    <dgm:pt modelId="{CE531848-A107-4173-9D9F-B9A1CAA7BA53}" type="parTrans" cxnId="{FCD487D0-81D6-4FB3-BCFF-8353D15BC9FA}">
      <dgm:prSet/>
      <dgm:spPr/>
      <dgm:t>
        <a:bodyPr/>
        <a:lstStyle/>
        <a:p>
          <a:endParaRPr lang="cs-CZ"/>
        </a:p>
      </dgm:t>
    </dgm:pt>
    <dgm:pt modelId="{197F7840-564D-43E3-8BD1-35CE69AC8F09}" type="sibTrans" cxnId="{FCD487D0-81D6-4FB3-BCFF-8353D15BC9FA}">
      <dgm:prSet/>
      <dgm:spPr/>
      <dgm:t>
        <a:bodyPr/>
        <a:lstStyle/>
        <a:p>
          <a:endParaRPr lang="cs-CZ"/>
        </a:p>
      </dgm:t>
    </dgm:pt>
    <dgm:pt modelId="{5F87F740-F3D3-4F47-AA9E-176CF59E3B83}">
      <dgm:prSet/>
      <dgm:spPr/>
      <dgm:t>
        <a:bodyPr/>
        <a:lstStyle/>
        <a:p>
          <a:pPr rtl="0"/>
          <a:r>
            <a:rPr lang="cs-CZ"/>
            <a:t>budování vysoké sebeúcty</a:t>
          </a:r>
        </a:p>
      </dgm:t>
    </dgm:pt>
    <dgm:pt modelId="{1DF657AC-F6FB-462C-A549-45F5E42C140D}" type="parTrans" cxnId="{30270237-7373-4C1E-82A7-47C9515B89A9}">
      <dgm:prSet/>
      <dgm:spPr/>
      <dgm:t>
        <a:bodyPr/>
        <a:lstStyle/>
        <a:p>
          <a:endParaRPr lang="cs-CZ"/>
        </a:p>
      </dgm:t>
    </dgm:pt>
    <dgm:pt modelId="{751A91C5-9877-4AE0-B16C-B9F9619EB23A}" type="sibTrans" cxnId="{30270237-7373-4C1E-82A7-47C9515B89A9}">
      <dgm:prSet/>
      <dgm:spPr/>
      <dgm:t>
        <a:bodyPr/>
        <a:lstStyle/>
        <a:p>
          <a:endParaRPr lang="cs-CZ"/>
        </a:p>
      </dgm:t>
    </dgm:pt>
    <dgm:pt modelId="{317B61C9-DB31-42D2-B567-107CE13CC80B}">
      <dgm:prSet/>
      <dgm:spPr/>
      <dgm:t>
        <a:bodyPr/>
        <a:lstStyle/>
        <a:p>
          <a:pPr rtl="0"/>
          <a:r>
            <a:rPr lang="cs-CZ"/>
            <a:t>rozšiřování sebepoznání i možných reakcí</a:t>
          </a:r>
        </a:p>
      </dgm:t>
    </dgm:pt>
    <dgm:pt modelId="{8E6A590F-544E-4919-B6EE-B653E6867ABF}" type="parTrans" cxnId="{B646C865-E4AC-4732-B239-FA87AD48300F}">
      <dgm:prSet/>
      <dgm:spPr/>
      <dgm:t>
        <a:bodyPr/>
        <a:lstStyle/>
        <a:p>
          <a:endParaRPr lang="cs-CZ"/>
        </a:p>
      </dgm:t>
    </dgm:pt>
    <dgm:pt modelId="{6C8B763D-FBED-436E-BB86-3DF87F653302}" type="sibTrans" cxnId="{B646C865-E4AC-4732-B239-FA87AD48300F}">
      <dgm:prSet/>
      <dgm:spPr/>
      <dgm:t>
        <a:bodyPr/>
        <a:lstStyle/>
        <a:p>
          <a:endParaRPr lang="cs-CZ"/>
        </a:p>
      </dgm:t>
    </dgm:pt>
    <dgm:pt modelId="{135F9162-408D-4C01-983E-E540FC8BEC2B}">
      <dgm:prSet/>
      <dgm:spPr/>
      <dgm:t>
        <a:bodyPr/>
        <a:lstStyle/>
        <a:p>
          <a:pPr rtl="0"/>
          <a:r>
            <a:rPr lang="cs-CZ"/>
            <a:t>změna vztahů</a:t>
          </a:r>
        </a:p>
      </dgm:t>
    </dgm:pt>
    <dgm:pt modelId="{8CFBEDC1-A8D5-4B7B-9B5D-4FCAF2365F9B}" type="parTrans" cxnId="{D7090CE9-EA3C-4965-A0C2-9FC5AADDC095}">
      <dgm:prSet/>
      <dgm:spPr/>
      <dgm:t>
        <a:bodyPr/>
        <a:lstStyle/>
        <a:p>
          <a:endParaRPr lang="cs-CZ"/>
        </a:p>
      </dgm:t>
    </dgm:pt>
    <dgm:pt modelId="{C1F8C277-B21D-44E7-A289-53E915172068}" type="sibTrans" cxnId="{D7090CE9-EA3C-4965-A0C2-9FC5AADDC095}">
      <dgm:prSet/>
      <dgm:spPr/>
      <dgm:t>
        <a:bodyPr/>
        <a:lstStyle/>
        <a:p>
          <a:endParaRPr lang="cs-CZ"/>
        </a:p>
      </dgm:t>
    </dgm:pt>
    <dgm:pt modelId="{F9B776B3-AA45-4FFB-B2AF-790CD8864272}">
      <dgm:prSet/>
      <dgm:spPr/>
      <dgm:t>
        <a:bodyPr/>
        <a:lstStyle/>
        <a:p>
          <a:pPr rtl="0"/>
          <a:r>
            <a:rPr lang="cs-CZ"/>
            <a:t>objevování dysfunkční dynamiky vztahů</a:t>
          </a:r>
        </a:p>
      </dgm:t>
    </dgm:pt>
    <dgm:pt modelId="{DED68978-9E05-46F4-8E72-D58B138F4DAA}" type="parTrans" cxnId="{E0C5267A-54CC-445C-BAED-F430ED7A1C77}">
      <dgm:prSet/>
      <dgm:spPr/>
      <dgm:t>
        <a:bodyPr/>
        <a:lstStyle/>
        <a:p>
          <a:endParaRPr lang="cs-CZ"/>
        </a:p>
      </dgm:t>
    </dgm:pt>
    <dgm:pt modelId="{A52E5A7A-0E90-41BE-98A9-BE71FC0DB084}" type="sibTrans" cxnId="{E0C5267A-54CC-445C-BAED-F430ED7A1C77}">
      <dgm:prSet/>
      <dgm:spPr/>
      <dgm:t>
        <a:bodyPr/>
        <a:lstStyle/>
        <a:p>
          <a:endParaRPr lang="cs-CZ"/>
        </a:p>
      </dgm:t>
    </dgm:pt>
    <dgm:pt modelId="{8833AC85-695A-4DED-BB53-78CDA3B9787D}">
      <dgm:prSet/>
      <dgm:spPr/>
      <dgm:t>
        <a:bodyPr/>
        <a:lstStyle/>
        <a:p>
          <a:pPr rtl="0"/>
          <a:r>
            <a:rPr lang="cs-CZ"/>
            <a:t>využívání vnitřních zdrojů pro změnu vnějších forem chování</a:t>
          </a:r>
        </a:p>
      </dgm:t>
    </dgm:pt>
    <dgm:pt modelId="{21E48E78-1833-4A78-A77F-7F62C20F45E8}" type="parTrans" cxnId="{5F555680-F7BC-49A5-AF54-B930D0EA3915}">
      <dgm:prSet/>
      <dgm:spPr/>
      <dgm:t>
        <a:bodyPr/>
        <a:lstStyle/>
        <a:p>
          <a:endParaRPr lang="cs-CZ"/>
        </a:p>
      </dgm:t>
    </dgm:pt>
    <dgm:pt modelId="{0558C58F-887F-4FFA-B7F7-2E45E04C191C}" type="sibTrans" cxnId="{5F555680-F7BC-49A5-AF54-B930D0EA3915}">
      <dgm:prSet/>
      <dgm:spPr/>
      <dgm:t>
        <a:bodyPr/>
        <a:lstStyle/>
        <a:p>
          <a:endParaRPr lang="cs-CZ"/>
        </a:p>
      </dgm:t>
    </dgm:pt>
    <dgm:pt modelId="{BA938329-FCA3-4AF8-B612-88568CEE4BE2}">
      <dgm:prSet/>
      <dgm:spPr/>
      <dgm:t>
        <a:bodyPr/>
        <a:lstStyle/>
        <a:p>
          <a:pPr rtl="0"/>
          <a:r>
            <a:rPr lang="cs-CZ"/>
            <a:t>rozvoj kongruentního životní stylu</a:t>
          </a:r>
        </a:p>
      </dgm:t>
    </dgm:pt>
    <dgm:pt modelId="{D635A1FC-8566-41DE-809B-4706FDA4DEF7}" type="parTrans" cxnId="{5A032899-F887-458E-BF30-80BE63C51276}">
      <dgm:prSet/>
      <dgm:spPr/>
      <dgm:t>
        <a:bodyPr/>
        <a:lstStyle/>
        <a:p>
          <a:endParaRPr lang="cs-CZ"/>
        </a:p>
      </dgm:t>
    </dgm:pt>
    <dgm:pt modelId="{CE1B0539-1A11-485D-A1F7-B84B3E3673A2}" type="sibTrans" cxnId="{5A032899-F887-458E-BF30-80BE63C51276}">
      <dgm:prSet/>
      <dgm:spPr/>
      <dgm:t>
        <a:bodyPr/>
        <a:lstStyle/>
        <a:p>
          <a:endParaRPr lang="cs-CZ"/>
        </a:p>
      </dgm:t>
    </dgm:pt>
    <dgm:pt modelId="{D0D657D5-5DF3-464F-B344-4C8C8241C4A3}" type="pres">
      <dgm:prSet presAssocID="{AA1FCEED-53A4-4002-9D60-72A5B145DBBD}" presName="compositeShape" presStyleCnt="0">
        <dgm:presLayoutVars>
          <dgm:dir/>
          <dgm:resizeHandles/>
        </dgm:presLayoutVars>
      </dgm:prSet>
      <dgm:spPr/>
    </dgm:pt>
    <dgm:pt modelId="{6307F3DD-73AC-4EBE-828D-D8B085C7BDAC}" type="pres">
      <dgm:prSet presAssocID="{AA1FCEED-53A4-4002-9D60-72A5B145DBBD}" presName="pyramid" presStyleLbl="node1" presStyleIdx="0" presStyleCnt="1"/>
      <dgm:spPr/>
    </dgm:pt>
    <dgm:pt modelId="{6045192C-8B4E-4D61-BB62-90554E65EEF1}" type="pres">
      <dgm:prSet presAssocID="{AA1FCEED-53A4-4002-9D60-72A5B145DBBD}" presName="theList" presStyleCnt="0"/>
      <dgm:spPr/>
    </dgm:pt>
    <dgm:pt modelId="{739C7613-1A2E-480C-BAF3-3C0D38076A98}" type="pres">
      <dgm:prSet presAssocID="{C0A47DA5-B181-46D4-A6C2-304EB5A976A8}" presName="aNode" presStyleLbl="fgAcc1" presStyleIdx="0" presStyleCnt="9">
        <dgm:presLayoutVars>
          <dgm:bulletEnabled val="1"/>
        </dgm:presLayoutVars>
      </dgm:prSet>
      <dgm:spPr/>
    </dgm:pt>
    <dgm:pt modelId="{E66265CE-E882-44BB-BAE2-15519144063D}" type="pres">
      <dgm:prSet presAssocID="{C0A47DA5-B181-46D4-A6C2-304EB5A976A8}" presName="aSpace" presStyleCnt="0"/>
      <dgm:spPr/>
    </dgm:pt>
    <dgm:pt modelId="{5EC6F751-B268-4DB6-9CC7-C78D80CAC293}" type="pres">
      <dgm:prSet presAssocID="{178C8372-2D09-4263-B101-D256469253D3}" presName="aNode" presStyleLbl="fgAcc1" presStyleIdx="1" presStyleCnt="9">
        <dgm:presLayoutVars>
          <dgm:bulletEnabled val="1"/>
        </dgm:presLayoutVars>
      </dgm:prSet>
      <dgm:spPr/>
    </dgm:pt>
    <dgm:pt modelId="{AE5AE639-F8EA-4652-A8B2-64077C1A41D0}" type="pres">
      <dgm:prSet presAssocID="{178C8372-2D09-4263-B101-D256469253D3}" presName="aSpace" presStyleCnt="0"/>
      <dgm:spPr/>
    </dgm:pt>
    <dgm:pt modelId="{49089010-5B80-41E8-8EB9-FDC4A27DFAFB}" type="pres">
      <dgm:prSet presAssocID="{E508D359-59A2-4AAD-8F64-DC84811CD39A}" presName="aNode" presStyleLbl="fgAcc1" presStyleIdx="2" presStyleCnt="9">
        <dgm:presLayoutVars>
          <dgm:bulletEnabled val="1"/>
        </dgm:presLayoutVars>
      </dgm:prSet>
      <dgm:spPr/>
    </dgm:pt>
    <dgm:pt modelId="{421C3E90-B3AB-4F70-AD43-0107A927B9F8}" type="pres">
      <dgm:prSet presAssocID="{E508D359-59A2-4AAD-8F64-DC84811CD39A}" presName="aSpace" presStyleCnt="0"/>
      <dgm:spPr/>
    </dgm:pt>
    <dgm:pt modelId="{DFEC1620-69FC-41FE-BA7C-9C3D2036FD53}" type="pres">
      <dgm:prSet presAssocID="{5F87F740-F3D3-4F47-AA9E-176CF59E3B83}" presName="aNode" presStyleLbl="fgAcc1" presStyleIdx="3" presStyleCnt="9">
        <dgm:presLayoutVars>
          <dgm:bulletEnabled val="1"/>
        </dgm:presLayoutVars>
      </dgm:prSet>
      <dgm:spPr/>
    </dgm:pt>
    <dgm:pt modelId="{DD5AE127-93B5-4087-A421-EE7A04042841}" type="pres">
      <dgm:prSet presAssocID="{5F87F740-F3D3-4F47-AA9E-176CF59E3B83}" presName="aSpace" presStyleCnt="0"/>
      <dgm:spPr/>
    </dgm:pt>
    <dgm:pt modelId="{1069D080-025E-4552-BFEE-CA4B3F601BB3}" type="pres">
      <dgm:prSet presAssocID="{317B61C9-DB31-42D2-B567-107CE13CC80B}" presName="aNode" presStyleLbl="fgAcc1" presStyleIdx="4" presStyleCnt="9">
        <dgm:presLayoutVars>
          <dgm:bulletEnabled val="1"/>
        </dgm:presLayoutVars>
      </dgm:prSet>
      <dgm:spPr/>
    </dgm:pt>
    <dgm:pt modelId="{41644F56-C077-4FB2-9557-459E66C52707}" type="pres">
      <dgm:prSet presAssocID="{317B61C9-DB31-42D2-B567-107CE13CC80B}" presName="aSpace" presStyleCnt="0"/>
      <dgm:spPr/>
    </dgm:pt>
    <dgm:pt modelId="{85F9B89A-FFC0-44DD-916D-16EF86D0AC19}" type="pres">
      <dgm:prSet presAssocID="{135F9162-408D-4C01-983E-E540FC8BEC2B}" presName="aNode" presStyleLbl="fgAcc1" presStyleIdx="5" presStyleCnt="9">
        <dgm:presLayoutVars>
          <dgm:bulletEnabled val="1"/>
        </dgm:presLayoutVars>
      </dgm:prSet>
      <dgm:spPr/>
    </dgm:pt>
    <dgm:pt modelId="{9598A775-9FD8-4927-9069-04652FFC9F29}" type="pres">
      <dgm:prSet presAssocID="{135F9162-408D-4C01-983E-E540FC8BEC2B}" presName="aSpace" presStyleCnt="0"/>
      <dgm:spPr/>
    </dgm:pt>
    <dgm:pt modelId="{5C517C68-ACDD-4214-9C71-B364FB743018}" type="pres">
      <dgm:prSet presAssocID="{F9B776B3-AA45-4FFB-B2AF-790CD8864272}" presName="aNode" presStyleLbl="fgAcc1" presStyleIdx="6" presStyleCnt="9">
        <dgm:presLayoutVars>
          <dgm:bulletEnabled val="1"/>
        </dgm:presLayoutVars>
      </dgm:prSet>
      <dgm:spPr/>
    </dgm:pt>
    <dgm:pt modelId="{82E3497E-0B63-4639-BBA0-0D92B85E0521}" type="pres">
      <dgm:prSet presAssocID="{F9B776B3-AA45-4FFB-B2AF-790CD8864272}" presName="aSpace" presStyleCnt="0"/>
      <dgm:spPr/>
    </dgm:pt>
    <dgm:pt modelId="{DCB165D4-B0D1-4305-9D07-7F29C52BD9C3}" type="pres">
      <dgm:prSet presAssocID="{8833AC85-695A-4DED-BB53-78CDA3B9787D}" presName="aNode" presStyleLbl="fgAcc1" presStyleIdx="7" presStyleCnt="9">
        <dgm:presLayoutVars>
          <dgm:bulletEnabled val="1"/>
        </dgm:presLayoutVars>
      </dgm:prSet>
      <dgm:spPr/>
    </dgm:pt>
    <dgm:pt modelId="{C8CB6080-DDD7-43E7-8555-29B4CBAAAB12}" type="pres">
      <dgm:prSet presAssocID="{8833AC85-695A-4DED-BB53-78CDA3B9787D}" presName="aSpace" presStyleCnt="0"/>
      <dgm:spPr/>
    </dgm:pt>
    <dgm:pt modelId="{DC5DA424-F165-4F67-9F16-BEFDA19286C7}" type="pres">
      <dgm:prSet presAssocID="{BA938329-FCA3-4AF8-B612-88568CEE4BE2}" presName="aNode" presStyleLbl="fgAcc1" presStyleIdx="8" presStyleCnt="9">
        <dgm:presLayoutVars>
          <dgm:bulletEnabled val="1"/>
        </dgm:presLayoutVars>
      </dgm:prSet>
      <dgm:spPr/>
    </dgm:pt>
    <dgm:pt modelId="{1A295295-FE7C-436B-ABFD-3C1DD25E1309}" type="pres">
      <dgm:prSet presAssocID="{BA938329-FCA3-4AF8-B612-88568CEE4BE2}" presName="aSpace" presStyleCnt="0"/>
      <dgm:spPr/>
    </dgm:pt>
  </dgm:ptLst>
  <dgm:cxnLst>
    <dgm:cxn modelId="{5FE2A009-587E-4D86-90A2-49C90CEE859C}" srcId="{AA1FCEED-53A4-4002-9D60-72A5B145DBBD}" destId="{C0A47DA5-B181-46D4-A6C2-304EB5A976A8}" srcOrd="0" destOrd="0" parTransId="{91DBE999-7027-4224-8A15-8A265D930B9F}" sibTransId="{0681523B-6B6B-40B0-B0DC-505EF96C5C87}"/>
    <dgm:cxn modelId="{EDD93727-1F56-4501-BA35-72C31D5D28C1}" type="presOf" srcId="{F9B776B3-AA45-4FFB-B2AF-790CD8864272}" destId="{5C517C68-ACDD-4214-9C71-B364FB743018}" srcOrd="0" destOrd="0" presId="urn:microsoft.com/office/officeart/2005/8/layout/pyramid2"/>
    <dgm:cxn modelId="{B4C21F30-4252-4D2B-99D6-30610209E2F7}" type="presOf" srcId="{C0A47DA5-B181-46D4-A6C2-304EB5A976A8}" destId="{739C7613-1A2E-480C-BAF3-3C0D38076A98}" srcOrd="0" destOrd="0" presId="urn:microsoft.com/office/officeart/2005/8/layout/pyramid2"/>
    <dgm:cxn modelId="{30270237-7373-4C1E-82A7-47C9515B89A9}" srcId="{AA1FCEED-53A4-4002-9D60-72A5B145DBBD}" destId="{5F87F740-F3D3-4F47-AA9E-176CF59E3B83}" srcOrd="3" destOrd="0" parTransId="{1DF657AC-F6FB-462C-A549-45F5E42C140D}" sibTransId="{751A91C5-9877-4AE0-B16C-B9F9619EB23A}"/>
    <dgm:cxn modelId="{B646C865-E4AC-4732-B239-FA87AD48300F}" srcId="{AA1FCEED-53A4-4002-9D60-72A5B145DBBD}" destId="{317B61C9-DB31-42D2-B567-107CE13CC80B}" srcOrd="4" destOrd="0" parTransId="{8E6A590F-544E-4919-B6EE-B653E6867ABF}" sibTransId="{6C8B763D-FBED-436E-BB86-3DF87F653302}"/>
    <dgm:cxn modelId="{2E46126C-087E-40E2-9072-8D3F7E193DD3}" type="presOf" srcId="{E508D359-59A2-4AAD-8F64-DC84811CD39A}" destId="{49089010-5B80-41E8-8EB9-FDC4A27DFAFB}" srcOrd="0" destOrd="0" presId="urn:microsoft.com/office/officeart/2005/8/layout/pyramid2"/>
    <dgm:cxn modelId="{E0C5267A-54CC-445C-BAED-F430ED7A1C77}" srcId="{AA1FCEED-53A4-4002-9D60-72A5B145DBBD}" destId="{F9B776B3-AA45-4FFB-B2AF-790CD8864272}" srcOrd="6" destOrd="0" parTransId="{DED68978-9E05-46F4-8E72-D58B138F4DAA}" sibTransId="{A52E5A7A-0E90-41BE-98A9-BE71FC0DB084}"/>
    <dgm:cxn modelId="{5F555680-F7BC-49A5-AF54-B930D0EA3915}" srcId="{AA1FCEED-53A4-4002-9D60-72A5B145DBBD}" destId="{8833AC85-695A-4DED-BB53-78CDA3B9787D}" srcOrd="7" destOrd="0" parTransId="{21E48E78-1833-4A78-A77F-7F62C20F45E8}" sibTransId="{0558C58F-887F-4FFA-B7F7-2E45E04C191C}"/>
    <dgm:cxn modelId="{5C978496-A16D-4687-980F-0C29F0DA3724}" type="presOf" srcId="{AA1FCEED-53A4-4002-9D60-72A5B145DBBD}" destId="{D0D657D5-5DF3-464F-B344-4C8C8241C4A3}" srcOrd="0" destOrd="0" presId="urn:microsoft.com/office/officeart/2005/8/layout/pyramid2"/>
    <dgm:cxn modelId="{5A032899-F887-458E-BF30-80BE63C51276}" srcId="{AA1FCEED-53A4-4002-9D60-72A5B145DBBD}" destId="{BA938329-FCA3-4AF8-B612-88568CEE4BE2}" srcOrd="8" destOrd="0" parTransId="{D635A1FC-8566-41DE-809B-4706FDA4DEF7}" sibTransId="{CE1B0539-1A11-485D-A1F7-B84B3E3673A2}"/>
    <dgm:cxn modelId="{CD5523A6-AB5B-440F-B7DB-744A3DB7A442}" type="presOf" srcId="{317B61C9-DB31-42D2-B567-107CE13CC80B}" destId="{1069D080-025E-4552-BFEE-CA4B3F601BB3}" srcOrd="0" destOrd="0" presId="urn:microsoft.com/office/officeart/2005/8/layout/pyramid2"/>
    <dgm:cxn modelId="{D7F862C0-B42D-4FE1-944C-559730AF49C3}" srcId="{AA1FCEED-53A4-4002-9D60-72A5B145DBBD}" destId="{178C8372-2D09-4263-B101-D256469253D3}" srcOrd="1" destOrd="0" parTransId="{404FAFAA-EC5B-4849-BC88-D0FD3F605F4E}" sibTransId="{E724F126-53E9-4557-90DF-EE60CC9AEC79}"/>
    <dgm:cxn modelId="{FCD487D0-81D6-4FB3-BCFF-8353D15BC9FA}" srcId="{AA1FCEED-53A4-4002-9D60-72A5B145DBBD}" destId="{E508D359-59A2-4AAD-8F64-DC84811CD39A}" srcOrd="2" destOrd="0" parTransId="{CE531848-A107-4173-9D9F-B9A1CAA7BA53}" sibTransId="{197F7840-564D-43E3-8BD1-35CE69AC8F09}"/>
    <dgm:cxn modelId="{38DA14D8-30F0-45C1-92D3-933B9B1061D7}" type="presOf" srcId="{BA938329-FCA3-4AF8-B612-88568CEE4BE2}" destId="{DC5DA424-F165-4F67-9F16-BEFDA19286C7}" srcOrd="0" destOrd="0" presId="urn:microsoft.com/office/officeart/2005/8/layout/pyramid2"/>
    <dgm:cxn modelId="{2BFE91E4-915C-44C1-92AD-10770153576A}" type="presOf" srcId="{8833AC85-695A-4DED-BB53-78CDA3B9787D}" destId="{DCB165D4-B0D1-4305-9D07-7F29C52BD9C3}" srcOrd="0" destOrd="0" presId="urn:microsoft.com/office/officeart/2005/8/layout/pyramid2"/>
    <dgm:cxn modelId="{D7090CE9-EA3C-4965-A0C2-9FC5AADDC095}" srcId="{AA1FCEED-53A4-4002-9D60-72A5B145DBBD}" destId="{135F9162-408D-4C01-983E-E540FC8BEC2B}" srcOrd="5" destOrd="0" parTransId="{8CFBEDC1-A8D5-4B7B-9B5D-4FCAF2365F9B}" sibTransId="{C1F8C277-B21D-44E7-A289-53E915172068}"/>
    <dgm:cxn modelId="{48512FEB-1B54-4550-8580-1A70C74226E2}" type="presOf" srcId="{5F87F740-F3D3-4F47-AA9E-176CF59E3B83}" destId="{DFEC1620-69FC-41FE-BA7C-9C3D2036FD53}" srcOrd="0" destOrd="0" presId="urn:microsoft.com/office/officeart/2005/8/layout/pyramid2"/>
    <dgm:cxn modelId="{429466F2-4BB0-4BD3-AD43-C33F0B9D4292}" type="presOf" srcId="{135F9162-408D-4C01-983E-E540FC8BEC2B}" destId="{85F9B89A-FFC0-44DD-916D-16EF86D0AC19}" srcOrd="0" destOrd="0" presId="urn:microsoft.com/office/officeart/2005/8/layout/pyramid2"/>
    <dgm:cxn modelId="{AF5E7AF2-CC65-472D-9705-4D55BEBE4E86}" type="presOf" srcId="{178C8372-2D09-4263-B101-D256469253D3}" destId="{5EC6F751-B268-4DB6-9CC7-C78D80CAC293}" srcOrd="0" destOrd="0" presId="urn:microsoft.com/office/officeart/2005/8/layout/pyramid2"/>
    <dgm:cxn modelId="{F1CE94A8-891E-42C7-9656-59B9E848CBB7}" type="presParOf" srcId="{D0D657D5-5DF3-464F-B344-4C8C8241C4A3}" destId="{6307F3DD-73AC-4EBE-828D-D8B085C7BDAC}" srcOrd="0" destOrd="0" presId="urn:microsoft.com/office/officeart/2005/8/layout/pyramid2"/>
    <dgm:cxn modelId="{ED2138C9-C059-4F18-BB32-5036A094B24F}" type="presParOf" srcId="{D0D657D5-5DF3-464F-B344-4C8C8241C4A3}" destId="{6045192C-8B4E-4D61-BB62-90554E65EEF1}" srcOrd="1" destOrd="0" presId="urn:microsoft.com/office/officeart/2005/8/layout/pyramid2"/>
    <dgm:cxn modelId="{7361EE98-A7B4-40D8-B0F6-3D98A586BC36}" type="presParOf" srcId="{6045192C-8B4E-4D61-BB62-90554E65EEF1}" destId="{739C7613-1A2E-480C-BAF3-3C0D38076A98}" srcOrd="0" destOrd="0" presId="urn:microsoft.com/office/officeart/2005/8/layout/pyramid2"/>
    <dgm:cxn modelId="{14DA21B2-D872-49DF-B13D-15490EADE5B8}" type="presParOf" srcId="{6045192C-8B4E-4D61-BB62-90554E65EEF1}" destId="{E66265CE-E882-44BB-BAE2-15519144063D}" srcOrd="1" destOrd="0" presId="urn:microsoft.com/office/officeart/2005/8/layout/pyramid2"/>
    <dgm:cxn modelId="{103F0262-67D6-469B-8D32-B3DA71A0E6D8}" type="presParOf" srcId="{6045192C-8B4E-4D61-BB62-90554E65EEF1}" destId="{5EC6F751-B268-4DB6-9CC7-C78D80CAC293}" srcOrd="2" destOrd="0" presId="urn:microsoft.com/office/officeart/2005/8/layout/pyramid2"/>
    <dgm:cxn modelId="{FD7058CB-20F8-4187-889E-6D1B9668CC45}" type="presParOf" srcId="{6045192C-8B4E-4D61-BB62-90554E65EEF1}" destId="{AE5AE639-F8EA-4652-A8B2-64077C1A41D0}" srcOrd="3" destOrd="0" presId="urn:microsoft.com/office/officeart/2005/8/layout/pyramid2"/>
    <dgm:cxn modelId="{CA44DFC5-B0E7-4864-850C-01ECA3D15328}" type="presParOf" srcId="{6045192C-8B4E-4D61-BB62-90554E65EEF1}" destId="{49089010-5B80-41E8-8EB9-FDC4A27DFAFB}" srcOrd="4" destOrd="0" presId="urn:microsoft.com/office/officeart/2005/8/layout/pyramid2"/>
    <dgm:cxn modelId="{1A4511DA-CB24-4F46-8136-681C905C26BE}" type="presParOf" srcId="{6045192C-8B4E-4D61-BB62-90554E65EEF1}" destId="{421C3E90-B3AB-4F70-AD43-0107A927B9F8}" srcOrd="5" destOrd="0" presId="urn:microsoft.com/office/officeart/2005/8/layout/pyramid2"/>
    <dgm:cxn modelId="{535A9EBD-AD85-46E7-91A4-B7A1F1FDFAF4}" type="presParOf" srcId="{6045192C-8B4E-4D61-BB62-90554E65EEF1}" destId="{DFEC1620-69FC-41FE-BA7C-9C3D2036FD53}" srcOrd="6" destOrd="0" presId="urn:microsoft.com/office/officeart/2005/8/layout/pyramid2"/>
    <dgm:cxn modelId="{13F3CAB2-1FF8-4F3C-A737-32CDA8455F9A}" type="presParOf" srcId="{6045192C-8B4E-4D61-BB62-90554E65EEF1}" destId="{DD5AE127-93B5-4087-A421-EE7A04042841}" srcOrd="7" destOrd="0" presId="urn:microsoft.com/office/officeart/2005/8/layout/pyramid2"/>
    <dgm:cxn modelId="{608F1F1B-50CC-4216-8312-A3226C480E38}" type="presParOf" srcId="{6045192C-8B4E-4D61-BB62-90554E65EEF1}" destId="{1069D080-025E-4552-BFEE-CA4B3F601BB3}" srcOrd="8" destOrd="0" presId="urn:microsoft.com/office/officeart/2005/8/layout/pyramid2"/>
    <dgm:cxn modelId="{EAEC4C2B-C096-48FF-A9BF-6913CD485EB4}" type="presParOf" srcId="{6045192C-8B4E-4D61-BB62-90554E65EEF1}" destId="{41644F56-C077-4FB2-9557-459E66C52707}" srcOrd="9" destOrd="0" presId="urn:microsoft.com/office/officeart/2005/8/layout/pyramid2"/>
    <dgm:cxn modelId="{069FE30C-0482-49D6-8C7A-82AEFAD671D1}" type="presParOf" srcId="{6045192C-8B4E-4D61-BB62-90554E65EEF1}" destId="{85F9B89A-FFC0-44DD-916D-16EF86D0AC19}" srcOrd="10" destOrd="0" presId="urn:microsoft.com/office/officeart/2005/8/layout/pyramid2"/>
    <dgm:cxn modelId="{8A584D15-EF46-4C0B-9450-39CADC72F1A5}" type="presParOf" srcId="{6045192C-8B4E-4D61-BB62-90554E65EEF1}" destId="{9598A775-9FD8-4927-9069-04652FFC9F29}" srcOrd="11" destOrd="0" presId="urn:microsoft.com/office/officeart/2005/8/layout/pyramid2"/>
    <dgm:cxn modelId="{A215B6EF-D788-4B45-BCF9-B32FF87A579C}" type="presParOf" srcId="{6045192C-8B4E-4D61-BB62-90554E65EEF1}" destId="{5C517C68-ACDD-4214-9C71-B364FB743018}" srcOrd="12" destOrd="0" presId="urn:microsoft.com/office/officeart/2005/8/layout/pyramid2"/>
    <dgm:cxn modelId="{E5B9FBC8-B2F4-4C71-9D8B-C6D8084F1E2B}" type="presParOf" srcId="{6045192C-8B4E-4D61-BB62-90554E65EEF1}" destId="{82E3497E-0B63-4639-BBA0-0D92B85E0521}" srcOrd="13" destOrd="0" presId="urn:microsoft.com/office/officeart/2005/8/layout/pyramid2"/>
    <dgm:cxn modelId="{8467DE3B-1866-4B9E-AFAB-1099EF5600D4}" type="presParOf" srcId="{6045192C-8B4E-4D61-BB62-90554E65EEF1}" destId="{DCB165D4-B0D1-4305-9D07-7F29C52BD9C3}" srcOrd="14" destOrd="0" presId="urn:microsoft.com/office/officeart/2005/8/layout/pyramid2"/>
    <dgm:cxn modelId="{8E92726B-DAC2-4618-B178-5B4E33675BAC}" type="presParOf" srcId="{6045192C-8B4E-4D61-BB62-90554E65EEF1}" destId="{C8CB6080-DDD7-43E7-8555-29B4CBAAAB12}" srcOrd="15" destOrd="0" presId="urn:microsoft.com/office/officeart/2005/8/layout/pyramid2"/>
    <dgm:cxn modelId="{A67A33CE-9767-40D3-9205-B26812E704A9}" type="presParOf" srcId="{6045192C-8B4E-4D61-BB62-90554E65EEF1}" destId="{DC5DA424-F165-4F67-9F16-BEFDA19286C7}" srcOrd="16" destOrd="0" presId="urn:microsoft.com/office/officeart/2005/8/layout/pyramid2"/>
    <dgm:cxn modelId="{9DF0B6C5-D83D-40CE-A45E-AF38AAC6DC35}" type="presParOf" srcId="{6045192C-8B4E-4D61-BB62-90554E65EEF1}" destId="{1A295295-FE7C-436B-ABFD-3C1DD25E1309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7F3DD-73AC-4EBE-828D-D8B085C7BDAC}">
      <dsp:nvSpPr>
        <dsp:cNvPr id="0" name=""/>
        <dsp:cNvSpPr/>
      </dsp:nvSpPr>
      <dsp:spPr>
        <a:xfrm>
          <a:off x="673512" y="0"/>
          <a:ext cx="5707380" cy="57073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C7613-1A2E-480C-BAF3-3C0D38076A98}">
      <dsp:nvSpPr>
        <dsp:cNvPr id="0" name=""/>
        <dsp:cNvSpPr/>
      </dsp:nvSpPr>
      <dsp:spPr>
        <a:xfrm>
          <a:off x="3527202" y="570981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trvalá změna</a:t>
          </a:r>
        </a:p>
      </dsp:txBody>
      <dsp:txXfrm>
        <a:off x="3549213" y="592992"/>
        <a:ext cx="3665775" cy="406883"/>
      </dsp:txXfrm>
    </dsp:sp>
    <dsp:sp modelId="{5EC6F751-B268-4DB6-9CC7-C78D80CAC293}">
      <dsp:nvSpPr>
        <dsp:cNvPr id="0" name=""/>
        <dsp:cNvSpPr/>
      </dsp:nvSpPr>
      <dsp:spPr>
        <a:xfrm>
          <a:off x="3527202" y="1078250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zvýšení vědomí</a:t>
          </a:r>
        </a:p>
      </dsp:txBody>
      <dsp:txXfrm>
        <a:off x="3549213" y="1100261"/>
        <a:ext cx="3665775" cy="406883"/>
      </dsp:txXfrm>
    </dsp:sp>
    <dsp:sp modelId="{49089010-5B80-41E8-8EB9-FDC4A27DFAFB}">
      <dsp:nvSpPr>
        <dsp:cNvPr id="0" name=""/>
        <dsp:cNvSpPr/>
      </dsp:nvSpPr>
      <dsp:spPr>
        <a:xfrm>
          <a:off x="3527202" y="1585518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pochopení komunikace</a:t>
          </a:r>
        </a:p>
      </dsp:txBody>
      <dsp:txXfrm>
        <a:off x="3549213" y="1607529"/>
        <a:ext cx="3665775" cy="406883"/>
      </dsp:txXfrm>
    </dsp:sp>
    <dsp:sp modelId="{DFEC1620-69FC-41FE-BA7C-9C3D2036FD53}">
      <dsp:nvSpPr>
        <dsp:cNvPr id="0" name=""/>
        <dsp:cNvSpPr/>
      </dsp:nvSpPr>
      <dsp:spPr>
        <a:xfrm>
          <a:off x="3527202" y="2092787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budování vysoké sebeúcty</a:t>
          </a:r>
        </a:p>
      </dsp:txBody>
      <dsp:txXfrm>
        <a:off x="3549213" y="2114798"/>
        <a:ext cx="3665775" cy="406883"/>
      </dsp:txXfrm>
    </dsp:sp>
    <dsp:sp modelId="{1069D080-025E-4552-BFEE-CA4B3F601BB3}">
      <dsp:nvSpPr>
        <dsp:cNvPr id="0" name=""/>
        <dsp:cNvSpPr/>
      </dsp:nvSpPr>
      <dsp:spPr>
        <a:xfrm>
          <a:off x="3527202" y="2600055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rozšiřování sebepoznání i možných reakcí</a:t>
          </a:r>
        </a:p>
      </dsp:txBody>
      <dsp:txXfrm>
        <a:off x="3549213" y="2622066"/>
        <a:ext cx="3665775" cy="406883"/>
      </dsp:txXfrm>
    </dsp:sp>
    <dsp:sp modelId="{85F9B89A-FFC0-44DD-916D-16EF86D0AC19}">
      <dsp:nvSpPr>
        <dsp:cNvPr id="0" name=""/>
        <dsp:cNvSpPr/>
      </dsp:nvSpPr>
      <dsp:spPr>
        <a:xfrm>
          <a:off x="3527202" y="3107324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změna vztahů</a:t>
          </a:r>
        </a:p>
      </dsp:txBody>
      <dsp:txXfrm>
        <a:off x="3549213" y="3129335"/>
        <a:ext cx="3665775" cy="406883"/>
      </dsp:txXfrm>
    </dsp:sp>
    <dsp:sp modelId="{5C517C68-ACDD-4214-9C71-B364FB743018}">
      <dsp:nvSpPr>
        <dsp:cNvPr id="0" name=""/>
        <dsp:cNvSpPr/>
      </dsp:nvSpPr>
      <dsp:spPr>
        <a:xfrm>
          <a:off x="3527202" y="3614592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objevování dysfunkční dynamiky vztahů</a:t>
          </a:r>
        </a:p>
      </dsp:txBody>
      <dsp:txXfrm>
        <a:off x="3549213" y="3636603"/>
        <a:ext cx="3665775" cy="406883"/>
      </dsp:txXfrm>
    </dsp:sp>
    <dsp:sp modelId="{DCB165D4-B0D1-4305-9D07-7F29C52BD9C3}">
      <dsp:nvSpPr>
        <dsp:cNvPr id="0" name=""/>
        <dsp:cNvSpPr/>
      </dsp:nvSpPr>
      <dsp:spPr>
        <a:xfrm>
          <a:off x="3527202" y="4121861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využívání vnitřních zdrojů pro změnu vnějších forem chování</a:t>
          </a:r>
        </a:p>
      </dsp:txBody>
      <dsp:txXfrm>
        <a:off x="3549213" y="4143872"/>
        <a:ext cx="3665775" cy="406883"/>
      </dsp:txXfrm>
    </dsp:sp>
    <dsp:sp modelId="{DC5DA424-F165-4F67-9F16-BEFDA19286C7}">
      <dsp:nvSpPr>
        <dsp:cNvPr id="0" name=""/>
        <dsp:cNvSpPr/>
      </dsp:nvSpPr>
      <dsp:spPr>
        <a:xfrm>
          <a:off x="3527202" y="4629129"/>
          <a:ext cx="3709797" cy="450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rozvoj kongruentního životní stylu</a:t>
          </a:r>
        </a:p>
      </dsp:txBody>
      <dsp:txXfrm>
        <a:off x="3549213" y="4651140"/>
        <a:ext cx="3665775" cy="40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290372-9D32-4C8D-9077-24DAD3952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2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67613-CC93-4887-B5A7-011691320E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90372-9D32-4C8D-9077-24DAD39525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C196F-A83A-4EC7-831C-490B4F67D97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Insert a map of your country.</a:t>
            </a:r>
          </a:p>
        </p:txBody>
      </p:sp>
    </p:spTree>
    <p:extLst>
      <p:ext uri="{BB962C8B-B14F-4D97-AF65-F5344CB8AC3E}">
        <p14:creationId xmlns:p14="http://schemas.microsoft.com/office/powerpoint/2010/main" val="177100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48AD9-2307-44E4-983A-3DE6E728B1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Insert a map of your country.</a:t>
            </a:r>
          </a:p>
        </p:txBody>
      </p:sp>
    </p:spTree>
    <p:extLst>
      <p:ext uri="{BB962C8B-B14F-4D97-AF65-F5344CB8AC3E}">
        <p14:creationId xmlns:p14="http://schemas.microsoft.com/office/powerpoint/2010/main" val="75168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1FA54-8429-4F8B-952F-6DD635A29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EF6D-F954-4F44-AAD4-3F97E378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7DA0-EB64-4227-90D6-B8C1A70D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D7FE-717A-48AF-9A50-AE3BC69B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6833-344D-459A-B123-914ECB17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049E-DC2F-45B0-BA62-A9FDC508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C255-732C-440E-BEE3-55F87354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AED4-AF0C-4E7C-BD3F-EEDE75196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7867-9BB3-4185-8C58-D1EBF785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E9D-9BFC-470B-BDFE-6B549DBA9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8F4FF-3821-4D3C-9ABE-73FA7CA5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F5B37-BA2A-4FFC-86AB-665F3DD14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D96D-0200-4C23-B8F3-CCAD9517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027E-F650-486B-B85B-C86E9200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29EC-BB2F-40B7-A0F2-D04FD82A3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D64F-69FE-493F-BA68-9CCBD14BD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9BAA-3C5E-4E75-9334-F4BC376CB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00DF9-1EAD-44CC-8FD5-FEB4A44EE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A7C0-5D63-41BE-90DC-90EBAA8E4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2DDB4-1261-4C06-B0D0-FFF11C39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96D9-7ECF-433E-B1E8-2D36AD3E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575A-7FBB-4560-A44A-A854743DC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F6B9-8C37-45C5-8640-5BA34CF11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71FF-216C-4EB6-A23F-8A882D65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2FF7-0DA6-436F-A749-644B45EA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273C-C9EC-4269-B84B-4836C92CA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A635-E4D1-4EF1-8BB1-8C23B3DD7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3DF6-10B3-4B8E-92CE-AB09F21DB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8855-54D8-4C02-98C6-0A2B609E9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6759-FD96-4A55-A35F-C9634C30A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36E3-DEE5-417D-AC2A-7A45BB58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2C7A-3527-4F5F-A482-B31742805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A81A-2FF7-4BC3-A290-6C44799D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45C6-88C8-45C4-8B50-BE9EC3E3E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B41E-FC20-4963-B4BA-6F0B4DAD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05ED3-AEA7-460A-A6CD-463B0C1C5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B7A0-0D14-458D-9A1D-B9FE4AD3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88AB-8B8B-4FE0-9F05-ECFAACDC4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3C7B-3639-45C5-ADD7-F9D91155A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FEF96-49DF-47E4-B55C-3C58F927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6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1722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0B4E-2B12-4232-B898-76318D8A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EADD-6927-4DC8-B598-886A83521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59A30-B0BA-4C2B-9BCD-B210C336F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3" y="1295400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2313-7412-4F21-979A-D4763054B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A225-2EC0-4421-AC86-B9A47874E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85FD-5C16-4AAE-8053-39C91F1D4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5A56-4B9E-4CC3-A3AA-EF1924CA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91DC-88AD-4889-B486-B8686AAEB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9EF3-80DE-40E7-9329-131BE104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C13A-E357-42ED-9EDF-FEC8EC409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A16F-25BB-4443-B83E-CC060D5EF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228600"/>
            <a:ext cx="2001837" cy="596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56288" cy="596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27A2-4A41-477D-B445-B585AE59A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2771h1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219200"/>
            <a:ext cx="59436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3733800" cy="21336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43200"/>
            <a:ext cx="3733800" cy="1752600"/>
          </a:xfrm>
        </p:spPr>
        <p:txBody>
          <a:bodyPr/>
          <a:lstStyle>
            <a:lvl1pPr marL="0" indent="0">
              <a:buFontTx/>
              <a:buNone/>
              <a:defRPr sz="2800" b="1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1B62F-630E-41EF-AD25-30E138AF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B737-9657-44DE-BCAC-C7C26A3AB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59B6-1582-444E-8DF1-0B9F38134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F801B-4ABD-46BB-8C89-1D0A62FF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F5DD-237C-44D1-B11A-1E6FA3FB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4C7A-7186-45AC-841F-21461B9B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F8BA-8D28-4E95-AB90-75E356544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D63B7-65AC-45B4-8D74-E9F24321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FE46-5663-4DA6-A30D-949E796CC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5D00-9728-4477-BAB0-EEB07FB15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DC72-8DB7-40B7-8CD4-42B643C31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AE06-0D29-45D3-8B87-28D5A60DD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15F4-18D0-48C0-A7DD-36A3A2BA1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5EA6-7BEE-4136-8FC9-9FB5F517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D0DF4-2B34-44F9-BA57-930F1C33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8CB8-3E55-4B84-B177-9EB3FEF31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F013-1C68-4CD2-B163-E6CA78930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EF49-A366-4D3A-9D4B-7304D05C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C2069-FE01-4912-888C-A8DAF4A40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2002-E438-44F4-ADC0-33DE9178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A726-98AF-4BB2-ADC9-0B0A6784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0B5A-CD73-4D35-B3E0-BD9A321F0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AE9F-0F6F-4256-927A-8DE32563D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9B59-F359-4FC6-B841-735A472A1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48EB-5F79-4F4C-93A8-DD6745885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8F6C-B34A-4B78-A8A4-4B2897500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42988" y="225425"/>
            <a:ext cx="7705725" cy="5975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CC94-EA34-4012-B664-8E6F64E2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9A5B-8F8D-44DB-BEEA-0938A6FED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08AC04F-13B5-4C27-B48B-89E270D5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advClick="0" advTm="4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D17A2FBC-7A1D-40B7-B062-CEBA2D98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5341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35255E33-0E1F-467B-BD79-35697DAC1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9EC3D71-2C14-49E2-A7C8-793F42E0C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324600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B8BF8C96-0F8D-4487-B548-C4317BCED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6" name="Picture 7" descr="106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04800" y="-228600"/>
            <a:ext cx="975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47" name="Picture 3" descr="2771h100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800600"/>
            <a:ext cx="18288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00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00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006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1B4C72E-3C5C-416F-86E8-DE44846AD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6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2627E7AC-CB97-4412-8AF3-F82C91E67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ir-institute.sk/" TargetMode="External"/><Relationship Id="rId2" Type="http://schemas.openxmlformats.org/officeDocument/2006/relationships/hyperlink" Target="http://mri.org/history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urray_Bowen" TargetMode="External"/><Relationship Id="rId3" Type="http://schemas.openxmlformats.org/officeDocument/2006/relationships/hyperlink" Target="http://en.wikipedia.org/wiki/Aaron_T._Beck" TargetMode="External"/><Relationship Id="rId7" Type="http://schemas.openxmlformats.org/officeDocument/2006/relationships/hyperlink" Target="http://en.wikipedia.org/wiki/Albert_Ellis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en.wikipedia.org/wiki/Carl_Rogers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en.wikipedia.org/wiki/Virginia_Satir" TargetMode="External"/><Relationship Id="rId11" Type="http://schemas.openxmlformats.org/officeDocument/2006/relationships/hyperlink" Target="http://en.wikipedia.org/wiki/John_Gottman" TargetMode="External"/><Relationship Id="rId5" Type="http://schemas.openxmlformats.org/officeDocument/2006/relationships/hyperlink" Target="http://en.wikipedia.org/wiki/Irvin_D._Yalom" TargetMode="External"/><Relationship Id="rId10" Type="http://schemas.openxmlformats.org/officeDocument/2006/relationships/hyperlink" Target="http://en.wikipedia.org/wiki/Milton_H._Erickson" TargetMode="External"/><Relationship Id="rId4" Type="http://schemas.openxmlformats.org/officeDocument/2006/relationships/hyperlink" Target="http://en.wikipedia.org/wiki/Salvador_Minuchin" TargetMode="External"/><Relationship Id="rId9" Type="http://schemas.openxmlformats.org/officeDocument/2006/relationships/hyperlink" Target="http://en.wikipedia.org/wiki/Carl_Ju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Virginia </a:t>
            </a:r>
            <a:r>
              <a:rPr lang="en-US" dirty="0" err="1"/>
              <a:t>Satir</a:t>
            </a:r>
            <a:r>
              <a:rPr lang="cs-CZ" dirty="0" err="1"/>
              <a:t>ová</a:t>
            </a:r>
            <a:r>
              <a:rPr lang="en-US" dirty="0"/>
              <a:t> </a:t>
            </a:r>
            <a:br>
              <a:rPr lang="en-US" dirty="0"/>
            </a:br>
            <a:r>
              <a:rPr lang="cs-CZ" dirty="0"/>
              <a:t>Model růstu v sociální práci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Pavel Navrátil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Martina Spoustová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SPRn8823Model růstu</a:t>
            </a:r>
            <a:endParaRPr lang="en-US" sz="2800" dirty="0"/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8" descr="04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2350" y="2295525"/>
            <a:ext cx="1771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106b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1524000"/>
          </a:xfrm>
        </p:spPr>
      </p:pic>
      <p:sp>
        <p:nvSpPr>
          <p:cNvPr id="1843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05725" cy="863600"/>
          </a:xfrm>
        </p:spPr>
        <p:txBody>
          <a:bodyPr/>
          <a:lstStyle/>
          <a:p>
            <a:pPr algn="ctr" eaLnBrk="1" hangingPunct="1"/>
            <a:r>
              <a:rPr lang="cs-CZ" dirty="0">
                <a:latin typeface="Times New Roman" pitchFamily="18" charset="0"/>
              </a:rPr>
              <a:t>Předpoklady modelu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  <p:sp>
        <p:nvSpPr>
          <p:cNvPr id="18437" name="Text Box 16"/>
          <p:cNvSpPr txBox="1">
            <a:spLocks noChangeArrowheads="1"/>
          </p:cNvSpPr>
          <p:nvPr/>
        </p:nvSpPr>
        <p:spPr bwMode="auto">
          <a:xfrm>
            <a:off x="685800" y="1524000"/>
            <a:ext cx="6762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Všechny lidské bytosti mají schopnost růst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Vzory chování jsou opakovány od dětství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Změna nastává procesem růstu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Obsah určuje kontext, ve kterém změna nastane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Všichni lidé mají hodnotu, rozdíly spočívají v tom, jak se projeví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Lidé jsou si rovni v hodnotě, ale jsou jedineční v  kombinaci lidské stejnosti a rozdílnosti</a:t>
            </a:r>
            <a:endParaRPr lang="cs-CZ" dirty="0">
              <a:effectLst/>
            </a:endParaRPr>
          </a:p>
        </p:txBody>
      </p:sp>
      <p:pic>
        <p:nvPicPr>
          <p:cNvPr id="18439" name="Picture 19" descr="assu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383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6b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524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05725" cy="863600"/>
          </a:xfrm>
        </p:spPr>
        <p:txBody>
          <a:bodyPr/>
          <a:lstStyle/>
          <a:p>
            <a:pPr algn="ctr" eaLnBrk="1" hangingPunct="1"/>
            <a:r>
              <a:rPr lang="cs-CZ" dirty="0">
                <a:latin typeface="Times New Roman" pitchFamily="18" charset="0"/>
              </a:rPr>
              <a:t>Předpoklady modelu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76275" y="2457450"/>
            <a:ext cx="792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Změna je možná vždy. Externí změna může být omezená, ale vnitřní změna je možná vždy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Styl </a:t>
            </a:r>
            <a:r>
              <a:rPr lang="cs-CZ" dirty="0" err="1"/>
              <a:t>copingu</a:t>
            </a:r>
            <a:r>
              <a:rPr lang="cs-CZ" dirty="0"/>
              <a:t> (zvládání) označuje úroveň jejich sebeúcty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Lidé jsou v podstatě dobří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Lidé se potřebují spojit se svými vnitřními zdroji k ověření jejich vlastní hodnoty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Je důležité vnímat rodičovské postavy jako lidské bytosti, spíše než v rodičovských rolích</a:t>
            </a:r>
          </a:p>
        </p:txBody>
      </p:sp>
      <p:pic>
        <p:nvPicPr>
          <p:cNvPr id="19462" name="Picture 6" descr="hypothe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130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re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3225" y="0"/>
            <a:ext cx="23907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Terapeutická přesvědčení V. Satirové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020" y="1295400"/>
            <a:ext cx="3870959" cy="5562600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i="1" dirty="0"/>
              <a:t>Prozkoumejte terapeutická přesvědčení V. Satirové a prodiskutujte, jak jim rozumíte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581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0F442D-81B6-4B8D-AD82-6E48D136C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59482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F70682-AE39-4404-B98D-1C87805F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DEBA9B-0D82-4362-8087-6C6739890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cs-CZ" sz="3600" dirty="0"/>
              <a:t>Co je vlastně Model růstu a z jakých myšlenek vychází?</a:t>
            </a:r>
          </a:p>
        </p:txBody>
      </p:sp>
    </p:spTree>
    <p:extLst>
      <p:ext uri="{BB962C8B-B14F-4D97-AF65-F5344CB8AC3E}">
        <p14:creationId xmlns:p14="http://schemas.microsoft.com/office/powerpoint/2010/main" val="173075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cs-CZ" sz="2800" dirty="0"/>
            </a:br>
            <a:r>
              <a:rPr lang="cs-CZ" sz="2800" dirty="0"/>
              <a:t>Stručná historie</a:t>
            </a:r>
            <a:r>
              <a:rPr lang="en-US" sz="2800" dirty="0"/>
              <a:t> </a:t>
            </a:r>
            <a:r>
              <a:rPr lang="cs-CZ" sz="2800" dirty="0"/>
              <a:t>přístupu</a:t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04925"/>
            <a:ext cx="6324600" cy="21812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Narodila se v roce </a:t>
            </a:r>
            <a:r>
              <a:rPr lang="cs-CZ" sz="1800" b="1" dirty="0"/>
              <a:t>1916</a:t>
            </a:r>
            <a:r>
              <a:rPr lang="cs-CZ" sz="1800" dirty="0"/>
              <a:t> a umírá v roce </a:t>
            </a:r>
            <a:r>
              <a:rPr lang="cs-CZ" sz="1800" b="1" dirty="0"/>
              <a:t>1988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Vystudovala </a:t>
            </a:r>
            <a:r>
              <a:rPr lang="cs-CZ" sz="1800" dirty="0">
                <a:solidFill>
                  <a:srgbClr val="3333FF"/>
                </a:solidFill>
              </a:rPr>
              <a:t>pedagogiku</a:t>
            </a:r>
            <a:r>
              <a:rPr lang="cs-CZ" sz="1800" dirty="0"/>
              <a:t>, </a:t>
            </a:r>
            <a:r>
              <a:rPr lang="cs-CZ" sz="1800" dirty="0">
                <a:solidFill>
                  <a:srgbClr val="00B050"/>
                </a:solidFill>
              </a:rPr>
              <a:t>sociální práci</a:t>
            </a:r>
            <a:r>
              <a:rPr lang="cs-CZ" sz="1800" dirty="0"/>
              <a:t>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Začíná jako učitelka a stává dobře známou mezinárodní trenérkou/lektorkou „modelu růstu“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b="1" dirty="0"/>
              <a:t>V roce 1951 </a:t>
            </a:r>
            <a:r>
              <a:rPr lang="cs-CZ" sz="1800" dirty="0"/>
              <a:t>zakládá soukromou praxi a setkává se svou první rodinu (v USA možné i pro soc. práci)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Pracuje v Illinois v </a:t>
            </a:r>
            <a:r>
              <a:rPr lang="cs-CZ" sz="1800" dirty="0" err="1"/>
              <a:t>Psychiatric</a:t>
            </a:r>
            <a:r>
              <a:rPr lang="cs-CZ" sz="1800" dirty="0"/>
              <a:t> Institute a šíří myšlenku práce </a:t>
            </a:r>
            <a:r>
              <a:rPr lang="cs-CZ" sz="1800" b="1" u="sng" dirty="0"/>
              <a:t>s pacientem </a:t>
            </a:r>
            <a:r>
              <a:rPr lang="cs-CZ" sz="1800" dirty="0"/>
              <a:t>a </a:t>
            </a:r>
            <a:r>
              <a:rPr lang="cs-CZ" sz="1800" b="1" u="sng" dirty="0"/>
              <a:t>jejich rodinami</a:t>
            </a:r>
            <a:endParaRPr lang="en-US" sz="1600" b="1" u="sng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cs-CZ" sz="1800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" y="3810000"/>
            <a:ext cx="8534400" cy="2790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cs-CZ" sz="1800" b="1" dirty="0"/>
              <a:t>V roce 1962 </a:t>
            </a:r>
            <a:r>
              <a:rPr lang="cs-CZ" sz="1800" i="1" dirty="0">
                <a:solidFill>
                  <a:srgbClr val="FF0000"/>
                </a:solidFill>
              </a:rPr>
              <a:t>spoluzakládá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Institut výzkumu duševního zdraví (</a:t>
            </a:r>
            <a:r>
              <a:rPr lang="cs-CZ" sz="1800" dirty="0">
                <a:solidFill>
                  <a:schemeClr val="accent1">
                    <a:lumMod val="10000"/>
                  </a:schemeClr>
                </a:solidFill>
                <a:hlinkClick r:id="rId2"/>
              </a:rPr>
              <a:t>Palo </a:t>
            </a:r>
            <a:r>
              <a:rPr lang="cs-CZ" sz="1800" dirty="0" err="1">
                <a:solidFill>
                  <a:schemeClr val="accent1">
                    <a:lumMod val="10000"/>
                  </a:schemeClr>
                </a:solidFill>
                <a:hlinkClick r:id="rId2"/>
              </a:rPr>
              <a:t>Alto</a:t>
            </a:r>
            <a:r>
              <a:rPr lang="cs-CZ" sz="1800" dirty="0"/>
              <a:t>) a zahajuje vůbec první formální vzdělávací program v rodinné terapii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Stane se světoznámou díky jejím knihám, školením a seminářům.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Známá jako průkopnice rodinné terapie, „</a:t>
            </a:r>
            <a:r>
              <a:rPr lang="cs-CZ" sz="1800" i="1" dirty="0"/>
              <a:t>matka terapie rodinných systémů</a:t>
            </a:r>
            <a:r>
              <a:rPr lang="cs-CZ" sz="1800" dirty="0"/>
              <a:t>„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Vytvoří mnohé techniky „rodinnou rekonstrukci“ (1960) a  „sochání“…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1800" dirty="0"/>
              <a:t>Založila </a:t>
            </a:r>
            <a:r>
              <a:rPr lang="en-US" sz="1800" dirty="0"/>
              <a:t>International Human Learning Resources (1970) a </a:t>
            </a:r>
            <a:r>
              <a:rPr lang="cs-CZ" sz="1800" dirty="0"/>
              <a:t>síť </a:t>
            </a:r>
            <a:r>
              <a:rPr lang="en-US" sz="1800" dirty="0" err="1"/>
              <a:t>Avanta</a:t>
            </a:r>
            <a:r>
              <a:rPr lang="en-US" sz="1800" dirty="0"/>
              <a:t> (1977)</a:t>
            </a:r>
            <a:endParaRPr lang="cs-CZ" sz="1800" dirty="0"/>
          </a:p>
          <a:p>
            <a:pPr marL="0" indent="0" eaLnBrk="1" hangingPunct="1">
              <a:buNone/>
            </a:pPr>
            <a:r>
              <a:rPr lang="cs-CZ" sz="2000" dirty="0">
                <a:latin typeface="Times New Roman" pitchFamily="18" charset="0"/>
              </a:rPr>
              <a:t>Zájemci o výcvik : </a:t>
            </a:r>
            <a:r>
              <a:rPr lang="cs-CZ" sz="2000" dirty="0">
                <a:latin typeface="Times New Roman" pitchFamily="18" charset="0"/>
                <a:hlinkClick r:id="rId3"/>
              </a:rPr>
              <a:t>Institut Virginie Satirové </a:t>
            </a:r>
            <a:r>
              <a:rPr lang="cs-CZ" sz="2000" dirty="0">
                <a:latin typeface="Times New Roman" pitchFamily="18" charset="0"/>
              </a:rPr>
              <a:t>(SK Bratislava)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12293" name="Picture 11" descr="Satir0609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46888" y="904875"/>
            <a:ext cx="2297112" cy="2314575"/>
          </a:xfrm>
          <a:noFill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9" y="1679575"/>
            <a:ext cx="365759" cy="3505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 nejvlivnějších psychoterapeutů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2080" y="197813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1. </a:t>
            </a:r>
            <a:r>
              <a:rPr lang="cs-CZ" dirty="0">
                <a:hlinkClick r:id="rId2"/>
              </a:rPr>
              <a:t>Carl </a:t>
            </a:r>
            <a:r>
              <a:rPr lang="cs-CZ" dirty="0" err="1">
                <a:hlinkClick r:id="rId2"/>
              </a:rPr>
              <a:t>Rogers</a:t>
            </a:r>
            <a:br>
              <a:rPr lang="cs-CZ" dirty="0"/>
            </a:br>
            <a:r>
              <a:rPr lang="cs-CZ" dirty="0"/>
              <a:t>2. </a:t>
            </a:r>
            <a:r>
              <a:rPr lang="cs-CZ" dirty="0">
                <a:hlinkClick r:id="rId3"/>
              </a:rPr>
              <a:t>Aaron Beck</a:t>
            </a:r>
            <a:br>
              <a:rPr lang="cs-CZ" dirty="0"/>
            </a:br>
            <a:r>
              <a:rPr lang="cs-CZ" dirty="0"/>
              <a:t>3. </a:t>
            </a:r>
            <a:r>
              <a:rPr lang="cs-CZ" dirty="0">
                <a:hlinkClick r:id="rId4"/>
              </a:rPr>
              <a:t>Salvador </a:t>
            </a:r>
            <a:r>
              <a:rPr lang="cs-CZ" dirty="0" err="1">
                <a:hlinkClick r:id="rId4"/>
              </a:rPr>
              <a:t>Minuchin</a:t>
            </a:r>
            <a:br>
              <a:rPr lang="cs-CZ" dirty="0"/>
            </a:br>
            <a:r>
              <a:rPr lang="cs-CZ" dirty="0"/>
              <a:t>4. </a:t>
            </a:r>
            <a:r>
              <a:rPr lang="cs-CZ" dirty="0" err="1">
                <a:hlinkClick r:id="rId5"/>
              </a:rPr>
              <a:t>Irvin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Yalom</a:t>
            </a:r>
            <a:br>
              <a:rPr lang="cs-CZ" dirty="0"/>
            </a:br>
            <a:r>
              <a:rPr lang="cs-CZ" b="1" dirty="0"/>
              <a:t>5. </a:t>
            </a:r>
            <a:r>
              <a:rPr lang="cs-CZ" b="1" dirty="0">
                <a:solidFill>
                  <a:srgbClr val="FF0000"/>
                </a:solidFill>
                <a:hlinkClick r:id="rId6"/>
              </a:rPr>
              <a:t>Virginia Satir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>6. </a:t>
            </a:r>
            <a:r>
              <a:rPr lang="cs-CZ" dirty="0">
                <a:hlinkClick r:id="rId7"/>
              </a:rPr>
              <a:t>Albert </a:t>
            </a:r>
            <a:r>
              <a:rPr lang="cs-CZ" dirty="0" err="1">
                <a:hlinkClick r:id="rId7"/>
              </a:rPr>
              <a:t>Ellis</a:t>
            </a:r>
            <a:br>
              <a:rPr lang="cs-CZ" dirty="0"/>
            </a:br>
            <a:r>
              <a:rPr lang="cs-CZ" dirty="0"/>
              <a:t>7. </a:t>
            </a:r>
            <a:r>
              <a:rPr lang="cs-CZ" dirty="0">
                <a:hlinkClick r:id="rId8"/>
              </a:rPr>
              <a:t>Murray </a:t>
            </a:r>
            <a:r>
              <a:rPr lang="cs-CZ" dirty="0" err="1">
                <a:hlinkClick r:id="rId8"/>
              </a:rPr>
              <a:t>Bowen</a:t>
            </a:r>
            <a:br>
              <a:rPr lang="cs-CZ" dirty="0"/>
            </a:br>
            <a:r>
              <a:rPr lang="cs-CZ" dirty="0"/>
              <a:t>8. </a:t>
            </a:r>
            <a:r>
              <a:rPr lang="cs-CZ" dirty="0">
                <a:hlinkClick r:id="rId9"/>
              </a:rPr>
              <a:t>Carl Jung</a:t>
            </a:r>
            <a:br>
              <a:rPr lang="cs-CZ" dirty="0"/>
            </a:br>
            <a:r>
              <a:rPr lang="cs-CZ" dirty="0"/>
              <a:t>9. </a:t>
            </a:r>
            <a:r>
              <a:rPr lang="cs-CZ" dirty="0" err="1">
                <a:hlinkClick r:id="rId10"/>
              </a:rPr>
              <a:t>Milton</a:t>
            </a:r>
            <a:r>
              <a:rPr lang="cs-CZ" dirty="0">
                <a:hlinkClick r:id="rId10"/>
              </a:rPr>
              <a:t> </a:t>
            </a:r>
            <a:r>
              <a:rPr lang="cs-CZ" dirty="0" err="1">
                <a:hlinkClick r:id="rId10"/>
              </a:rPr>
              <a:t>Erickson</a:t>
            </a:r>
            <a:br>
              <a:rPr lang="cs-CZ" dirty="0"/>
            </a:br>
            <a:r>
              <a:rPr lang="cs-CZ" dirty="0"/>
              <a:t>10. </a:t>
            </a:r>
            <a:r>
              <a:rPr lang="cs-CZ" dirty="0">
                <a:hlinkClick r:id="rId11"/>
              </a:rPr>
              <a:t>John </a:t>
            </a:r>
            <a:r>
              <a:rPr lang="cs-CZ" dirty="0" err="1">
                <a:hlinkClick r:id="rId11"/>
              </a:rPr>
              <a:t>Gottman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11850" y="1978134"/>
            <a:ext cx="2759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Psychotherapy Networker magazine is celebrating its 25th anniversary and has conducted a survey to find out the 10 most influential psychotherapists.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281560"/>
            <a:ext cx="585470" cy="5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peoplema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1492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conjoint fami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295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6248400" cy="731838"/>
          </a:xfrm>
        </p:spPr>
        <p:txBody>
          <a:bodyPr/>
          <a:lstStyle/>
          <a:p>
            <a:pPr algn="ctr" eaLnBrk="1" hangingPunct="1"/>
            <a:r>
              <a:rPr lang="cs-CZ" sz="2400" dirty="0"/>
              <a:t>Příspěvek </a:t>
            </a:r>
            <a:r>
              <a:rPr lang="cs-CZ" sz="2400" dirty="0" err="1"/>
              <a:t>Satirové</a:t>
            </a:r>
            <a:r>
              <a:rPr lang="cs-CZ" sz="2400" dirty="0"/>
              <a:t> k sociální práci s rodinami</a:t>
            </a:r>
            <a:endParaRPr lang="en-US" sz="2400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438400" y="16764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>
                <a:solidFill>
                  <a:schemeClr val="accent2"/>
                </a:solidFill>
                <a:latin typeface="Tahoma" pitchFamily="34" charset="0"/>
              </a:rPr>
              <a:t>Hlavní knihy</a:t>
            </a:r>
            <a:endParaRPr lang="en-US" sz="18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2655887" y="4419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>
                <a:solidFill>
                  <a:schemeClr val="accent2"/>
                </a:solidFill>
                <a:latin typeface="Tahoma" pitchFamily="34" charset="0"/>
              </a:rPr>
              <a:t>Menší knihy</a:t>
            </a:r>
            <a:endParaRPr lang="en-US" sz="1600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38925" name="Picture 13" descr="NewPeopleweb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"/>
            <a:ext cx="121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ny fac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768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self este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114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the satir mode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819400"/>
            <a:ext cx="1028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47799" y="2133600"/>
            <a:ext cx="4200525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1964- </a:t>
            </a:r>
            <a:r>
              <a:rPr lang="cs-CZ" sz="1800" dirty="0"/>
              <a:t>(ČJ) </a:t>
            </a:r>
            <a:r>
              <a:rPr lang="en-US" sz="1800" b="1" dirty="0">
                <a:solidFill>
                  <a:srgbClr val="FF3300"/>
                </a:solidFill>
              </a:rPr>
              <a:t>Conjoint Family therapy</a:t>
            </a:r>
            <a:r>
              <a:rPr lang="en-US" sz="1600" dirty="0"/>
              <a:t>.</a:t>
            </a:r>
            <a:r>
              <a:rPr lang="en-US" sz="1800" dirty="0"/>
              <a:t> </a:t>
            </a:r>
            <a:r>
              <a:rPr lang="cs-CZ" sz="1600" dirty="0">
                <a:latin typeface="Verdana" pitchFamily="34" charset="0"/>
              </a:rPr>
              <a:t>Alternativní pohled na duševní problémy</a:t>
            </a: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1972- </a:t>
            </a:r>
            <a:r>
              <a:rPr lang="cs-CZ" sz="1800" dirty="0"/>
              <a:t>(ČJ) </a:t>
            </a:r>
            <a:r>
              <a:rPr lang="en-US" sz="1800" b="1" dirty="0" err="1">
                <a:solidFill>
                  <a:srgbClr val="FF3300"/>
                </a:solidFill>
              </a:rPr>
              <a:t>Peoplemaking</a:t>
            </a:r>
            <a:endParaRPr lang="en-US" sz="18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1988 </a:t>
            </a:r>
            <a:r>
              <a:rPr lang="cs-CZ" sz="1800" dirty="0"/>
              <a:t>– (ČJ) </a:t>
            </a:r>
            <a:r>
              <a:rPr lang="en-US" sz="1800" b="1" dirty="0">
                <a:solidFill>
                  <a:srgbClr val="FF3300"/>
                </a:solidFill>
              </a:rPr>
              <a:t>the New </a:t>
            </a:r>
            <a:r>
              <a:rPr lang="en-US" sz="1800" b="1" dirty="0" err="1">
                <a:solidFill>
                  <a:srgbClr val="FF3300"/>
                </a:solidFill>
              </a:rPr>
              <a:t>Peoplemaking</a:t>
            </a:r>
            <a:endParaRPr lang="en-US" sz="18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1991- </a:t>
            </a:r>
            <a:r>
              <a:rPr lang="cs-CZ" sz="1800" dirty="0"/>
              <a:t>(ČJ) </a:t>
            </a:r>
            <a:r>
              <a:rPr lang="en-US" sz="1800" b="1" dirty="0">
                <a:solidFill>
                  <a:srgbClr val="FF3300"/>
                </a:solidFill>
              </a:rPr>
              <a:t>The </a:t>
            </a:r>
            <a:r>
              <a:rPr lang="en-US" sz="1800" b="1" dirty="0" err="1">
                <a:solidFill>
                  <a:srgbClr val="FF3300"/>
                </a:solidFill>
              </a:rPr>
              <a:t>Satir</a:t>
            </a:r>
            <a:r>
              <a:rPr lang="en-US" sz="1800" b="1" dirty="0">
                <a:solidFill>
                  <a:srgbClr val="FF3300"/>
                </a:solidFill>
              </a:rPr>
              <a:t> Model: Family Therapy and beyond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752600" y="4800600"/>
            <a:ext cx="37877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Tahoma" pitchFamily="34" charset="0"/>
              </a:rPr>
              <a:t> </a:t>
            </a:r>
            <a:r>
              <a:rPr lang="en-US" sz="1600" dirty="0">
                <a:latin typeface="Verdana" pitchFamily="34" charset="0"/>
              </a:rPr>
              <a:t>Your Many Faces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Verdana" pitchFamily="34" charset="0"/>
              </a:rPr>
              <a:t> The Third Birth: Becoming your own maker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Verdana" pitchFamily="34" charset="0"/>
              </a:rPr>
              <a:t> Self-Esteem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389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cs-CZ" sz="3600" dirty="0">
                <a:solidFill>
                  <a:srgbClr val="FFFFFF"/>
                </a:solidFill>
              </a:rPr>
              <a:t>Rodinná patologie a zdraví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Fokus na </a:t>
            </a:r>
            <a:r>
              <a:rPr lang="cs-CZ" sz="2400" dirty="0">
                <a:latin typeface="Times New Roman" pitchFamily="18" charset="0"/>
              </a:rPr>
              <a:t>zdraví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, možnosti, nikoliv na patologii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„</a:t>
            </a:r>
            <a:r>
              <a:rPr lang="cs-CZ" sz="2400" dirty="0" err="1">
                <a:solidFill>
                  <a:srgbClr val="FFFF00"/>
                </a:solidFill>
                <a:latin typeface="Times New Roman" pitchFamily="18" charset="0"/>
              </a:rPr>
              <a:t>Copingové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</a:rPr>
              <a:t> pozice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“ (strategie zvládání) indikují úroveň sebeúcty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„</a:t>
            </a:r>
            <a:r>
              <a:rPr lang="cs-CZ" sz="2400" dirty="0">
                <a:solidFill>
                  <a:schemeClr val="accent1"/>
                </a:solidFill>
                <a:latin typeface="Times New Roman" pitchFamily="18" charset="0"/>
              </a:rPr>
              <a:t>Naděje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“ je významnou součástí změny a zdraví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Spojení s druhými na </a:t>
            </a:r>
            <a:r>
              <a:rPr lang="cs-CZ" sz="2400" dirty="0">
                <a:solidFill>
                  <a:srgbClr val="92D050"/>
                </a:solidFill>
                <a:latin typeface="Times New Roman" pitchFamily="18" charset="0"/>
              </a:rPr>
              <a:t>základě podobnosti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, růst ale na základě </a:t>
            </a:r>
            <a:r>
              <a:rPr lang="cs-CZ" sz="2400" dirty="0">
                <a:solidFill>
                  <a:srgbClr val="00B050"/>
                </a:solidFill>
                <a:latin typeface="Times New Roman" pitchFamily="18" charset="0"/>
              </a:rPr>
              <a:t>různosti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Víra v to, že lidé jsou si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rovni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Důraz na </a:t>
            </a:r>
            <a:r>
              <a:rPr lang="cs-CZ" sz="2400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</a:rPr>
              <a:t>kongruentní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 komunikaci, respekt a akceptaci druhého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Důležité pro psychickou stabilitu: * </a:t>
            </a:r>
            <a:r>
              <a:rPr lang="cs-CZ" sz="2400" dirty="0">
                <a:solidFill>
                  <a:srgbClr val="FF0000"/>
                </a:solidFill>
                <a:latin typeface="Times New Roman" pitchFamily="18" charset="0"/>
              </a:rPr>
              <a:t>vysoká sebeúcta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Uspokojení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potřeb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všech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členů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</a:rPr>
              <a:t> rodiny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toler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</a:rPr>
              <a:t>ance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chyb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, 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flexibilní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</a:rPr>
              <a:t>pravidla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013" y="225425"/>
            <a:ext cx="4991100" cy="863600"/>
          </a:xfrm>
        </p:spPr>
        <p:txBody>
          <a:bodyPr/>
          <a:lstStyle/>
          <a:p>
            <a:pPr algn="ctr" eaLnBrk="1" hangingPunct="1"/>
            <a:r>
              <a:rPr lang="cs-CZ" dirty="0"/>
              <a:t>Cíle modelu růstu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8092677"/>
              </p:ext>
            </p:extLst>
          </p:nvPr>
        </p:nvGraphicFramePr>
        <p:xfrm>
          <a:off x="571500" y="1150620"/>
          <a:ext cx="7910513" cy="5707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5" descr="goal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60950"/>
            <a:ext cx="17653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goal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6450" y="0"/>
            <a:ext cx="19875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DogGoal%20in%20Lif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2193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thumbnailCAF1M6U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32997" y="5600700"/>
            <a:ext cx="131100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atir goals 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067175" y="152400"/>
            <a:ext cx="270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Franklin Gothic Medium Cond" pitchFamily="34" charset="0"/>
              </a:rPr>
              <a:t>Satir’s Goals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7086600" cy="609600"/>
          </a:xfrm>
        </p:spPr>
        <p:txBody>
          <a:bodyPr/>
          <a:lstStyle/>
          <a:p>
            <a:pPr algn="ctr" eaLnBrk="1" hangingPunct="1"/>
            <a:r>
              <a:rPr lang="cs-CZ" sz="2800" dirty="0"/>
              <a:t>Teze V. </a:t>
            </a:r>
            <a:r>
              <a:rPr lang="cs-CZ" sz="2800" dirty="0" err="1"/>
              <a:t>Satirové</a:t>
            </a:r>
            <a:r>
              <a:rPr lang="cs-CZ" sz="2800" dirty="0"/>
              <a:t> (z jejích poznámek)</a:t>
            </a:r>
            <a:endParaRPr lang="en-US" sz="1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91540"/>
            <a:ext cx="4114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/>
              <a:t>"Můj přístup Model růstu vychází z předpokladu, že vše, čím se projevujeme v každém okamžiku, představuje to, co jsme se naučili: vědomě, nevědomě. Naše chování je odrazem toho, co jsme se naučili. Učení je základem chování. Chcete-li změnit chování, musíme mít nové učení. Chcete-li dosáhnout nového učení, potřebujeme motiv, účel, a vyživující kontext, a důvěru v něco zvenčí, že nám může být pomoženo„</a:t>
            </a:r>
          </a:p>
          <a:p>
            <a:pPr eaLnBrk="1" hangingPunct="1">
              <a:lnSpc>
                <a:spcPct val="90000"/>
              </a:lnSpc>
            </a:pP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4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 for report on country">
  <a:themeElements>
    <a:clrScheme name="Presentation for report on country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Presentation for report on country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Presentation for report on countr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country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countr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country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country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country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report on country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report on country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esentation for report on country">
  <a:themeElements>
    <a:clrScheme name="1_Presentation for report on country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1_Presentation for report on country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1_Presentation for report on countr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for report on country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for report on countr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for report on country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for report on country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for report on country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for report on country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for report on country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resentation for report on country">
  <a:themeElements>
    <a:clrScheme name="2_Presentation for report on country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2_Presentation for report on country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2_Presentation for report on countr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 for report on country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 for report on countr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 for report on country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 for report on country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 for report on country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 for report on country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 for report on country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3050</TotalTime>
  <Words>685</Words>
  <Application>Microsoft Office PowerPoint</Application>
  <PresentationFormat>Předvádění na obrazovce (4:3)</PresentationFormat>
  <Paragraphs>78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13</vt:i4>
      </vt:variant>
    </vt:vector>
  </HeadingPairs>
  <TitlesOfParts>
    <vt:vector size="28" baseType="lpstr">
      <vt:lpstr>Arial</vt:lpstr>
      <vt:lpstr>Century Gothic</vt:lpstr>
      <vt:lpstr>Century Schoolbook</vt:lpstr>
      <vt:lpstr>Franklin Gothic Medium Cond</vt:lpstr>
      <vt:lpstr>Tahoma</vt:lpstr>
      <vt:lpstr>Times New Roman</vt:lpstr>
      <vt:lpstr>Verdana</vt:lpstr>
      <vt:lpstr>Wingdings</vt:lpstr>
      <vt:lpstr>Ocean</vt:lpstr>
      <vt:lpstr>Presentation for report on country</vt:lpstr>
      <vt:lpstr>Stack of books design template</vt:lpstr>
      <vt:lpstr>master</vt:lpstr>
      <vt:lpstr>1_Presentation for report on country</vt:lpstr>
      <vt:lpstr>Default Design</vt:lpstr>
      <vt:lpstr>2_Presentation for report on country</vt:lpstr>
      <vt:lpstr>Virginia Satirová  Model růstu v sociální práci</vt:lpstr>
      <vt:lpstr>Prezentace aplikace PowerPoint</vt:lpstr>
      <vt:lpstr> Stručná historie přístupu </vt:lpstr>
      <vt:lpstr>10 nejvlivnějších psychoterapeutů</vt:lpstr>
      <vt:lpstr>Příspěvek Satirové k sociální práci s rodinami</vt:lpstr>
      <vt:lpstr>Rodinná patologie a zdraví</vt:lpstr>
      <vt:lpstr>Cíle modelu růstu</vt:lpstr>
      <vt:lpstr>Prezentace aplikace PowerPoint</vt:lpstr>
      <vt:lpstr>Teze V. Satirové (z jejích poznámek)</vt:lpstr>
      <vt:lpstr>Předpoklady modelu</vt:lpstr>
      <vt:lpstr>Předpoklady modelu</vt:lpstr>
      <vt:lpstr>Terapeutická přesvědčení V. Satirové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Satir’s  Theory of Family Therapy</dc:title>
  <dc:creator>Navratil</dc:creator>
  <cp:lastModifiedBy>marta.spoustova@gmail.com</cp:lastModifiedBy>
  <cp:revision>24</cp:revision>
  <dcterms:created xsi:type="dcterms:W3CDTF">2007-02-25T16:56:47Z</dcterms:created>
  <dcterms:modified xsi:type="dcterms:W3CDTF">2020-10-10T08:21:23Z</dcterms:modified>
</cp:coreProperties>
</file>