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22FB5F4-8DD4-465D-9B08-83770439382F}">
          <p14:sldIdLst>
            <p14:sldId id="256"/>
            <p14:sldId id="259"/>
            <p14:sldId id="257"/>
            <p14:sldId id="258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AC790-FB4F-4EC8-8BC8-3FCDFF7A60C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F5448E-B8C3-44DC-9F79-05919A33CAF1}">
      <dgm:prSet phldrT="[Text]"/>
      <dgm:spPr/>
      <dgm:t>
        <a:bodyPr/>
        <a:lstStyle/>
        <a:p>
          <a:r>
            <a:rPr lang="cs-CZ" dirty="0" smtClean="0"/>
            <a:t>Pojetí vztahů</a:t>
          </a:r>
          <a:endParaRPr lang="cs-CZ" dirty="0"/>
        </a:p>
      </dgm:t>
    </dgm:pt>
    <dgm:pt modelId="{B36EA595-D117-4112-BEA1-73192B970552}" type="parTrans" cxnId="{52AADEFD-10C0-46F9-ACEF-9C280948BCD3}">
      <dgm:prSet/>
      <dgm:spPr/>
      <dgm:t>
        <a:bodyPr/>
        <a:lstStyle/>
        <a:p>
          <a:endParaRPr lang="cs-CZ"/>
        </a:p>
      </dgm:t>
    </dgm:pt>
    <dgm:pt modelId="{86C58312-5CB8-42EC-9C38-A6A9045B1935}" type="sibTrans" cxnId="{52AADEFD-10C0-46F9-ACEF-9C280948BCD3}">
      <dgm:prSet/>
      <dgm:spPr/>
      <dgm:t>
        <a:bodyPr/>
        <a:lstStyle/>
        <a:p>
          <a:endParaRPr lang="cs-CZ"/>
        </a:p>
      </dgm:t>
    </dgm:pt>
    <dgm:pt modelId="{F36AFA37-E4F2-40BC-9955-DD9469730AF5}">
      <dgm:prSet phldrT="[Text]"/>
      <dgm:spPr/>
      <dgm:t>
        <a:bodyPr/>
        <a:lstStyle/>
        <a:p>
          <a:r>
            <a:rPr lang="cs-CZ" dirty="0" smtClean="0"/>
            <a:t>Pojetí lidí</a:t>
          </a:r>
          <a:endParaRPr lang="cs-CZ" dirty="0"/>
        </a:p>
      </dgm:t>
    </dgm:pt>
    <dgm:pt modelId="{DE617E4F-1431-45CB-8072-533B9A71CB12}" type="parTrans" cxnId="{D3B5A075-C46A-43C0-BE28-7A0C7297DE61}">
      <dgm:prSet/>
      <dgm:spPr/>
      <dgm:t>
        <a:bodyPr/>
        <a:lstStyle/>
        <a:p>
          <a:endParaRPr lang="cs-CZ"/>
        </a:p>
      </dgm:t>
    </dgm:pt>
    <dgm:pt modelId="{56102767-2E7B-40CD-8DC7-2FA235D25D23}" type="sibTrans" cxnId="{D3B5A075-C46A-43C0-BE28-7A0C7297DE61}">
      <dgm:prSet/>
      <dgm:spPr/>
      <dgm:t>
        <a:bodyPr/>
        <a:lstStyle/>
        <a:p>
          <a:endParaRPr lang="cs-CZ"/>
        </a:p>
      </dgm:t>
    </dgm:pt>
    <dgm:pt modelId="{7392EE56-9F72-449B-BAF4-0A5A5654B700}">
      <dgm:prSet phldrT="[Text]"/>
      <dgm:spPr/>
      <dgm:t>
        <a:bodyPr/>
        <a:lstStyle/>
        <a:p>
          <a:r>
            <a:rPr lang="cs-CZ" dirty="0" smtClean="0"/>
            <a:t>Pojetí událostí</a:t>
          </a:r>
          <a:endParaRPr lang="cs-CZ" dirty="0"/>
        </a:p>
      </dgm:t>
    </dgm:pt>
    <dgm:pt modelId="{0C044981-CF73-4D4E-919B-5EAD516A800F}" type="parTrans" cxnId="{611DE577-9D9C-4410-9ED8-B154CE37E2A9}">
      <dgm:prSet/>
      <dgm:spPr/>
      <dgm:t>
        <a:bodyPr/>
        <a:lstStyle/>
        <a:p>
          <a:endParaRPr lang="cs-CZ"/>
        </a:p>
      </dgm:t>
    </dgm:pt>
    <dgm:pt modelId="{AE8824DC-23DD-4409-AB58-C8181128CA5B}" type="sibTrans" cxnId="{611DE577-9D9C-4410-9ED8-B154CE37E2A9}">
      <dgm:prSet/>
      <dgm:spPr/>
      <dgm:t>
        <a:bodyPr/>
        <a:lstStyle/>
        <a:p>
          <a:endParaRPr lang="cs-CZ"/>
        </a:p>
      </dgm:t>
    </dgm:pt>
    <dgm:pt modelId="{95DC2850-FC63-4DC4-A525-B06EF9D8E771}">
      <dgm:prSet phldrT="[Text]"/>
      <dgm:spPr/>
      <dgm:t>
        <a:bodyPr/>
        <a:lstStyle/>
        <a:p>
          <a:r>
            <a:rPr lang="cs-CZ" dirty="0" smtClean="0"/>
            <a:t>Pojetí změny</a:t>
          </a:r>
          <a:endParaRPr lang="cs-CZ" dirty="0"/>
        </a:p>
      </dgm:t>
    </dgm:pt>
    <dgm:pt modelId="{41210D2E-B380-4A43-93D8-A214AE7F83C4}" type="parTrans" cxnId="{028311AB-77FC-41E3-B8B9-74633326C565}">
      <dgm:prSet/>
      <dgm:spPr/>
      <dgm:t>
        <a:bodyPr/>
        <a:lstStyle/>
        <a:p>
          <a:endParaRPr lang="cs-CZ"/>
        </a:p>
      </dgm:t>
    </dgm:pt>
    <dgm:pt modelId="{380606B4-D0EF-4860-8F00-20EEE5F89687}" type="sibTrans" cxnId="{028311AB-77FC-41E3-B8B9-74633326C565}">
      <dgm:prSet/>
      <dgm:spPr/>
      <dgm:t>
        <a:bodyPr/>
        <a:lstStyle/>
        <a:p>
          <a:endParaRPr lang="cs-CZ"/>
        </a:p>
      </dgm:t>
    </dgm:pt>
    <dgm:pt modelId="{7FB6D453-4D1E-498C-B135-D38AFE7F0FC0}" type="pres">
      <dgm:prSet presAssocID="{88AAC790-FB4F-4EC8-8BC8-3FCDFF7A60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3162E17-85C2-4BB8-AE90-A01C867711DF}" type="pres">
      <dgm:prSet presAssocID="{27F5448E-B8C3-44DC-9F79-05919A33CAF1}" presName="parentLin" presStyleCnt="0"/>
      <dgm:spPr/>
    </dgm:pt>
    <dgm:pt modelId="{D0E20A32-987B-4CA6-85A3-268877EA95FC}" type="pres">
      <dgm:prSet presAssocID="{27F5448E-B8C3-44DC-9F79-05919A33CAF1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06E6CDFB-600B-4111-BF1F-36ECAA9629EC}" type="pres">
      <dgm:prSet presAssocID="{27F5448E-B8C3-44DC-9F79-05919A33CAF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CE2868-C9AD-431B-8691-FE5CE7415CCD}" type="pres">
      <dgm:prSet presAssocID="{27F5448E-B8C3-44DC-9F79-05919A33CAF1}" presName="negativeSpace" presStyleCnt="0"/>
      <dgm:spPr/>
    </dgm:pt>
    <dgm:pt modelId="{4627E549-4E64-4E7F-857C-A0AAE66F5104}" type="pres">
      <dgm:prSet presAssocID="{27F5448E-B8C3-44DC-9F79-05919A33CAF1}" presName="childText" presStyleLbl="conFgAcc1" presStyleIdx="0" presStyleCnt="4">
        <dgm:presLayoutVars>
          <dgm:bulletEnabled val="1"/>
        </dgm:presLayoutVars>
      </dgm:prSet>
      <dgm:spPr/>
    </dgm:pt>
    <dgm:pt modelId="{52AD0CA1-CBF8-456C-9EE6-C0FD2B3BCB38}" type="pres">
      <dgm:prSet presAssocID="{86C58312-5CB8-42EC-9C38-A6A9045B1935}" presName="spaceBetweenRectangles" presStyleCnt="0"/>
      <dgm:spPr/>
    </dgm:pt>
    <dgm:pt modelId="{92CCDC62-3AD1-44CE-A1F7-64A80DB6D95B}" type="pres">
      <dgm:prSet presAssocID="{F36AFA37-E4F2-40BC-9955-DD9469730AF5}" presName="parentLin" presStyleCnt="0"/>
      <dgm:spPr/>
    </dgm:pt>
    <dgm:pt modelId="{623D2D9B-04A4-4861-BA52-51E6E516D93D}" type="pres">
      <dgm:prSet presAssocID="{F36AFA37-E4F2-40BC-9955-DD9469730AF5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AAD2EC27-06D2-412D-BC07-7F2A4A335476}" type="pres">
      <dgm:prSet presAssocID="{F36AFA37-E4F2-40BC-9955-DD9469730AF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CE58AD-020D-49D1-AC18-C3321532A7C4}" type="pres">
      <dgm:prSet presAssocID="{F36AFA37-E4F2-40BC-9955-DD9469730AF5}" presName="negativeSpace" presStyleCnt="0"/>
      <dgm:spPr/>
    </dgm:pt>
    <dgm:pt modelId="{8EDC29D5-A7B9-415D-A8D4-784358650B85}" type="pres">
      <dgm:prSet presAssocID="{F36AFA37-E4F2-40BC-9955-DD9469730AF5}" presName="childText" presStyleLbl="conFgAcc1" presStyleIdx="1" presStyleCnt="4">
        <dgm:presLayoutVars>
          <dgm:bulletEnabled val="1"/>
        </dgm:presLayoutVars>
      </dgm:prSet>
      <dgm:spPr/>
    </dgm:pt>
    <dgm:pt modelId="{D045418B-56F8-4E0D-9129-2811243C4201}" type="pres">
      <dgm:prSet presAssocID="{56102767-2E7B-40CD-8DC7-2FA235D25D23}" presName="spaceBetweenRectangles" presStyleCnt="0"/>
      <dgm:spPr/>
    </dgm:pt>
    <dgm:pt modelId="{474FFFB4-C27B-42B6-90BF-24B1E926A3B8}" type="pres">
      <dgm:prSet presAssocID="{7392EE56-9F72-449B-BAF4-0A5A5654B700}" presName="parentLin" presStyleCnt="0"/>
      <dgm:spPr/>
    </dgm:pt>
    <dgm:pt modelId="{BF051258-550C-43B8-9743-840919208E5B}" type="pres">
      <dgm:prSet presAssocID="{7392EE56-9F72-449B-BAF4-0A5A5654B700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408D810E-6A8D-4028-91F4-E21EC002D79A}" type="pres">
      <dgm:prSet presAssocID="{7392EE56-9F72-449B-BAF4-0A5A5654B70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CE4066-1E0F-43D7-8531-A2E781074448}" type="pres">
      <dgm:prSet presAssocID="{7392EE56-9F72-449B-BAF4-0A5A5654B700}" presName="negativeSpace" presStyleCnt="0"/>
      <dgm:spPr/>
    </dgm:pt>
    <dgm:pt modelId="{5455609B-999E-4DA7-832E-3688137A5E1A}" type="pres">
      <dgm:prSet presAssocID="{7392EE56-9F72-449B-BAF4-0A5A5654B700}" presName="childText" presStyleLbl="conFgAcc1" presStyleIdx="2" presStyleCnt="4">
        <dgm:presLayoutVars>
          <dgm:bulletEnabled val="1"/>
        </dgm:presLayoutVars>
      </dgm:prSet>
      <dgm:spPr/>
    </dgm:pt>
    <dgm:pt modelId="{7D0B6A08-A62A-4CBA-A3DF-7952C8D40AB2}" type="pres">
      <dgm:prSet presAssocID="{AE8824DC-23DD-4409-AB58-C8181128CA5B}" presName="spaceBetweenRectangles" presStyleCnt="0"/>
      <dgm:spPr/>
    </dgm:pt>
    <dgm:pt modelId="{3BDD8E74-5FF1-457F-84BD-A85BB499CFAA}" type="pres">
      <dgm:prSet presAssocID="{95DC2850-FC63-4DC4-A525-B06EF9D8E771}" presName="parentLin" presStyleCnt="0"/>
      <dgm:spPr/>
    </dgm:pt>
    <dgm:pt modelId="{E2C23DB8-4EE9-4EB4-875A-368887BCA8C8}" type="pres">
      <dgm:prSet presAssocID="{95DC2850-FC63-4DC4-A525-B06EF9D8E771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501EF930-5E96-465E-AE66-C39B3A52B205}" type="pres">
      <dgm:prSet presAssocID="{95DC2850-FC63-4DC4-A525-B06EF9D8E77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D9CF04-6B1F-4E81-9763-9B6CA0B4F155}" type="pres">
      <dgm:prSet presAssocID="{95DC2850-FC63-4DC4-A525-B06EF9D8E771}" presName="negativeSpace" presStyleCnt="0"/>
      <dgm:spPr/>
    </dgm:pt>
    <dgm:pt modelId="{7A1811D8-A6F8-4050-854D-7031FCF6DB33}" type="pres">
      <dgm:prSet presAssocID="{95DC2850-FC63-4DC4-A525-B06EF9D8E77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28311AB-77FC-41E3-B8B9-74633326C565}" srcId="{88AAC790-FB4F-4EC8-8BC8-3FCDFF7A60C3}" destId="{95DC2850-FC63-4DC4-A525-B06EF9D8E771}" srcOrd="3" destOrd="0" parTransId="{41210D2E-B380-4A43-93D8-A214AE7F83C4}" sibTransId="{380606B4-D0EF-4860-8F00-20EEE5F89687}"/>
    <dgm:cxn modelId="{59D2BDD3-78FC-4C95-85AE-9167B0A6491A}" type="presOf" srcId="{88AAC790-FB4F-4EC8-8BC8-3FCDFF7A60C3}" destId="{7FB6D453-4D1E-498C-B135-D38AFE7F0FC0}" srcOrd="0" destOrd="0" presId="urn:microsoft.com/office/officeart/2005/8/layout/list1"/>
    <dgm:cxn modelId="{848A9FB5-8EC9-4082-868F-7611EA0F466B}" type="presOf" srcId="{27F5448E-B8C3-44DC-9F79-05919A33CAF1}" destId="{D0E20A32-987B-4CA6-85A3-268877EA95FC}" srcOrd="0" destOrd="0" presId="urn:microsoft.com/office/officeart/2005/8/layout/list1"/>
    <dgm:cxn modelId="{52AADEFD-10C0-46F9-ACEF-9C280948BCD3}" srcId="{88AAC790-FB4F-4EC8-8BC8-3FCDFF7A60C3}" destId="{27F5448E-B8C3-44DC-9F79-05919A33CAF1}" srcOrd="0" destOrd="0" parTransId="{B36EA595-D117-4112-BEA1-73192B970552}" sibTransId="{86C58312-5CB8-42EC-9C38-A6A9045B1935}"/>
    <dgm:cxn modelId="{571D3A17-FC04-45E4-BC14-192DE544188A}" type="presOf" srcId="{95DC2850-FC63-4DC4-A525-B06EF9D8E771}" destId="{E2C23DB8-4EE9-4EB4-875A-368887BCA8C8}" srcOrd="0" destOrd="0" presId="urn:microsoft.com/office/officeart/2005/8/layout/list1"/>
    <dgm:cxn modelId="{EE25800A-BB2A-4DF5-9B72-183B15143287}" type="presOf" srcId="{F36AFA37-E4F2-40BC-9955-DD9469730AF5}" destId="{623D2D9B-04A4-4861-BA52-51E6E516D93D}" srcOrd="0" destOrd="0" presId="urn:microsoft.com/office/officeart/2005/8/layout/list1"/>
    <dgm:cxn modelId="{7477E7A8-2F2E-4468-BF35-E8DD93DAFB72}" type="presOf" srcId="{7392EE56-9F72-449B-BAF4-0A5A5654B700}" destId="{BF051258-550C-43B8-9743-840919208E5B}" srcOrd="0" destOrd="0" presId="urn:microsoft.com/office/officeart/2005/8/layout/list1"/>
    <dgm:cxn modelId="{F9160BEE-9676-4CFD-B19A-6F9CCCE15DD5}" type="presOf" srcId="{F36AFA37-E4F2-40BC-9955-DD9469730AF5}" destId="{AAD2EC27-06D2-412D-BC07-7F2A4A335476}" srcOrd="1" destOrd="0" presId="urn:microsoft.com/office/officeart/2005/8/layout/list1"/>
    <dgm:cxn modelId="{525BE1AD-ED2E-46BD-8AA3-0E55BE0AA353}" type="presOf" srcId="{7392EE56-9F72-449B-BAF4-0A5A5654B700}" destId="{408D810E-6A8D-4028-91F4-E21EC002D79A}" srcOrd="1" destOrd="0" presId="urn:microsoft.com/office/officeart/2005/8/layout/list1"/>
    <dgm:cxn modelId="{611DE577-9D9C-4410-9ED8-B154CE37E2A9}" srcId="{88AAC790-FB4F-4EC8-8BC8-3FCDFF7A60C3}" destId="{7392EE56-9F72-449B-BAF4-0A5A5654B700}" srcOrd="2" destOrd="0" parTransId="{0C044981-CF73-4D4E-919B-5EAD516A800F}" sibTransId="{AE8824DC-23DD-4409-AB58-C8181128CA5B}"/>
    <dgm:cxn modelId="{D3B5A075-C46A-43C0-BE28-7A0C7297DE61}" srcId="{88AAC790-FB4F-4EC8-8BC8-3FCDFF7A60C3}" destId="{F36AFA37-E4F2-40BC-9955-DD9469730AF5}" srcOrd="1" destOrd="0" parTransId="{DE617E4F-1431-45CB-8072-533B9A71CB12}" sibTransId="{56102767-2E7B-40CD-8DC7-2FA235D25D23}"/>
    <dgm:cxn modelId="{0D19893C-B08E-4834-A54F-38D2FFF0FB51}" type="presOf" srcId="{95DC2850-FC63-4DC4-A525-B06EF9D8E771}" destId="{501EF930-5E96-465E-AE66-C39B3A52B205}" srcOrd="1" destOrd="0" presId="urn:microsoft.com/office/officeart/2005/8/layout/list1"/>
    <dgm:cxn modelId="{0C0DFEFA-D8A3-447E-B743-4860E148A1EE}" type="presOf" srcId="{27F5448E-B8C3-44DC-9F79-05919A33CAF1}" destId="{06E6CDFB-600B-4111-BF1F-36ECAA9629EC}" srcOrd="1" destOrd="0" presId="urn:microsoft.com/office/officeart/2005/8/layout/list1"/>
    <dgm:cxn modelId="{7A23E6E1-447A-47F3-AE75-E3B697AD4C91}" type="presParOf" srcId="{7FB6D453-4D1E-498C-B135-D38AFE7F0FC0}" destId="{23162E17-85C2-4BB8-AE90-A01C867711DF}" srcOrd="0" destOrd="0" presId="urn:microsoft.com/office/officeart/2005/8/layout/list1"/>
    <dgm:cxn modelId="{464063A6-4897-4D32-8F87-8199BC062D5E}" type="presParOf" srcId="{23162E17-85C2-4BB8-AE90-A01C867711DF}" destId="{D0E20A32-987B-4CA6-85A3-268877EA95FC}" srcOrd="0" destOrd="0" presId="urn:microsoft.com/office/officeart/2005/8/layout/list1"/>
    <dgm:cxn modelId="{0F05D21B-D1F9-431D-B9F2-37B6BE570498}" type="presParOf" srcId="{23162E17-85C2-4BB8-AE90-A01C867711DF}" destId="{06E6CDFB-600B-4111-BF1F-36ECAA9629EC}" srcOrd="1" destOrd="0" presId="urn:microsoft.com/office/officeart/2005/8/layout/list1"/>
    <dgm:cxn modelId="{8B58290A-293B-4165-A062-944F10C4B900}" type="presParOf" srcId="{7FB6D453-4D1E-498C-B135-D38AFE7F0FC0}" destId="{62CE2868-C9AD-431B-8691-FE5CE7415CCD}" srcOrd="1" destOrd="0" presId="urn:microsoft.com/office/officeart/2005/8/layout/list1"/>
    <dgm:cxn modelId="{E7A9CF63-04D1-43CD-921F-F9B0C6286E92}" type="presParOf" srcId="{7FB6D453-4D1E-498C-B135-D38AFE7F0FC0}" destId="{4627E549-4E64-4E7F-857C-A0AAE66F5104}" srcOrd="2" destOrd="0" presId="urn:microsoft.com/office/officeart/2005/8/layout/list1"/>
    <dgm:cxn modelId="{6F1053E8-EB6F-4028-B075-BE1070443268}" type="presParOf" srcId="{7FB6D453-4D1E-498C-B135-D38AFE7F0FC0}" destId="{52AD0CA1-CBF8-456C-9EE6-C0FD2B3BCB38}" srcOrd="3" destOrd="0" presId="urn:microsoft.com/office/officeart/2005/8/layout/list1"/>
    <dgm:cxn modelId="{160278A6-2E4A-4BF3-8E20-3136A2743F15}" type="presParOf" srcId="{7FB6D453-4D1E-498C-B135-D38AFE7F0FC0}" destId="{92CCDC62-3AD1-44CE-A1F7-64A80DB6D95B}" srcOrd="4" destOrd="0" presId="urn:microsoft.com/office/officeart/2005/8/layout/list1"/>
    <dgm:cxn modelId="{55C5E38C-CFE7-47E8-A371-665DECF4686E}" type="presParOf" srcId="{92CCDC62-3AD1-44CE-A1F7-64A80DB6D95B}" destId="{623D2D9B-04A4-4861-BA52-51E6E516D93D}" srcOrd="0" destOrd="0" presId="urn:microsoft.com/office/officeart/2005/8/layout/list1"/>
    <dgm:cxn modelId="{C00E2DDE-4E67-446B-8C0D-33F12EE8F7A3}" type="presParOf" srcId="{92CCDC62-3AD1-44CE-A1F7-64A80DB6D95B}" destId="{AAD2EC27-06D2-412D-BC07-7F2A4A335476}" srcOrd="1" destOrd="0" presId="urn:microsoft.com/office/officeart/2005/8/layout/list1"/>
    <dgm:cxn modelId="{A8897E3D-14E5-4AD4-9C3D-10A4B9BA8B93}" type="presParOf" srcId="{7FB6D453-4D1E-498C-B135-D38AFE7F0FC0}" destId="{A1CE58AD-020D-49D1-AC18-C3321532A7C4}" srcOrd="5" destOrd="0" presId="urn:microsoft.com/office/officeart/2005/8/layout/list1"/>
    <dgm:cxn modelId="{99A47021-CB11-48A8-8A60-BE276D4F1E68}" type="presParOf" srcId="{7FB6D453-4D1E-498C-B135-D38AFE7F0FC0}" destId="{8EDC29D5-A7B9-415D-A8D4-784358650B85}" srcOrd="6" destOrd="0" presId="urn:microsoft.com/office/officeart/2005/8/layout/list1"/>
    <dgm:cxn modelId="{BE29595D-E7D7-4C32-908D-F578DC05E293}" type="presParOf" srcId="{7FB6D453-4D1E-498C-B135-D38AFE7F0FC0}" destId="{D045418B-56F8-4E0D-9129-2811243C4201}" srcOrd="7" destOrd="0" presId="urn:microsoft.com/office/officeart/2005/8/layout/list1"/>
    <dgm:cxn modelId="{5952A962-DFB2-4656-840D-08FD1DBE5241}" type="presParOf" srcId="{7FB6D453-4D1E-498C-B135-D38AFE7F0FC0}" destId="{474FFFB4-C27B-42B6-90BF-24B1E926A3B8}" srcOrd="8" destOrd="0" presId="urn:microsoft.com/office/officeart/2005/8/layout/list1"/>
    <dgm:cxn modelId="{03B174D1-65A8-4D78-AAE9-073845559ABB}" type="presParOf" srcId="{474FFFB4-C27B-42B6-90BF-24B1E926A3B8}" destId="{BF051258-550C-43B8-9743-840919208E5B}" srcOrd="0" destOrd="0" presId="urn:microsoft.com/office/officeart/2005/8/layout/list1"/>
    <dgm:cxn modelId="{E4FDD0A0-95E1-4287-AFE3-D5A637D0CEC3}" type="presParOf" srcId="{474FFFB4-C27B-42B6-90BF-24B1E926A3B8}" destId="{408D810E-6A8D-4028-91F4-E21EC002D79A}" srcOrd="1" destOrd="0" presId="urn:microsoft.com/office/officeart/2005/8/layout/list1"/>
    <dgm:cxn modelId="{31724CAC-5E87-4EED-90D4-0001670E399D}" type="presParOf" srcId="{7FB6D453-4D1E-498C-B135-D38AFE7F0FC0}" destId="{37CE4066-1E0F-43D7-8531-A2E781074448}" srcOrd="9" destOrd="0" presId="urn:microsoft.com/office/officeart/2005/8/layout/list1"/>
    <dgm:cxn modelId="{B0C2D04E-1445-42EF-A51A-C4B3F60D6088}" type="presParOf" srcId="{7FB6D453-4D1E-498C-B135-D38AFE7F0FC0}" destId="{5455609B-999E-4DA7-832E-3688137A5E1A}" srcOrd="10" destOrd="0" presId="urn:microsoft.com/office/officeart/2005/8/layout/list1"/>
    <dgm:cxn modelId="{6FA1998D-44F4-48C3-98D2-0A6564D1BA86}" type="presParOf" srcId="{7FB6D453-4D1E-498C-B135-D38AFE7F0FC0}" destId="{7D0B6A08-A62A-4CBA-A3DF-7952C8D40AB2}" srcOrd="11" destOrd="0" presId="urn:microsoft.com/office/officeart/2005/8/layout/list1"/>
    <dgm:cxn modelId="{D4CD9318-48CC-4008-9BEE-76E3468C4530}" type="presParOf" srcId="{7FB6D453-4D1E-498C-B135-D38AFE7F0FC0}" destId="{3BDD8E74-5FF1-457F-84BD-A85BB499CFAA}" srcOrd="12" destOrd="0" presId="urn:microsoft.com/office/officeart/2005/8/layout/list1"/>
    <dgm:cxn modelId="{84D1ED80-3C32-4EDE-9087-FC1920CB90F0}" type="presParOf" srcId="{3BDD8E74-5FF1-457F-84BD-A85BB499CFAA}" destId="{E2C23DB8-4EE9-4EB4-875A-368887BCA8C8}" srcOrd="0" destOrd="0" presId="urn:microsoft.com/office/officeart/2005/8/layout/list1"/>
    <dgm:cxn modelId="{23D06571-B489-4C8D-85E2-189BB09C2C82}" type="presParOf" srcId="{3BDD8E74-5FF1-457F-84BD-A85BB499CFAA}" destId="{501EF930-5E96-465E-AE66-C39B3A52B205}" srcOrd="1" destOrd="0" presId="urn:microsoft.com/office/officeart/2005/8/layout/list1"/>
    <dgm:cxn modelId="{713E9405-893A-4DEE-A632-54E097084B9C}" type="presParOf" srcId="{7FB6D453-4D1E-498C-B135-D38AFE7F0FC0}" destId="{CCD9CF04-6B1F-4E81-9763-9B6CA0B4F155}" srcOrd="13" destOrd="0" presId="urn:microsoft.com/office/officeart/2005/8/layout/list1"/>
    <dgm:cxn modelId="{6DEFC9D8-E743-4471-8FEE-CFE1FB306112}" type="presParOf" srcId="{7FB6D453-4D1E-498C-B135-D38AFE7F0FC0}" destId="{7A1811D8-A6F8-4050-854D-7031FCF6DB3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5F5464-B899-4539-B314-8C0EECB3435D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5E99DB-0EF5-4952-80BF-C3267C90757C}">
      <dgm:prSet phldrT="[Text]"/>
      <dgm:spPr/>
      <dgm:t>
        <a:bodyPr/>
        <a:lstStyle/>
        <a:p>
          <a:r>
            <a:rPr lang="cs-CZ" dirty="0" smtClean="0"/>
            <a:t>Hierarchický model</a:t>
          </a:r>
          <a:endParaRPr lang="cs-CZ" dirty="0"/>
        </a:p>
      </dgm:t>
    </dgm:pt>
    <dgm:pt modelId="{33D1C3F6-4EF4-43B9-AF2F-B79334C3CB69}" type="parTrans" cxnId="{7B7E597C-8C14-4AFB-9803-45B09E5B4EE8}">
      <dgm:prSet/>
      <dgm:spPr/>
      <dgm:t>
        <a:bodyPr/>
        <a:lstStyle/>
        <a:p>
          <a:endParaRPr lang="cs-CZ"/>
        </a:p>
      </dgm:t>
    </dgm:pt>
    <dgm:pt modelId="{6A9D52C1-B47D-415F-B598-0B69972E71F2}" type="sibTrans" cxnId="{7B7E597C-8C14-4AFB-9803-45B09E5B4EE8}">
      <dgm:prSet/>
      <dgm:spPr/>
      <dgm:t>
        <a:bodyPr/>
        <a:lstStyle/>
        <a:p>
          <a:endParaRPr lang="cs-CZ"/>
        </a:p>
      </dgm:t>
    </dgm:pt>
    <dgm:pt modelId="{2AE6A5F4-EF66-4B09-958E-70617BEDD064}">
      <dgm:prSet phldrT="[Text]"/>
      <dgm:spPr/>
      <dgm:t>
        <a:bodyPr/>
        <a:lstStyle/>
        <a:p>
          <a:r>
            <a:rPr lang="cs-CZ" dirty="0" smtClean="0"/>
            <a:t>Model růstu</a:t>
          </a:r>
          <a:endParaRPr lang="cs-CZ" dirty="0"/>
        </a:p>
      </dgm:t>
    </dgm:pt>
    <dgm:pt modelId="{A0ADAE6D-E696-4300-8BCD-CDB134F0AE0A}" type="parTrans" cxnId="{4FCA6DDF-C5C2-4D02-A37E-BFA1D8FA492E}">
      <dgm:prSet/>
      <dgm:spPr/>
      <dgm:t>
        <a:bodyPr/>
        <a:lstStyle/>
        <a:p>
          <a:endParaRPr lang="cs-CZ"/>
        </a:p>
      </dgm:t>
    </dgm:pt>
    <dgm:pt modelId="{77AE5997-2171-4A28-9690-BFC5DC79E801}" type="sibTrans" cxnId="{4FCA6DDF-C5C2-4D02-A37E-BFA1D8FA492E}">
      <dgm:prSet/>
      <dgm:spPr/>
      <dgm:t>
        <a:bodyPr/>
        <a:lstStyle/>
        <a:p>
          <a:endParaRPr lang="cs-CZ"/>
        </a:p>
      </dgm:t>
    </dgm:pt>
    <dgm:pt modelId="{3A8548C1-5DD3-4ECE-A7C5-F9F7BEBB2DA1}" type="pres">
      <dgm:prSet presAssocID="{655F5464-B899-4539-B314-8C0EECB3435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A70ADF-F7D6-46B7-B104-14715629962F}" type="pres">
      <dgm:prSet presAssocID="{655F5464-B899-4539-B314-8C0EECB3435D}" presName="ribbon" presStyleLbl="node1" presStyleIdx="0" presStyleCnt="1"/>
      <dgm:spPr/>
    </dgm:pt>
    <dgm:pt modelId="{A18270F4-FF1B-47CA-B851-2560AEE7B842}" type="pres">
      <dgm:prSet presAssocID="{655F5464-B899-4539-B314-8C0EECB3435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527E94-2F50-40A5-84A9-85FCC7897600}" type="pres">
      <dgm:prSet presAssocID="{655F5464-B899-4539-B314-8C0EECB3435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7E597C-8C14-4AFB-9803-45B09E5B4EE8}" srcId="{655F5464-B899-4539-B314-8C0EECB3435D}" destId="{205E99DB-0EF5-4952-80BF-C3267C90757C}" srcOrd="0" destOrd="0" parTransId="{33D1C3F6-4EF4-43B9-AF2F-B79334C3CB69}" sibTransId="{6A9D52C1-B47D-415F-B598-0B69972E71F2}"/>
    <dgm:cxn modelId="{4FCA6DDF-C5C2-4D02-A37E-BFA1D8FA492E}" srcId="{655F5464-B899-4539-B314-8C0EECB3435D}" destId="{2AE6A5F4-EF66-4B09-958E-70617BEDD064}" srcOrd="1" destOrd="0" parTransId="{A0ADAE6D-E696-4300-8BCD-CDB134F0AE0A}" sibTransId="{77AE5997-2171-4A28-9690-BFC5DC79E801}"/>
    <dgm:cxn modelId="{F4BC2CAB-8FFC-44EE-BD02-2A994A5A658C}" type="presOf" srcId="{655F5464-B899-4539-B314-8C0EECB3435D}" destId="{3A8548C1-5DD3-4ECE-A7C5-F9F7BEBB2DA1}" srcOrd="0" destOrd="0" presId="urn:microsoft.com/office/officeart/2005/8/layout/arrow6"/>
    <dgm:cxn modelId="{CE55615C-6235-426C-8634-D35B394DF721}" type="presOf" srcId="{2AE6A5F4-EF66-4B09-958E-70617BEDD064}" destId="{EA527E94-2F50-40A5-84A9-85FCC7897600}" srcOrd="0" destOrd="0" presId="urn:microsoft.com/office/officeart/2005/8/layout/arrow6"/>
    <dgm:cxn modelId="{4EF58B71-7278-492D-81BC-DC84674896E3}" type="presOf" srcId="{205E99DB-0EF5-4952-80BF-C3267C90757C}" destId="{A18270F4-FF1B-47CA-B851-2560AEE7B842}" srcOrd="0" destOrd="0" presId="urn:microsoft.com/office/officeart/2005/8/layout/arrow6"/>
    <dgm:cxn modelId="{FE8BB0E2-80D5-48E3-ABDF-090D0F68DB6B}" type="presParOf" srcId="{3A8548C1-5DD3-4ECE-A7C5-F9F7BEBB2DA1}" destId="{46A70ADF-F7D6-46B7-B104-14715629962F}" srcOrd="0" destOrd="0" presId="urn:microsoft.com/office/officeart/2005/8/layout/arrow6"/>
    <dgm:cxn modelId="{9F9E60C0-233F-4478-8786-425B8A7E9A0F}" type="presParOf" srcId="{3A8548C1-5DD3-4ECE-A7C5-F9F7BEBB2DA1}" destId="{A18270F4-FF1B-47CA-B851-2560AEE7B842}" srcOrd="1" destOrd="0" presId="urn:microsoft.com/office/officeart/2005/8/layout/arrow6"/>
    <dgm:cxn modelId="{16A1F39F-04EB-4FBD-8D13-B42DD372E04B}" type="presParOf" srcId="{3A8548C1-5DD3-4ECE-A7C5-F9F7BEBB2DA1}" destId="{EA527E94-2F50-40A5-84A9-85FCC789760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2CE171-2D79-4ABB-8292-BDCDD08892E0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BFEA5F-A408-4918-82C4-249A7B65913F}">
      <dgm:prSet phldrT="[Text]"/>
      <dgm:spPr/>
      <dgm:t>
        <a:bodyPr/>
        <a:lstStyle/>
        <a:p>
          <a:r>
            <a:rPr lang="cs-CZ" dirty="0" smtClean="0"/>
            <a:t>Hierarchický model</a:t>
          </a:r>
          <a:endParaRPr lang="cs-CZ" dirty="0"/>
        </a:p>
      </dgm:t>
    </dgm:pt>
    <dgm:pt modelId="{A7EA5480-37F9-4040-96F6-B19C513768F9}" type="parTrans" cxnId="{BD546215-088D-440C-B515-1B9A053BCC0B}">
      <dgm:prSet/>
      <dgm:spPr/>
      <dgm:t>
        <a:bodyPr/>
        <a:lstStyle/>
        <a:p>
          <a:endParaRPr lang="cs-CZ"/>
        </a:p>
      </dgm:t>
    </dgm:pt>
    <dgm:pt modelId="{5B24BCF8-96D5-41C5-BFDC-09BCD5F8A3AA}" type="sibTrans" cxnId="{BD546215-088D-440C-B515-1B9A053BCC0B}">
      <dgm:prSet/>
      <dgm:spPr/>
      <dgm:t>
        <a:bodyPr/>
        <a:lstStyle/>
        <a:p>
          <a:endParaRPr lang="cs-CZ"/>
        </a:p>
      </dgm:t>
    </dgm:pt>
    <dgm:pt modelId="{392D3397-9030-482B-9D87-5AB619F0C844}">
      <dgm:prSet phldrT="[Text]"/>
      <dgm:spPr/>
      <dgm:t>
        <a:bodyPr/>
        <a:lstStyle/>
        <a:p>
          <a:r>
            <a:rPr lang="cs-CZ" dirty="0" smtClean="0"/>
            <a:t>Nerovná hodnota lidí</a:t>
          </a:r>
          <a:endParaRPr lang="cs-CZ" dirty="0"/>
        </a:p>
      </dgm:t>
    </dgm:pt>
    <dgm:pt modelId="{09C44F8C-D123-4494-A83E-D8DD4CDEC4F0}" type="parTrans" cxnId="{ACDAFABE-AE68-40B4-9DB7-F12C5BE18E8F}">
      <dgm:prSet/>
      <dgm:spPr/>
      <dgm:t>
        <a:bodyPr/>
        <a:lstStyle/>
        <a:p>
          <a:endParaRPr lang="cs-CZ"/>
        </a:p>
      </dgm:t>
    </dgm:pt>
    <dgm:pt modelId="{B293201C-F244-4174-8594-68D7791341D6}" type="sibTrans" cxnId="{ACDAFABE-AE68-40B4-9DB7-F12C5BE18E8F}">
      <dgm:prSet/>
      <dgm:spPr/>
      <dgm:t>
        <a:bodyPr/>
        <a:lstStyle/>
        <a:p>
          <a:endParaRPr lang="cs-CZ"/>
        </a:p>
      </dgm:t>
    </dgm:pt>
    <dgm:pt modelId="{722266EE-4718-4AC7-AA39-7C46D2089372}">
      <dgm:prSet phldrT="[Text]"/>
      <dgm:spPr/>
      <dgm:t>
        <a:bodyPr/>
        <a:lstStyle/>
        <a:p>
          <a:r>
            <a:rPr lang="cs-CZ" dirty="0" smtClean="0"/>
            <a:t>Dominance/podřízenost</a:t>
          </a:r>
          <a:endParaRPr lang="cs-CZ" dirty="0"/>
        </a:p>
      </dgm:t>
    </dgm:pt>
    <dgm:pt modelId="{B48F3147-4E77-4CD3-A69F-6D29AFBDF8BB}" type="parTrans" cxnId="{9DCDB712-116D-4C5D-B571-E105A1C19059}">
      <dgm:prSet/>
      <dgm:spPr/>
      <dgm:t>
        <a:bodyPr/>
        <a:lstStyle/>
        <a:p>
          <a:endParaRPr lang="cs-CZ"/>
        </a:p>
      </dgm:t>
    </dgm:pt>
    <dgm:pt modelId="{6D458DFD-FAFF-478F-B807-0593D374AAD7}" type="sibTrans" cxnId="{9DCDB712-116D-4C5D-B571-E105A1C19059}">
      <dgm:prSet/>
      <dgm:spPr/>
      <dgm:t>
        <a:bodyPr/>
        <a:lstStyle/>
        <a:p>
          <a:endParaRPr lang="cs-CZ"/>
        </a:p>
      </dgm:t>
    </dgm:pt>
    <dgm:pt modelId="{C5064388-6511-4378-81E3-34806254472E}">
      <dgm:prSet phldrT="[Text]"/>
      <dgm:spPr/>
      <dgm:t>
        <a:bodyPr/>
        <a:lstStyle/>
        <a:p>
          <a:r>
            <a:rPr lang="cs-CZ" dirty="0" smtClean="0"/>
            <a:t>Model růstu</a:t>
          </a:r>
          <a:endParaRPr lang="cs-CZ" dirty="0"/>
        </a:p>
      </dgm:t>
    </dgm:pt>
    <dgm:pt modelId="{1D2D325A-BF83-493A-87A0-F72E348DBBE2}" type="parTrans" cxnId="{234666A4-F48E-481A-8AB7-393CE809ED5E}">
      <dgm:prSet/>
      <dgm:spPr/>
      <dgm:t>
        <a:bodyPr/>
        <a:lstStyle/>
        <a:p>
          <a:endParaRPr lang="cs-CZ"/>
        </a:p>
      </dgm:t>
    </dgm:pt>
    <dgm:pt modelId="{472ECC05-744F-4FEF-B89B-0221B28A986C}" type="sibTrans" cxnId="{234666A4-F48E-481A-8AB7-393CE809ED5E}">
      <dgm:prSet/>
      <dgm:spPr/>
      <dgm:t>
        <a:bodyPr/>
        <a:lstStyle/>
        <a:p>
          <a:endParaRPr lang="cs-CZ"/>
        </a:p>
      </dgm:t>
    </dgm:pt>
    <dgm:pt modelId="{08BCC13D-8BC8-47F5-935A-8BD2EFE2E4A9}">
      <dgm:prSet phldrT="[Text]"/>
      <dgm:spPr/>
      <dgm:t>
        <a:bodyPr/>
        <a:lstStyle/>
        <a:p>
          <a:r>
            <a:rPr lang="cs-CZ" dirty="0" smtClean="0"/>
            <a:t>Rovnost hodnoty lidí</a:t>
          </a:r>
          <a:endParaRPr lang="cs-CZ" dirty="0"/>
        </a:p>
      </dgm:t>
    </dgm:pt>
    <dgm:pt modelId="{DB1CFCE3-B833-4980-A627-2053681BDA56}" type="parTrans" cxnId="{99B2203E-02CA-444F-ADE3-9AE6B734F98F}">
      <dgm:prSet/>
      <dgm:spPr/>
      <dgm:t>
        <a:bodyPr/>
        <a:lstStyle/>
        <a:p>
          <a:endParaRPr lang="cs-CZ"/>
        </a:p>
      </dgm:t>
    </dgm:pt>
    <dgm:pt modelId="{F3713E3F-3B26-48B8-BCA1-F8220CD6964E}" type="sibTrans" cxnId="{99B2203E-02CA-444F-ADE3-9AE6B734F98F}">
      <dgm:prSet/>
      <dgm:spPr/>
      <dgm:t>
        <a:bodyPr/>
        <a:lstStyle/>
        <a:p>
          <a:endParaRPr lang="cs-CZ"/>
        </a:p>
      </dgm:t>
    </dgm:pt>
    <dgm:pt modelId="{D797DF4A-29C3-48A5-B3CF-451341C61ADC}">
      <dgm:prSet phldrT="[Text]"/>
      <dgm:spPr/>
      <dgm:t>
        <a:bodyPr/>
        <a:lstStyle/>
        <a:p>
          <a:r>
            <a:rPr lang="cs-CZ" dirty="0" smtClean="0"/>
            <a:t>Rovnost ve vztahu</a:t>
          </a:r>
          <a:endParaRPr lang="cs-CZ" dirty="0"/>
        </a:p>
      </dgm:t>
    </dgm:pt>
    <dgm:pt modelId="{BA4D3070-1774-4AAA-B740-C8087EC9EAD7}" type="parTrans" cxnId="{49CC87F1-84F9-457A-B48D-4D963A457B0D}">
      <dgm:prSet/>
      <dgm:spPr/>
      <dgm:t>
        <a:bodyPr/>
        <a:lstStyle/>
        <a:p>
          <a:endParaRPr lang="cs-CZ"/>
        </a:p>
      </dgm:t>
    </dgm:pt>
    <dgm:pt modelId="{E5504BD4-B291-4996-8DC7-1ED0E3E7C4F0}" type="sibTrans" cxnId="{49CC87F1-84F9-457A-B48D-4D963A457B0D}">
      <dgm:prSet/>
      <dgm:spPr/>
      <dgm:t>
        <a:bodyPr/>
        <a:lstStyle/>
        <a:p>
          <a:endParaRPr lang="cs-CZ"/>
        </a:p>
      </dgm:t>
    </dgm:pt>
    <dgm:pt modelId="{78E60265-3D98-4CAC-9E9B-F813BFF1774A}">
      <dgm:prSet phldrT="[Text]"/>
      <dgm:spPr/>
      <dgm:t>
        <a:bodyPr/>
        <a:lstStyle/>
        <a:p>
          <a:r>
            <a:rPr lang="cs-CZ" dirty="0" smtClean="0"/>
            <a:t>Identita je určena rolí</a:t>
          </a:r>
          <a:endParaRPr lang="cs-CZ" dirty="0"/>
        </a:p>
      </dgm:t>
    </dgm:pt>
    <dgm:pt modelId="{B3B71F55-ABD4-4879-9B06-950778195D69}" type="parTrans" cxnId="{0CC64886-9433-4F9B-90AA-F2EA127B9EEF}">
      <dgm:prSet/>
      <dgm:spPr/>
      <dgm:t>
        <a:bodyPr/>
        <a:lstStyle/>
        <a:p>
          <a:endParaRPr lang="cs-CZ"/>
        </a:p>
      </dgm:t>
    </dgm:pt>
    <dgm:pt modelId="{89FC0381-F15A-4F3C-AECF-9E768385FADD}" type="sibTrans" cxnId="{0CC64886-9433-4F9B-90AA-F2EA127B9EEF}">
      <dgm:prSet/>
      <dgm:spPr/>
      <dgm:t>
        <a:bodyPr/>
        <a:lstStyle/>
        <a:p>
          <a:endParaRPr lang="cs-CZ"/>
        </a:p>
      </dgm:t>
    </dgm:pt>
    <dgm:pt modelId="{FD1252D5-04AD-4A21-B3C4-B2D218D32F38}">
      <dgm:prSet phldrT="[Text]"/>
      <dgm:spPr/>
      <dgm:t>
        <a:bodyPr/>
        <a:lstStyle/>
        <a:p>
          <a:r>
            <a:rPr lang="cs-CZ" dirty="0" smtClean="0"/>
            <a:t>Důležitá je moc/ vykoupená pocitem izolace, strachu, odsouzení a nedůvěry</a:t>
          </a:r>
          <a:endParaRPr lang="cs-CZ" dirty="0"/>
        </a:p>
      </dgm:t>
    </dgm:pt>
    <dgm:pt modelId="{B9014EB4-A836-49D5-B536-59137443D815}" type="parTrans" cxnId="{3DAC0DBB-D9A9-4004-8B02-971B2822F079}">
      <dgm:prSet/>
      <dgm:spPr/>
      <dgm:t>
        <a:bodyPr/>
        <a:lstStyle/>
        <a:p>
          <a:endParaRPr lang="cs-CZ"/>
        </a:p>
      </dgm:t>
    </dgm:pt>
    <dgm:pt modelId="{9FCE468B-B6D7-4A72-915C-FF6FDB4398E6}" type="sibTrans" cxnId="{3DAC0DBB-D9A9-4004-8B02-971B2822F079}">
      <dgm:prSet/>
      <dgm:spPr/>
      <dgm:t>
        <a:bodyPr/>
        <a:lstStyle/>
        <a:p>
          <a:endParaRPr lang="cs-CZ"/>
        </a:p>
      </dgm:t>
    </dgm:pt>
    <dgm:pt modelId="{73F7FE73-EC09-4EAB-AAE0-E2F7AADD9C30}">
      <dgm:prSet phldrT="[Text]"/>
      <dgm:spPr/>
      <dgm:t>
        <a:bodyPr/>
        <a:lstStyle/>
        <a:p>
          <a:r>
            <a:rPr lang="cs-CZ" dirty="0" smtClean="0"/>
            <a:t>Role není identita</a:t>
          </a:r>
          <a:endParaRPr lang="cs-CZ" dirty="0"/>
        </a:p>
      </dgm:t>
    </dgm:pt>
    <dgm:pt modelId="{20CE2DFD-A3F0-4C35-A837-1E1AF398A713}" type="parTrans" cxnId="{7CB1D718-249B-4A39-9DA4-B8421270414C}">
      <dgm:prSet/>
      <dgm:spPr/>
      <dgm:t>
        <a:bodyPr/>
        <a:lstStyle/>
        <a:p>
          <a:endParaRPr lang="cs-CZ"/>
        </a:p>
      </dgm:t>
    </dgm:pt>
    <dgm:pt modelId="{98335A82-3BC0-4F65-8C1F-79E5D338B5C5}" type="sibTrans" cxnId="{7CB1D718-249B-4A39-9DA4-B8421270414C}">
      <dgm:prSet/>
      <dgm:spPr/>
      <dgm:t>
        <a:bodyPr/>
        <a:lstStyle/>
        <a:p>
          <a:endParaRPr lang="cs-CZ"/>
        </a:p>
      </dgm:t>
    </dgm:pt>
    <dgm:pt modelId="{372F5218-B7B1-4684-9B16-A5389BF3CCB0}">
      <dgm:prSet phldrT="[Text]"/>
      <dgm:spPr/>
      <dgm:t>
        <a:bodyPr/>
        <a:lstStyle/>
        <a:p>
          <a:r>
            <a:rPr lang="cs-CZ" dirty="0" smtClean="0"/>
            <a:t>Důležitá je schopnost sebeřízení, vláda nad vlastním životem. Důsledkem je respekt k ostatním, svoboda sebevyjádření</a:t>
          </a:r>
          <a:endParaRPr lang="cs-CZ" dirty="0"/>
        </a:p>
      </dgm:t>
    </dgm:pt>
    <dgm:pt modelId="{871D16D7-7A16-45EF-AF27-D3F786838EE8}" type="parTrans" cxnId="{AC9A4E02-4CFC-46F5-8598-EB51D54D495E}">
      <dgm:prSet/>
      <dgm:spPr/>
      <dgm:t>
        <a:bodyPr/>
        <a:lstStyle/>
        <a:p>
          <a:endParaRPr lang="cs-CZ"/>
        </a:p>
      </dgm:t>
    </dgm:pt>
    <dgm:pt modelId="{E497BB1D-67CE-44A0-ABC5-597BFCA6A718}" type="sibTrans" cxnId="{AC9A4E02-4CFC-46F5-8598-EB51D54D495E}">
      <dgm:prSet/>
      <dgm:spPr/>
      <dgm:t>
        <a:bodyPr/>
        <a:lstStyle/>
        <a:p>
          <a:endParaRPr lang="cs-CZ"/>
        </a:p>
      </dgm:t>
    </dgm:pt>
    <dgm:pt modelId="{305CCB6A-FC16-4693-A3B9-14ADF80A6043}" type="pres">
      <dgm:prSet presAssocID="{972CE171-2D79-4ABB-8292-BDCDD08892E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7B8D4F17-823F-4D05-9EEB-DB14AAEAC1E5}" type="pres">
      <dgm:prSet presAssocID="{46BFEA5F-A408-4918-82C4-249A7B65913F}" presName="root" presStyleCnt="0">
        <dgm:presLayoutVars>
          <dgm:chMax/>
          <dgm:chPref/>
        </dgm:presLayoutVars>
      </dgm:prSet>
      <dgm:spPr/>
    </dgm:pt>
    <dgm:pt modelId="{124F2159-D423-4B3C-92FE-7F9F9C550704}" type="pres">
      <dgm:prSet presAssocID="{46BFEA5F-A408-4918-82C4-249A7B65913F}" presName="rootComposite" presStyleCnt="0">
        <dgm:presLayoutVars/>
      </dgm:prSet>
      <dgm:spPr/>
    </dgm:pt>
    <dgm:pt modelId="{D30C529E-5492-4AF5-A069-61E9B3982716}" type="pres">
      <dgm:prSet presAssocID="{46BFEA5F-A408-4918-82C4-249A7B65913F}" presName="ParentAccent" presStyleLbl="alignNode1" presStyleIdx="0" presStyleCnt="2"/>
      <dgm:spPr/>
    </dgm:pt>
    <dgm:pt modelId="{3D0888D5-5F54-409C-8013-24A97C6D3990}" type="pres">
      <dgm:prSet presAssocID="{46BFEA5F-A408-4918-82C4-249A7B65913F}" presName="ParentSmallAccent" presStyleLbl="fgAcc1" presStyleIdx="0" presStyleCnt="2"/>
      <dgm:spPr/>
    </dgm:pt>
    <dgm:pt modelId="{D44DC133-4183-45EE-A88C-8382E3D55F39}" type="pres">
      <dgm:prSet presAssocID="{46BFEA5F-A408-4918-82C4-249A7B65913F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7BC057-A118-4B63-AB1A-44CD17A10648}" type="pres">
      <dgm:prSet presAssocID="{46BFEA5F-A408-4918-82C4-249A7B65913F}" presName="childShape" presStyleCnt="0">
        <dgm:presLayoutVars>
          <dgm:chMax val="0"/>
          <dgm:chPref val="0"/>
        </dgm:presLayoutVars>
      </dgm:prSet>
      <dgm:spPr/>
    </dgm:pt>
    <dgm:pt modelId="{CB41B43E-5A04-4E89-8C24-6CCA480260B7}" type="pres">
      <dgm:prSet presAssocID="{392D3397-9030-482B-9D87-5AB619F0C844}" presName="childComposite" presStyleCnt="0">
        <dgm:presLayoutVars>
          <dgm:chMax val="0"/>
          <dgm:chPref val="0"/>
        </dgm:presLayoutVars>
      </dgm:prSet>
      <dgm:spPr/>
    </dgm:pt>
    <dgm:pt modelId="{E5DB39EB-79E1-409F-9753-3EF10B5B747D}" type="pres">
      <dgm:prSet presAssocID="{392D3397-9030-482B-9D87-5AB619F0C844}" presName="ChildAccent" presStyleLbl="solidFgAcc1" presStyleIdx="0" presStyleCnt="8"/>
      <dgm:spPr/>
    </dgm:pt>
    <dgm:pt modelId="{93A88D07-96F0-41AD-90B6-FFBEC2145F55}" type="pres">
      <dgm:prSet presAssocID="{392D3397-9030-482B-9D87-5AB619F0C844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8D2CC0-2A8A-44C8-A445-1CE8FBC85B52}" type="pres">
      <dgm:prSet presAssocID="{722266EE-4718-4AC7-AA39-7C46D2089372}" presName="childComposite" presStyleCnt="0">
        <dgm:presLayoutVars>
          <dgm:chMax val="0"/>
          <dgm:chPref val="0"/>
        </dgm:presLayoutVars>
      </dgm:prSet>
      <dgm:spPr/>
    </dgm:pt>
    <dgm:pt modelId="{B5308094-6A77-4939-99B0-209D661040DF}" type="pres">
      <dgm:prSet presAssocID="{722266EE-4718-4AC7-AA39-7C46D2089372}" presName="ChildAccent" presStyleLbl="solidFgAcc1" presStyleIdx="1" presStyleCnt="8"/>
      <dgm:spPr/>
    </dgm:pt>
    <dgm:pt modelId="{8783604F-AE33-4AA5-81E8-4E7B3DD1273B}" type="pres">
      <dgm:prSet presAssocID="{722266EE-4718-4AC7-AA39-7C46D2089372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EDA143-2884-4C27-9B70-1C6CDE62A0FF}" type="pres">
      <dgm:prSet presAssocID="{78E60265-3D98-4CAC-9E9B-F813BFF1774A}" presName="childComposite" presStyleCnt="0">
        <dgm:presLayoutVars>
          <dgm:chMax val="0"/>
          <dgm:chPref val="0"/>
        </dgm:presLayoutVars>
      </dgm:prSet>
      <dgm:spPr/>
    </dgm:pt>
    <dgm:pt modelId="{F6113E9D-33AE-41EE-8DA2-0750388020BF}" type="pres">
      <dgm:prSet presAssocID="{78E60265-3D98-4CAC-9E9B-F813BFF1774A}" presName="ChildAccent" presStyleLbl="solidFgAcc1" presStyleIdx="2" presStyleCnt="8"/>
      <dgm:spPr/>
    </dgm:pt>
    <dgm:pt modelId="{46136104-BDE2-474A-85FA-DCEA70080A9F}" type="pres">
      <dgm:prSet presAssocID="{78E60265-3D98-4CAC-9E9B-F813BFF1774A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D3DA4-F500-4353-A4AF-FB4EAC31DB16}" type="pres">
      <dgm:prSet presAssocID="{FD1252D5-04AD-4A21-B3C4-B2D218D32F38}" presName="childComposite" presStyleCnt="0">
        <dgm:presLayoutVars>
          <dgm:chMax val="0"/>
          <dgm:chPref val="0"/>
        </dgm:presLayoutVars>
      </dgm:prSet>
      <dgm:spPr/>
    </dgm:pt>
    <dgm:pt modelId="{4245B3A4-0EF0-43C7-B489-9623F76FD760}" type="pres">
      <dgm:prSet presAssocID="{FD1252D5-04AD-4A21-B3C4-B2D218D32F38}" presName="ChildAccent" presStyleLbl="solidFgAcc1" presStyleIdx="3" presStyleCnt="8"/>
      <dgm:spPr/>
    </dgm:pt>
    <dgm:pt modelId="{8770E9E0-07FC-4ACC-B356-B14A6EF71E80}" type="pres">
      <dgm:prSet presAssocID="{FD1252D5-04AD-4A21-B3C4-B2D218D32F38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ED69F4-C612-49D4-BF09-EBA1A0FF08D8}" type="pres">
      <dgm:prSet presAssocID="{C5064388-6511-4378-81E3-34806254472E}" presName="root" presStyleCnt="0">
        <dgm:presLayoutVars>
          <dgm:chMax/>
          <dgm:chPref/>
        </dgm:presLayoutVars>
      </dgm:prSet>
      <dgm:spPr/>
    </dgm:pt>
    <dgm:pt modelId="{D1D7E3FE-897B-4461-B5A5-BBAF666F94D7}" type="pres">
      <dgm:prSet presAssocID="{C5064388-6511-4378-81E3-34806254472E}" presName="rootComposite" presStyleCnt="0">
        <dgm:presLayoutVars/>
      </dgm:prSet>
      <dgm:spPr/>
    </dgm:pt>
    <dgm:pt modelId="{1F7B1DCC-F8AA-4C36-879F-BE09AE9D2491}" type="pres">
      <dgm:prSet presAssocID="{C5064388-6511-4378-81E3-34806254472E}" presName="ParentAccent" presStyleLbl="alignNode1" presStyleIdx="1" presStyleCnt="2"/>
      <dgm:spPr/>
    </dgm:pt>
    <dgm:pt modelId="{8E09436B-BE88-4104-AE80-C4CC61356433}" type="pres">
      <dgm:prSet presAssocID="{C5064388-6511-4378-81E3-34806254472E}" presName="ParentSmallAccent" presStyleLbl="fgAcc1" presStyleIdx="1" presStyleCnt="2"/>
      <dgm:spPr/>
    </dgm:pt>
    <dgm:pt modelId="{4242EEE3-261F-421F-84C7-EBCA7F578E9A}" type="pres">
      <dgm:prSet presAssocID="{C5064388-6511-4378-81E3-34806254472E}" presName="Parent" presStyleLbl="revTx" presStyleIdx="5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F38BB-5FB3-411E-8F0C-C05DC3363424}" type="pres">
      <dgm:prSet presAssocID="{C5064388-6511-4378-81E3-34806254472E}" presName="childShape" presStyleCnt="0">
        <dgm:presLayoutVars>
          <dgm:chMax val="0"/>
          <dgm:chPref val="0"/>
        </dgm:presLayoutVars>
      </dgm:prSet>
      <dgm:spPr/>
    </dgm:pt>
    <dgm:pt modelId="{196DC0F3-6549-4279-A03C-B3422A92F0F4}" type="pres">
      <dgm:prSet presAssocID="{08BCC13D-8BC8-47F5-935A-8BD2EFE2E4A9}" presName="childComposite" presStyleCnt="0">
        <dgm:presLayoutVars>
          <dgm:chMax val="0"/>
          <dgm:chPref val="0"/>
        </dgm:presLayoutVars>
      </dgm:prSet>
      <dgm:spPr/>
    </dgm:pt>
    <dgm:pt modelId="{DE1CE2F3-134F-4CA9-BC06-9A9A19E01ACD}" type="pres">
      <dgm:prSet presAssocID="{08BCC13D-8BC8-47F5-935A-8BD2EFE2E4A9}" presName="ChildAccent" presStyleLbl="solidFgAcc1" presStyleIdx="4" presStyleCnt="8"/>
      <dgm:spPr/>
    </dgm:pt>
    <dgm:pt modelId="{077612A4-3B2A-4D61-A248-5E9C3470C6D8}" type="pres">
      <dgm:prSet presAssocID="{08BCC13D-8BC8-47F5-935A-8BD2EFE2E4A9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D00D92-DE7E-4BD3-B639-D28F0D290356}" type="pres">
      <dgm:prSet presAssocID="{D797DF4A-29C3-48A5-B3CF-451341C61ADC}" presName="childComposite" presStyleCnt="0">
        <dgm:presLayoutVars>
          <dgm:chMax val="0"/>
          <dgm:chPref val="0"/>
        </dgm:presLayoutVars>
      </dgm:prSet>
      <dgm:spPr/>
    </dgm:pt>
    <dgm:pt modelId="{7E4C23EC-616A-4E06-B952-1074023982AB}" type="pres">
      <dgm:prSet presAssocID="{D797DF4A-29C3-48A5-B3CF-451341C61ADC}" presName="ChildAccent" presStyleLbl="solidFgAcc1" presStyleIdx="5" presStyleCnt="8"/>
      <dgm:spPr/>
    </dgm:pt>
    <dgm:pt modelId="{B8A388E0-7084-4D39-992D-72575AE62798}" type="pres">
      <dgm:prSet presAssocID="{D797DF4A-29C3-48A5-B3CF-451341C61ADC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927996-9975-4954-BAD3-B51C371B2096}" type="pres">
      <dgm:prSet presAssocID="{73F7FE73-EC09-4EAB-AAE0-E2F7AADD9C30}" presName="childComposite" presStyleCnt="0">
        <dgm:presLayoutVars>
          <dgm:chMax val="0"/>
          <dgm:chPref val="0"/>
        </dgm:presLayoutVars>
      </dgm:prSet>
      <dgm:spPr/>
    </dgm:pt>
    <dgm:pt modelId="{C554E070-3703-45DA-A4D8-AA4012B5FBE4}" type="pres">
      <dgm:prSet presAssocID="{73F7FE73-EC09-4EAB-AAE0-E2F7AADD9C30}" presName="ChildAccent" presStyleLbl="solidFgAcc1" presStyleIdx="6" presStyleCnt="8"/>
      <dgm:spPr/>
    </dgm:pt>
    <dgm:pt modelId="{034293E8-56A2-476D-A5CE-A8DBDDFD4908}" type="pres">
      <dgm:prSet presAssocID="{73F7FE73-EC09-4EAB-AAE0-E2F7AADD9C30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CDA0C-4C83-423D-98E6-C1D2976B524D}" type="pres">
      <dgm:prSet presAssocID="{372F5218-B7B1-4684-9B16-A5389BF3CCB0}" presName="childComposite" presStyleCnt="0">
        <dgm:presLayoutVars>
          <dgm:chMax val="0"/>
          <dgm:chPref val="0"/>
        </dgm:presLayoutVars>
      </dgm:prSet>
      <dgm:spPr/>
    </dgm:pt>
    <dgm:pt modelId="{2F72D725-CBCD-4322-B3CE-9AFC7ED53FB8}" type="pres">
      <dgm:prSet presAssocID="{372F5218-B7B1-4684-9B16-A5389BF3CCB0}" presName="ChildAccent" presStyleLbl="solidFgAcc1" presStyleIdx="7" presStyleCnt="8"/>
      <dgm:spPr/>
    </dgm:pt>
    <dgm:pt modelId="{DF8644E5-E158-493A-A128-F895AEB1F71F}" type="pres">
      <dgm:prSet presAssocID="{372F5218-B7B1-4684-9B16-A5389BF3CCB0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CDB712-116D-4C5D-B571-E105A1C19059}" srcId="{46BFEA5F-A408-4918-82C4-249A7B65913F}" destId="{722266EE-4718-4AC7-AA39-7C46D2089372}" srcOrd="1" destOrd="0" parTransId="{B48F3147-4E77-4CD3-A69F-6D29AFBDF8BB}" sibTransId="{6D458DFD-FAFF-478F-B807-0593D374AAD7}"/>
    <dgm:cxn modelId="{6F5F2A88-DB88-4101-BAB5-963753036A6C}" type="presOf" srcId="{372F5218-B7B1-4684-9B16-A5389BF3CCB0}" destId="{DF8644E5-E158-493A-A128-F895AEB1F71F}" srcOrd="0" destOrd="0" presId="urn:microsoft.com/office/officeart/2008/layout/SquareAccentList"/>
    <dgm:cxn modelId="{AC9A4E02-4CFC-46F5-8598-EB51D54D495E}" srcId="{C5064388-6511-4378-81E3-34806254472E}" destId="{372F5218-B7B1-4684-9B16-A5389BF3CCB0}" srcOrd="3" destOrd="0" parTransId="{871D16D7-7A16-45EF-AF27-D3F786838EE8}" sibTransId="{E497BB1D-67CE-44A0-ABC5-597BFCA6A718}"/>
    <dgm:cxn modelId="{7CB1D718-249B-4A39-9DA4-B8421270414C}" srcId="{C5064388-6511-4378-81E3-34806254472E}" destId="{73F7FE73-EC09-4EAB-AAE0-E2F7AADD9C30}" srcOrd="2" destOrd="0" parTransId="{20CE2DFD-A3F0-4C35-A837-1E1AF398A713}" sibTransId="{98335A82-3BC0-4F65-8C1F-79E5D338B5C5}"/>
    <dgm:cxn modelId="{027ACB75-90E8-460B-A090-A442D1D2BDDB}" type="presOf" srcId="{08BCC13D-8BC8-47F5-935A-8BD2EFE2E4A9}" destId="{077612A4-3B2A-4D61-A248-5E9C3470C6D8}" srcOrd="0" destOrd="0" presId="urn:microsoft.com/office/officeart/2008/layout/SquareAccentList"/>
    <dgm:cxn modelId="{49CC87F1-84F9-457A-B48D-4D963A457B0D}" srcId="{C5064388-6511-4378-81E3-34806254472E}" destId="{D797DF4A-29C3-48A5-B3CF-451341C61ADC}" srcOrd="1" destOrd="0" parTransId="{BA4D3070-1774-4AAA-B740-C8087EC9EAD7}" sibTransId="{E5504BD4-B291-4996-8DC7-1ED0E3E7C4F0}"/>
    <dgm:cxn modelId="{CB36B5CA-F9C6-4793-9615-568B48BFBFE7}" type="presOf" srcId="{78E60265-3D98-4CAC-9E9B-F813BFF1774A}" destId="{46136104-BDE2-474A-85FA-DCEA70080A9F}" srcOrd="0" destOrd="0" presId="urn:microsoft.com/office/officeart/2008/layout/SquareAccentList"/>
    <dgm:cxn modelId="{BD546215-088D-440C-B515-1B9A053BCC0B}" srcId="{972CE171-2D79-4ABB-8292-BDCDD08892E0}" destId="{46BFEA5F-A408-4918-82C4-249A7B65913F}" srcOrd="0" destOrd="0" parTransId="{A7EA5480-37F9-4040-96F6-B19C513768F9}" sibTransId="{5B24BCF8-96D5-41C5-BFDC-09BCD5F8A3AA}"/>
    <dgm:cxn modelId="{3DAC0DBB-D9A9-4004-8B02-971B2822F079}" srcId="{46BFEA5F-A408-4918-82C4-249A7B65913F}" destId="{FD1252D5-04AD-4A21-B3C4-B2D218D32F38}" srcOrd="3" destOrd="0" parTransId="{B9014EB4-A836-49D5-B536-59137443D815}" sibTransId="{9FCE468B-B6D7-4A72-915C-FF6FDB4398E6}"/>
    <dgm:cxn modelId="{234666A4-F48E-481A-8AB7-393CE809ED5E}" srcId="{972CE171-2D79-4ABB-8292-BDCDD08892E0}" destId="{C5064388-6511-4378-81E3-34806254472E}" srcOrd="1" destOrd="0" parTransId="{1D2D325A-BF83-493A-87A0-F72E348DBBE2}" sibTransId="{472ECC05-744F-4FEF-B89B-0221B28A986C}"/>
    <dgm:cxn modelId="{0CC64886-9433-4F9B-90AA-F2EA127B9EEF}" srcId="{46BFEA5F-A408-4918-82C4-249A7B65913F}" destId="{78E60265-3D98-4CAC-9E9B-F813BFF1774A}" srcOrd="2" destOrd="0" parTransId="{B3B71F55-ABD4-4879-9B06-950778195D69}" sibTransId="{89FC0381-F15A-4F3C-AECF-9E768385FADD}"/>
    <dgm:cxn modelId="{99B2203E-02CA-444F-ADE3-9AE6B734F98F}" srcId="{C5064388-6511-4378-81E3-34806254472E}" destId="{08BCC13D-8BC8-47F5-935A-8BD2EFE2E4A9}" srcOrd="0" destOrd="0" parTransId="{DB1CFCE3-B833-4980-A627-2053681BDA56}" sibTransId="{F3713E3F-3B26-48B8-BCA1-F8220CD6964E}"/>
    <dgm:cxn modelId="{79F1CC0E-5231-4E32-9480-8DEE2D5D448C}" type="presOf" srcId="{46BFEA5F-A408-4918-82C4-249A7B65913F}" destId="{D44DC133-4183-45EE-A88C-8382E3D55F39}" srcOrd="0" destOrd="0" presId="urn:microsoft.com/office/officeart/2008/layout/SquareAccentList"/>
    <dgm:cxn modelId="{ACDAFABE-AE68-40B4-9DB7-F12C5BE18E8F}" srcId="{46BFEA5F-A408-4918-82C4-249A7B65913F}" destId="{392D3397-9030-482B-9D87-5AB619F0C844}" srcOrd="0" destOrd="0" parTransId="{09C44F8C-D123-4494-A83E-D8DD4CDEC4F0}" sibTransId="{B293201C-F244-4174-8594-68D7791341D6}"/>
    <dgm:cxn modelId="{4E139E2A-072E-42BC-A99E-FEF67333DD1C}" type="presOf" srcId="{FD1252D5-04AD-4A21-B3C4-B2D218D32F38}" destId="{8770E9E0-07FC-4ACC-B356-B14A6EF71E80}" srcOrd="0" destOrd="0" presId="urn:microsoft.com/office/officeart/2008/layout/SquareAccentList"/>
    <dgm:cxn modelId="{4061B03B-874C-4915-9CFD-4B670BA80E17}" type="presOf" srcId="{722266EE-4718-4AC7-AA39-7C46D2089372}" destId="{8783604F-AE33-4AA5-81E8-4E7B3DD1273B}" srcOrd="0" destOrd="0" presId="urn:microsoft.com/office/officeart/2008/layout/SquareAccentList"/>
    <dgm:cxn modelId="{FABC578A-E30E-4B2E-9A6F-DB793A30D990}" type="presOf" srcId="{D797DF4A-29C3-48A5-B3CF-451341C61ADC}" destId="{B8A388E0-7084-4D39-992D-72575AE62798}" srcOrd="0" destOrd="0" presId="urn:microsoft.com/office/officeart/2008/layout/SquareAccentList"/>
    <dgm:cxn modelId="{1D4A2CF0-418D-4DEB-8F21-07D97E3B0510}" type="presOf" srcId="{392D3397-9030-482B-9D87-5AB619F0C844}" destId="{93A88D07-96F0-41AD-90B6-FFBEC2145F55}" srcOrd="0" destOrd="0" presId="urn:microsoft.com/office/officeart/2008/layout/SquareAccentList"/>
    <dgm:cxn modelId="{7CC848F8-C25F-4F64-AEDE-E519C83182AB}" type="presOf" srcId="{C5064388-6511-4378-81E3-34806254472E}" destId="{4242EEE3-261F-421F-84C7-EBCA7F578E9A}" srcOrd="0" destOrd="0" presId="urn:microsoft.com/office/officeart/2008/layout/SquareAccentList"/>
    <dgm:cxn modelId="{D075B2E3-13D6-4186-9AC8-F60DDE7A9215}" type="presOf" srcId="{972CE171-2D79-4ABB-8292-BDCDD08892E0}" destId="{305CCB6A-FC16-4693-A3B9-14ADF80A6043}" srcOrd="0" destOrd="0" presId="urn:microsoft.com/office/officeart/2008/layout/SquareAccentList"/>
    <dgm:cxn modelId="{3D3CDD7A-226F-405E-AE6E-EC5DD67DE050}" type="presOf" srcId="{73F7FE73-EC09-4EAB-AAE0-E2F7AADD9C30}" destId="{034293E8-56A2-476D-A5CE-A8DBDDFD4908}" srcOrd="0" destOrd="0" presId="urn:microsoft.com/office/officeart/2008/layout/SquareAccentList"/>
    <dgm:cxn modelId="{9FA6323C-2AE1-45CD-951F-818042F5693A}" type="presParOf" srcId="{305CCB6A-FC16-4693-A3B9-14ADF80A6043}" destId="{7B8D4F17-823F-4D05-9EEB-DB14AAEAC1E5}" srcOrd="0" destOrd="0" presId="urn:microsoft.com/office/officeart/2008/layout/SquareAccentList"/>
    <dgm:cxn modelId="{B264CF56-DA02-485C-917E-082013120486}" type="presParOf" srcId="{7B8D4F17-823F-4D05-9EEB-DB14AAEAC1E5}" destId="{124F2159-D423-4B3C-92FE-7F9F9C550704}" srcOrd="0" destOrd="0" presId="urn:microsoft.com/office/officeart/2008/layout/SquareAccentList"/>
    <dgm:cxn modelId="{70860581-9C29-4139-916C-D4946E8570AD}" type="presParOf" srcId="{124F2159-D423-4B3C-92FE-7F9F9C550704}" destId="{D30C529E-5492-4AF5-A069-61E9B3982716}" srcOrd="0" destOrd="0" presId="urn:microsoft.com/office/officeart/2008/layout/SquareAccentList"/>
    <dgm:cxn modelId="{3B223337-FBCE-4A8D-8CEC-18C1AB1A4D06}" type="presParOf" srcId="{124F2159-D423-4B3C-92FE-7F9F9C550704}" destId="{3D0888D5-5F54-409C-8013-24A97C6D3990}" srcOrd="1" destOrd="0" presId="urn:microsoft.com/office/officeart/2008/layout/SquareAccentList"/>
    <dgm:cxn modelId="{1FD5FF22-CB66-4D45-8B2F-5CBF29D00103}" type="presParOf" srcId="{124F2159-D423-4B3C-92FE-7F9F9C550704}" destId="{D44DC133-4183-45EE-A88C-8382E3D55F39}" srcOrd="2" destOrd="0" presId="urn:microsoft.com/office/officeart/2008/layout/SquareAccentList"/>
    <dgm:cxn modelId="{BDDF4317-7A4A-42AC-9AA6-4190FA8D0A9E}" type="presParOf" srcId="{7B8D4F17-823F-4D05-9EEB-DB14AAEAC1E5}" destId="{E57BC057-A118-4B63-AB1A-44CD17A10648}" srcOrd="1" destOrd="0" presId="urn:microsoft.com/office/officeart/2008/layout/SquareAccentList"/>
    <dgm:cxn modelId="{01411F7D-10EC-4758-BB75-BFB47485AE30}" type="presParOf" srcId="{E57BC057-A118-4B63-AB1A-44CD17A10648}" destId="{CB41B43E-5A04-4E89-8C24-6CCA480260B7}" srcOrd="0" destOrd="0" presId="urn:microsoft.com/office/officeart/2008/layout/SquareAccentList"/>
    <dgm:cxn modelId="{E93D68F4-F65B-4777-A6C7-CB49AFDA4F66}" type="presParOf" srcId="{CB41B43E-5A04-4E89-8C24-6CCA480260B7}" destId="{E5DB39EB-79E1-409F-9753-3EF10B5B747D}" srcOrd="0" destOrd="0" presId="urn:microsoft.com/office/officeart/2008/layout/SquareAccentList"/>
    <dgm:cxn modelId="{CA6B3F5E-1CC6-4475-9801-F0F31D91508E}" type="presParOf" srcId="{CB41B43E-5A04-4E89-8C24-6CCA480260B7}" destId="{93A88D07-96F0-41AD-90B6-FFBEC2145F55}" srcOrd="1" destOrd="0" presId="urn:microsoft.com/office/officeart/2008/layout/SquareAccentList"/>
    <dgm:cxn modelId="{677B36DC-1486-4507-A048-84A0C40C2495}" type="presParOf" srcId="{E57BC057-A118-4B63-AB1A-44CD17A10648}" destId="{998D2CC0-2A8A-44C8-A445-1CE8FBC85B52}" srcOrd="1" destOrd="0" presId="urn:microsoft.com/office/officeart/2008/layout/SquareAccentList"/>
    <dgm:cxn modelId="{EB94688B-937D-4C5E-999C-E0AE8FC77BFE}" type="presParOf" srcId="{998D2CC0-2A8A-44C8-A445-1CE8FBC85B52}" destId="{B5308094-6A77-4939-99B0-209D661040DF}" srcOrd="0" destOrd="0" presId="urn:microsoft.com/office/officeart/2008/layout/SquareAccentList"/>
    <dgm:cxn modelId="{B2D0DA6A-4D88-4ABD-8435-DB0EE850B0E5}" type="presParOf" srcId="{998D2CC0-2A8A-44C8-A445-1CE8FBC85B52}" destId="{8783604F-AE33-4AA5-81E8-4E7B3DD1273B}" srcOrd="1" destOrd="0" presId="urn:microsoft.com/office/officeart/2008/layout/SquareAccentList"/>
    <dgm:cxn modelId="{6958CDCD-8B5D-4A1C-8630-920641973D84}" type="presParOf" srcId="{E57BC057-A118-4B63-AB1A-44CD17A10648}" destId="{DEEDA143-2884-4C27-9B70-1C6CDE62A0FF}" srcOrd="2" destOrd="0" presId="urn:microsoft.com/office/officeart/2008/layout/SquareAccentList"/>
    <dgm:cxn modelId="{3A1B9EFF-5B3A-4BF6-8C7D-86409DD31AA0}" type="presParOf" srcId="{DEEDA143-2884-4C27-9B70-1C6CDE62A0FF}" destId="{F6113E9D-33AE-41EE-8DA2-0750388020BF}" srcOrd="0" destOrd="0" presId="urn:microsoft.com/office/officeart/2008/layout/SquareAccentList"/>
    <dgm:cxn modelId="{F44A5ED8-07B4-4789-8B90-0A89D135BB09}" type="presParOf" srcId="{DEEDA143-2884-4C27-9B70-1C6CDE62A0FF}" destId="{46136104-BDE2-474A-85FA-DCEA70080A9F}" srcOrd="1" destOrd="0" presId="urn:microsoft.com/office/officeart/2008/layout/SquareAccentList"/>
    <dgm:cxn modelId="{985FC919-4EAF-4867-85AA-1BF138CE6FBA}" type="presParOf" srcId="{E57BC057-A118-4B63-AB1A-44CD17A10648}" destId="{F24D3DA4-F500-4353-A4AF-FB4EAC31DB16}" srcOrd="3" destOrd="0" presId="urn:microsoft.com/office/officeart/2008/layout/SquareAccentList"/>
    <dgm:cxn modelId="{9E9D6CEB-3191-409C-A152-27CBE0FA70ED}" type="presParOf" srcId="{F24D3DA4-F500-4353-A4AF-FB4EAC31DB16}" destId="{4245B3A4-0EF0-43C7-B489-9623F76FD760}" srcOrd="0" destOrd="0" presId="urn:microsoft.com/office/officeart/2008/layout/SquareAccentList"/>
    <dgm:cxn modelId="{49921683-10B2-4AEB-8313-9DCA2CC8E210}" type="presParOf" srcId="{F24D3DA4-F500-4353-A4AF-FB4EAC31DB16}" destId="{8770E9E0-07FC-4ACC-B356-B14A6EF71E80}" srcOrd="1" destOrd="0" presId="urn:microsoft.com/office/officeart/2008/layout/SquareAccentList"/>
    <dgm:cxn modelId="{631B988B-3222-4774-9A3D-A23FF85689C6}" type="presParOf" srcId="{305CCB6A-FC16-4693-A3B9-14ADF80A6043}" destId="{B0ED69F4-C612-49D4-BF09-EBA1A0FF08D8}" srcOrd="1" destOrd="0" presId="urn:microsoft.com/office/officeart/2008/layout/SquareAccentList"/>
    <dgm:cxn modelId="{39219AFA-FCF6-497F-9678-05078BE60AD2}" type="presParOf" srcId="{B0ED69F4-C612-49D4-BF09-EBA1A0FF08D8}" destId="{D1D7E3FE-897B-4461-B5A5-BBAF666F94D7}" srcOrd="0" destOrd="0" presId="urn:microsoft.com/office/officeart/2008/layout/SquareAccentList"/>
    <dgm:cxn modelId="{988B2F91-8C3B-47CA-8D03-61F5DFC53FC0}" type="presParOf" srcId="{D1D7E3FE-897B-4461-B5A5-BBAF666F94D7}" destId="{1F7B1DCC-F8AA-4C36-879F-BE09AE9D2491}" srcOrd="0" destOrd="0" presId="urn:microsoft.com/office/officeart/2008/layout/SquareAccentList"/>
    <dgm:cxn modelId="{2BCDB960-D292-4370-9694-1D59CDEA9ABA}" type="presParOf" srcId="{D1D7E3FE-897B-4461-B5A5-BBAF666F94D7}" destId="{8E09436B-BE88-4104-AE80-C4CC61356433}" srcOrd="1" destOrd="0" presId="urn:microsoft.com/office/officeart/2008/layout/SquareAccentList"/>
    <dgm:cxn modelId="{5A12093B-3326-496C-A8A7-3172CE9D4D3D}" type="presParOf" srcId="{D1D7E3FE-897B-4461-B5A5-BBAF666F94D7}" destId="{4242EEE3-261F-421F-84C7-EBCA7F578E9A}" srcOrd="2" destOrd="0" presId="urn:microsoft.com/office/officeart/2008/layout/SquareAccentList"/>
    <dgm:cxn modelId="{32273676-F98C-47F8-9C97-00B2E07DBBAA}" type="presParOf" srcId="{B0ED69F4-C612-49D4-BF09-EBA1A0FF08D8}" destId="{472F38BB-5FB3-411E-8F0C-C05DC3363424}" srcOrd="1" destOrd="0" presId="urn:microsoft.com/office/officeart/2008/layout/SquareAccentList"/>
    <dgm:cxn modelId="{06A3F159-F9CB-4C08-82F7-78E59A36F9B6}" type="presParOf" srcId="{472F38BB-5FB3-411E-8F0C-C05DC3363424}" destId="{196DC0F3-6549-4279-A03C-B3422A92F0F4}" srcOrd="0" destOrd="0" presId="urn:microsoft.com/office/officeart/2008/layout/SquareAccentList"/>
    <dgm:cxn modelId="{F5274B3C-CA4F-4B38-83B3-02036BE35404}" type="presParOf" srcId="{196DC0F3-6549-4279-A03C-B3422A92F0F4}" destId="{DE1CE2F3-134F-4CA9-BC06-9A9A19E01ACD}" srcOrd="0" destOrd="0" presId="urn:microsoft.com/office/officeart/2008/layout/SquareAccentList"/>
    <dgm:cxn modelId="{13C5ACEE-FCBE-4D8E-9B4D-540ADB80CB49}" type="presParOf" srcId="{196DC0F3-6549-4279-A03C-B3422A92F0F4}" destId="{077612A4-3B2A-4D61-A248-5E9C3470C6D8}" srcOrd="1" destOrd="0" presId="urn:microsoft.com/office/officeart/2008/layout/SquareAccentList"/>
    <dgm:cxn modelId="{CD56ECB1-D052-4A67-833E-224451F1304E}" type="presParOf" srcId="{472F38BB-5FB3-411E-8F0C-C05DC3363424}" destId="{1FD00D92-DE7E-4BD3-B639-D28F0D290356}" srcOrd="1" destOrd="0" presId="urn:microsoft.com/office/officeart/2008/layout/SquareAccentList"/>
    <dgm:cxn modelId="{338FD11B-BA8D-4BB0-89C3-881CB81A4D63}" type="presParOf" srcId="{1FD00D92-DE7E-4BD3-B639-D28F0D290356}" destId="{7E4C23EC-616A-4E06-B952-1074023982AB}" srcOrd="0" destOrd="0" presId="urn:microsoft.com/office/officeart/2008/layout/SquareAccentList"/>
    <dgm:cxn modelId="{1EE2905E-3C60-4777-92CD-BB5AA03ACE2D}" type="presParOf" srcId="{1FD00D92-DE7E-4BD3-B639-D28F0D290356}" destId="{B8A388E0-7084-4D39-992D-72575AE62798}" srcOrd="1" destOrd="0" presId="urn:microsoft.com/office/officeart/2008/layout/SquareAccentList"/>
    <dgm:cxn modelId="{47C5F062-3E50-4744-A081-DB0F43E72D8C}" type="presParOf" srcId="{472F38BB-5FB3-411E-8F0C-C05DC3363424}" destId="{F0927996-9975-4954-BAD3-B51C371B2096}" srcOrd="2" destOrd="0" presId="urn:microsoft.com/office/officeart/2008/layout/SquareAccentList"/>
    <dgm:cxn modelId="{9E452C83-B6B1-4A82-9B6C-ACC2BDBB0010}" type="presParOf" srcId="{F0927996-9975-4954-BAD3-B51C371B2096}" destId="{C554E070-3703-45DA-A4D8-AA4012B5FBE4}" srcOrd="0" destOrd="0" presId="urn:microsoft.com/office/officeart/2008/layout/SquareAccentList"/>
    <dgm:cxn modelId="{5BF2244F-09E6-44A8-BFA5-322174EA5919}" type="presParOf" srcId="{F0927996-9975-4954-BAD3-B51C371B2096}" destId="{034293E8-56A2-476D-A5CE-A8DBDDFD4908}" srcOrd="1" destOrd="0" presId="urn:microsoft.com/office/officeart/2008/layout/SquareAccentList"/>
    <dgm:cxn modelId="{3C4D701C-2DBA-4851-971F-FA11BC123DB9}" type="presParOf" srcId="{472F38BB-5FB3-411E-8F0C-C05DC3363424}" destId="{472CDA0C-4C83-423D-98E6-C1D2976B524D}" srcOrd="3" destOrd="0" presId="urn:microsoft.com/office/officeart/2008/layout/SquareAccentList"/>
    <dgm:cxn modelId="{EB930E38-BE26-48AF-A751-D95C46C4546D}" type="presParOf" srcId="{472CDA0C-4C83-423D-98E6-C1D2976B524D}" destId="{2F72D725-CBCD-4322-B3CE-9AFC7ED53FB8}" srcOrd="0" destOrd="0" presId="urn:microsoft.com/office/officeart/2008/layout/SquareAccentList"/>
    <dgm:cxn modelId="{5112B8CB-3C24-416C-A9D5-D61F0844F9A6}" type="presParOf" srcId="{472CDA0C-4C83-423D-98E6-C1D2976B524D}" destId="{DF8644E5-E158-493A-A128-F895AEB1F71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2B79F2-6D8B-448B-BBAA-A82D14C64F10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EAE0588-EA34-4655-BF5F-D2CF242DAC85}">
      <dgm:prSet phldrT="[Text]"/>
      <dgm:spPr/>
      <dgm:t>
        <a:bodyPr/>
        <a:lstStyle/>
        <a:p>
          <a:r>
            <a:rPr lang="cs-CZ" dirty="0" smtClean="0"/>
            <a:t>Hierarchický model</a:t>
          </a:r>
          <a:endParaRPr lang="cs-CZ" dirty="0"/>
        </a:p>
      </dgm:t>
    </dgm:pt>
    <dgm:pt modelId="{919E4D5C-24E6-4D18-BBFB-8AFC0DAD5124}" type="parTrans" cxnId="{408D4267-9D29-4E07-BBFB-EA24A28CF3FA}">
      <dgm:prSet/>
      <dgm:spPr/>
      <dgm:t>
        <a:bodyPr/>
        <a:lstStyle/>
        <a:p>
          <a:endParaRPr lang="cs-CZ"/>
        </a:p>
      </dgm:t>
    </dgm:pt>
    <dgm:pt modelId="{94908094-E4F2-483B-90D4-821633B76085}" type="sibTrans" cxnId="{408D4267-9D29-4E07-BBFB-EA24A28CF3FA}">
      <dgm:prSet/>
      <dgm:spPr/>
      <dgm:t>
        <a:bodyPr/>
        <a:lstStyle/>
        <a:p>
          <a:endParaRPr lang="cs-CZ"/>
        </a:p>
      </dgm:t>
    </dgm:pt>
    <dgm:pt modelId="{A60D3647-662E-4FD4-9C01-136EEC21360F}">
      <dgm:prSet phldrT="[Text]"/>
      <dgm:spPr/>
      <dgm:t>
        <a:bodyPr/>
        <a:lstStyle/>
        <a:p>
          <a:r>
            <a:rPr lang="cs-CZ" dirty="0" smtClean="0"/>
            <a:t>Lidé musí poslouchat svá „měl bych“ – aby přežili</a:t>
          </a:r>
          <a:endParaRPr lang="cs-CZ" dirty="0"/>
        </a:p>
      </dgm:t>
    </dgm:pt>
    <dgm:pt modelId="{39353FD9-4BE3-43AF-97C1-23BD27826827}" type="parTrans" cxnId="{F8F05ADB-795F-4FC8-B32A-8A628B3B9E90}">
      <dgm:prSet/>
      <dgm:spPr/>
      <dgm:t>
        <a:bodyPr/>
        <a:lstStyle/>
        <a:p>
          <a:endParaRPr lang="cs-CZ"/>
        </a:p>
      </dgm:t>
    </dgm:pt>
    <dgm:pt modelId="{69995F77-E490-4FD6-9104-4F346AEF8D5D}" type="sibTrans" cxnId="{F8F05ADB-795F-4FC8-B32A-8A628B3B9E90}">
      <dgm:prSet/>
      <dgm:spPr/>
      <dgm:t>
        <a:bodyPr/>
        <a:lstStyle/>
        <a:p>
          <a:endParaRPr lang="cs-CZ"/>
        </a:p>
      </dgm:t>
    </dgm:pt>
    <dgm:pt modelId="{4129FF24-4732-4EF0-8DE2-A23DC5816526}">
      <dgm:prSet phldrT="[Text]"/>
      <dgm:spPr/>
      <dgm:t>
        <a:bodyPr/>
        <a:lstStyle/>
        <a:p>
          <a:r>
            <a:rPr lang="cs-CZ" dirty="0" smtClean="0"/>
            <a:t>Lidé jsou ve své podstatě zlí</a:t>
          </a:r>
          <a:endParaRPr lang="cs-CZ" dirty="0"/>
        </a:p>
      </dgm:t>
    </dgm:pt>
    <dgm:pt modelId="{E0D917B1-3774-40B3-90FD-DA2792BC2545}" type="parTrans" cxnId="{23192843-BD13-4B6B-8B2F-2C37D09020A1}">
      <dgm:prSet/>
      <dgm:spPr/>
      <dgm:t>
        <a:bodyPr/>
        <a:lstStyle/>
        <a:p>
          <a:endParaRPr lang="cs-CZ"/>
        </a:p>
      </dgm:t>
    </dgm:pt>
    <dgm:pt modelId="{26E2FEC2-35A7-41FE-B371-C75BAB60E8B6}" type="sibTrans" cxnId="{23192843-BD13-4B6B-8B2F-2C37D09020A1}">
      <dgm:prSet/>
      <dgm:spPr/>
      <dgm:t>
        <a:bodyPr/>
        <a:lstStyle/>
        <a:p>
          <a:endParaRPr lang="cs-CZ"/>
        </a:p>
      </dgm:t>
    </dgm:pt>
    <dgm:pt modelId="{200F9904-9CA4-45CD-A85E-1FFAE0B29514}">
      <dgm:prSet phldrT="[Text]"/>
      <dgm:spPr/>
      <dgm:t>
        <a:bodyPr/>
        <a:lstStyle/>
        <a:p>
          <a:r>
            <a:rPr lang="cs-CZ" dirty="0" smtClean="0"/>
            <a:t>Očekává se konformita</a:t>
          </a:r>
        </a:p>
      </dgm:t>
    </dgm:pt>
    <dgm:pt modelId="{BD649CAE-993A-40B5-B45D-272577BFC8CB}" type="parTrans" cxnId="{74A2A991-1238-442F-B87C-535DC1CFCA4E}">
      <dgm:prSet/>
      <dgm:spPr/>
      <dgm:t>
        <a:bodyPr/>
        <a:lstStyle/>
        <a:p>
          <a:endParaRPr lang="cs-CZ"/>
        </a:p>
      </dgm:t>
    </dgm:pt>
    <dgm:pt modelId="{E4579BDF-8FAD-4728-AE5D-71A1EFB75BF8}" type="sibTrans" cxnId="{74A2A991-1238-442F-B87C-535DC1CFCA4E}">
      <dgm:prSet/>
      <dgm:spPr/>
      <dgm:t>
        <a:bodyPr/>
        <a:lstStyle/>
        <a:p>
          <a:endParaRPr lang="cs-CZ"/>
        </a:p>
      </dgm:t>
    </dgm:pt>
    <dgm:pt modelId="{D5D29F54-5A4E-467A-8A0B-716EBCD3A1D0}">
      <dgm:prSet phldrT="[Text]"/>
      <dgm:spPr/>
      <dgm:t>
        <a:bodyPr/>
        <a:lstStyle/>
        <a:p>
          <a:r>
            <a:rPr lang="cs-CZ" dirty="0" smtClean="0"/>
            <a:t>Model růstu</a:t>
          </a:r>
          <a:endParaRPr lang="cs-CZ" dirty="0"/>
        </a:p>
      </dgm:t>
    </dgm:pt>
    <dgm:pt modelId="{1E61AF16-ABAA-4221-91D0-9EB50EDF0597}" type="parTrans" cxnId="{D8DDCF9C-6DEE-4FDD-A84B-D996E3B18956}">
      <dgm:prSet/>
      <dgm:spPr/>
      <dgm:t>
        <a:bodyPr/>
        <a:lstStyle/>
        <a:p>
          <a:endParaRPr lang="cs-CZ"/>
        </a:p>
      </dgm:t>
    </dgm:pt>
    <dgm:pt modelId="{EF26F95D-59B8-4DD2-8EAE-3A6E3CC0F616}" type="sibTrans" cxnId="{D8DDCF9C-6DEE-4FDD-A84B-D996E3B18956}">
      <dgm:prSet/>
      <dgm:spPr/>
      <dgm:t>
        <a:bodyPr/>
        <a:lstStyle/>
        <a:p>
          <a:endParaRPr lang="cs-CZ"/>
        </a:p>
      </dgm:t>
    </dgm:pt>
    <dgm:pt modelId="{1A33F924-F8A3-4328-A31B-6C401C7888B4}">
      <dgm:prSet phldrT="[Text]"/>
      <dgm:spPr/>
      <dgm:t>
        <a:bodyPr/>
        <a:lstStyle/>
        <a:p>
          <a:r>
            <a:rPr lang="cs-CZ" dirty="0" smtClean="0"/>
            <a:t>Každý je originál, může se definovat z pozice vnitřních zdrojů</a:t>
          </a:r>
          <a:endParaRPr lang="cs-CZ" dirty="0"/>
        </a:p>
      </dgm:t>
    </dgm:pt>
    <dgm:pt modelId="{2CEBD074-A533-4445-8EC7-3D18F1054A56}" type="parTrans" cxnId="{49DF38BE-6136-4CB3-8134-9D5A75A0A271}">
      <dgm:prSet/>
      <dgm:spPr/>
      <dgm:t>
        <a:bodyPr/>
        <a:lstStyle/>
        <a:p>
          <a:endParaRPr lang="cs-CZ"/>
        </a:p>
      </dgm:t>
    </dgm:pt>
    <dgm:pt modelId="{A2CC3952-6AC3-49C3-AE5F-D16540045029}" type="sibTrans" cxnId="{49DF38BE-6136-4CB3-8134-9D5A75A0A271}">
      <dgm:prSet/>
      <dgm:spPr/>
      <dgm:t>
        <a:bodyPr/>
        <a:lstStyle/>
        <a:p>
          <a:endParaRPr lang="cs-CZ"/>
        </a:p>
      </dgm:t>
    </dgm:pt>
    <dgm:pt modelId="{6DC59E05-2E77-44BA-99C0-A84D3752E245}">
      <dgm:prSet phldrT="[Text]"/>
      <dgm:spPr/>
      <dgm:t>
        <a:bodyPr/>
        <a:lstStyle/>
        <a:p>
          <a:r>
            <a:rPr lang="cs-CZ" dirty="0" smtClean="0"/>
            <a:t>Lidé jsou projevem dobrého života (životní síly)</a:t>
          </a:r>
          <a:endParaRPr lang="cs-CZ" dirty="0"/>
        </a:p>
      </dgm:t>
    </dgm:pt>
    <dgm:pt modelId="{64841CEB-F7BD-4DDE-8E7F-7C756371CA22}" type="parTrans" cxnId="{74912F20-74C7-4050-AB39-4A3FFD625F3F}">
      <dgm:prSet/>
      <dgm:spPr/>
      <dgm:t>
        <a:bodyPr/>
        <a:lstStyle/>
        <a:p>
          <a:endParaRPr lang="cs-CZ"/>
        </a:p>
      </dgm:t>
    </dgm:pt>
    <dgm:pt modelId="{221E8D37-92F4-434E-8643-A0A599CF0D49}" type="sibTrans" cxnId="{74912F20-74C7-4050-AB39-4A3FFD625F3F}">
      <dgm:prSet/>
      <dgm:spPr/>
      <dgm:t>
        <a:bodyPr/>
        <a:lstStyle/>
        <a:p>
          <a:endParaRPr lang="cs-CZ"/>
        </a:p>
      </dgm:t>
    </dgm:pt>
    <dgm:pt modelId="{5C5BBD05-6985-497A-993A-0F935C445634}">
      <dgm:prSet phldrT="[Text]"/>
      <dgm:spPr/>
      <dgm:t>
        <a:bodyPr/>
        <a:lstStyle/>
        <a:p>
          <a:r>
            <a:rPr lang="cs-CZ" dirty="0" smtClean="0"/>
            <a:t>Očekává se spolupráce na základě stejnosti i jedinečnosti</a:t>
          </a:r>
          <a:endParaRPr lang="cs-CZ" dirty="0"/>
        </a:p>
      </dgm:t>
    </dgm:pt>
    <dgm:pt modelId="{3AB437CA-FDA6-4072-87D3-7CC1FD89E4D4}" type="parTrans" cxnId="{FAEA13FC-8E19-4274-8C15-CCB82D91FD40}">
      <dgm:prSet/>
      <dgm:spPr/>
      <dgm:t>
        <a:bodyPr/>
        <a:lstStyle/>
        <a:p>
          <a:endParaRPr lang="cs-CZ"/>
        </a:p>
      </dgm:t>
    </dgm:pt>
    <dgm:pt modelId="{AF95221F-E8CC-4D22-B618-6EA728092B3F}" type="sibTrans" cxnId="{FAEA13FC-8E19-4274-8C15-CCB82D91FD40}">
      <dgm:prSet/>
      <dgm:spPr/>
      <dgm:t>
        <a:bodyPr/>
        <a:lstStyle/>
        <a:p>
          <a:endParaRPr lang="cs-CZ"/>
        </a:p>
      </dgm:t>
    </dgm:pt>
    <dgm:pt modelId="{CAD7B8E9-0D23-4F6D-90B1-183EF588D362}">
      <dgm:prSet phldrT="[Text]"/>
      <dgm:spPr/>
      <dgm:t>
        <a:bodyPr/>
        <a:lstStyle/>
        <a:p>
          <a:r>
            <a:rPr lang="cs-CZ" dirty="0" smtClean="0"/>
            <a:t>Je potřeba popírat jedinečnost, odlišnost, své pocity</a:t>
          </a:r>
        </a:p>
      </dgm:t>
    </dgm:pt>
    <dgm:pt modelId="{3C421085-2462-496C-A0E0-3746C4F31842}" type="parTrans" cxnId="{E63F6B9C-1BB7-45FE-AC26-33FCFFB8DA07}">
      <dgm:prSet/>
      <dgm:spPr/>
      <dgm:t>
        <a:bodyPr/>
        <a:lstStyle/>
        <a:p>
          <a:endParaRPr lang="cs-CZ"/>
        </a:p>
      </dgm:t>
    </dgm:pt>
    <dgm:pt modelId="{8A18AD61-0139-4B8C-A833-F50843AF62CF}" type="sibTrans" cxnId="{E63F6B9C-1BB7-45FE-AC26-33FCFFB8DA07}">
      <dgm:prSet/>
      <dgm:spPr/>
      <dgm:t>
        <a:bodyPr/>
        <a:lstStyle/>
        <a:p>
          <a:endParaRPr lang="cs-CZ"/>
        </a:p>
      </dgm:t>
    </dgm:pt>
    <dgm:pt modelId="{C5DD8965-54B2-4B76-8159-930936DE6245}">
      <dgm:prSet phldrT="[Text]"/>
      <dgm:spPr/>
      <dgm:t>
        <a:bodyPr/>
        <a:lstStyle/>
        <a:p>
          <a:r>
            <a:rPr lang="cs-CZ" dirty="0" smtClean="0"/>
            <a:t>Lidé přijímají své pocity a akceptují svou odlišnost</a:t>
          </a:r>
          <a:endParaRPr lang="cs-CZ" dirty="0"/>
        </a:p>
      </dgm:t>
    </dgm:pt>
    <dgm:pt modelId="{33215896-A6F5-4F44-9B0A-240B91E7C178}" type="parTrans" cxnId="{C1C875BC-D709-4825-9513-313B4022D8A4}">
      <dgm:prSet/>
      <dgm:spPr/>
      <dgm:t>
        <a:bodyPr/>
        <a:lstStyle/>
        <a:p>
          <a:endParaRPr lang="cs-CZ"/>
        </a:p>
      </dgm:t>
    </dgm:pt>
    <dgm:pt modelId="{5752BFD5-4317-4750-B1F2-E225FEA3BC15}" type="sibTrans" cxnId="{C1C875BC-D709-4825-9513-313B4022D8A4}">
      <dgm:prSet/>
      <dgm:spPr/>
      <dgm:t>
        <a:bodyPr/>
        <a:lstStyle/>
        <a:p>
          <a:endParaRPr lang="cs-CZ"/>
        </a:p>
      </dgm:t>
    </dgm:pt>
    <dgm:pt modelId="{528E5378-F7B9-41C1-BCCA-60FD7B0434FF}" type="pres">
      <dgm:prSet presAssocID="{D32B79F2-6D8B-448B-BBAA-A82D14C64F1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DC61FB84-E7C8-45D7-AE4C-D325F9E9AA29}" type="pres">
      <dgm:prSet presAssocID="{3EAE0588-EA34-4655-BF5F-D2CF242DAC85}" presName="root" presStyleCnt="0">
        <dgm:presLayoutVars>
          <dgm:chMax/>
          <dgm:chPref/>
        </dgm:presLayoutVars>
      </dgm:prSet>
      <dgm:spPr/>
    </dgm:pt>
    <dgm:pt modelId="{6A429B2A-B7CC-40A5-89AC-63D631C27B19}" type="pres">
      <dgm:prSet presAssocID="{3EAE0588-EA34-4655-BF5F-D2CF242DAC85}" presName="rootComposite" presStyleCnt="0">
        <dgm:presLayoutVars/>
      </dgm:prSet>
      <dgm:spPr/>
    </dgm:pt>
    <dgm:pt modelId="{54D749D4-8AF3-410E-B8AF-82FAF4FCBE6C}" type="pres">
      <dgm:prSet presAssocID="{3EAE0588-EA34-4655-BF5F-D2CF242DAC85}" presName="ParentAccent" presStyleLbl="alignNode1" presStyleIdx="0" presStyleCnt="2"/>
      <dgm:spPr/>
    </dgm:pt>
    <dgm:pt modelId="{2C0DA560-B906-440E-A3A7-8F24EE555713}" type="pres">
      <dgm:prSet presAssocID="{3EAE0588-EA34-4655-BF5F-D2CF242DAC85}" presName="ParentSmallAccent" presStyleLbl="fgAcc1" presStyleIdx="0" presStyleCnt="2"/>
      <dgm:spPr/>
    </dgm:pt>
    <dgm:pt modelId="{5A6CFDBD-A8AF-4BCE-8ECC-23D6BD8832EB}" type="pres">
      <dgm:prSet presAssocID="{3EAE0588-EA34-4655-BF5F-D2CF242DAC85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D0F2-D23B-4DB5-9C24-9A0769352A00}" type="pres">
      <dgm:prSet presAssocID="{3EAE0588-EA34-4655-BF5F-D2CF242DAC85}" presName="childShape" presStyleCnt="0">
        <dgm:presLayoutVars>
          <dgm:chMax val="0"/>
          <dgm:chPref val="0"/>
        </dgm:presLayoutVars>
      </dgm:prSet>
      <dgm:spPr/>
    </dgm:pt>
    <dgm:pt modelId="{0240F5FC-6B79-4272-B652-D811CDA224FE}" type="pres">
      <dgm:prSet presAssocID="{A60D3647-662E-4FD4-9C01-136EEC21360F}" presName="childComposite" presStyleCnt="0">
        <dgm:presLayoutVars>
          <dgm:chMax val="0"/>
          <dgm:chPref val="0"/>
        </dgm:presLayoutVars>
      </dgm:prSet>
      <dgm:spPr/>
    </dgm:pt>
    <dgm:pt modelId="{1CAF477A-EC08-4E72-B616-E0BD23B1FB3D}" type="pres">
      <dgm:prSet presAssocID="{A60D3647-662E-4FD4-9C01-136EEC21360F}" presName="ChildAccent" presStyleLbl="solidFgAcc1" presStyleIdx="0" presStyleCnt="8"/>
      <dgm:spPr/>
    </dgm:pt>
    <dgm:pt modelId="{A60FFD99-BF04-40CC-A10D-73CCBD34BDE7}" type="pres">
      <dgm:prSet presAssocID="{A60D3647-662E-4FD4-9C01-136EEC21360F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C8772F-9FF1-4B1F-A1D1-53D31FD55D4C}" type="pres">
      <dgm:prSet presAssocID="{4129FF24-4732-4EF0-8DE2-A23DC5816526}" presName="childComposite" presStyleCnt="0">
        <dgm:presLayoutVars>
          <dgm:chMax val="0"/>
          <dgm:chPref val="0"/>
        </dgm:presLayoutVars>
      </dgm:prSet>
      <dgm:spPr/>
    </dgm:pt>
    <dgm:pt modelId="{420C82FD-2AA1-49C6-8C85-44AF7F42015B}" type="pres">
      <dgm:prSet presAssocID="{4129FF24-4732-4EF0-8DE2-A23DC5816526}" presName="ChildAccent" presStyleLbl="solidFgAcc1" presStyleIdx="1" presStyleCnt="8"/>
      <dgm:spPr/>
    </dgm:pt>
    <dgm:pt modelId="{C59A8E42-D6B4-43D6-BB33-EDF481D71238}" type="pres">
      <dgm:prSet presAssocID="{4129FF24-4732-4EF0-8DE2-A23DC5816526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9A7A32-B21F-4CCB-B4CE-1E941EFF602B}" type="pres">
      <dgm:prSet presAssocID="{200F9904-9CA4-45CD-A85E-1FFAE0B29514}" presName="childComposite" presStyleCnt="0">
        <dgm:presLayoutVars>
          <dgm:chMax val="0"/>
          <dgm:chPref val="0"/>
        </dgm:presLayoutVars>
      </dgm:prSet>
      <dgm:spPr/>
    </dgm:pt>
    <dgm:pt modelId="{C4BB0D50-83B1-40A5-83E8-A25C64E93E49}" type="pres">
      <dgm:prSet presAssocID="{200F9904-9CA4-45CD-A85E-1FFAE0B29514}" presName="ChildAccent" presStyleLbl="solidFgAcc1" presStyleIdx="2" presStyleCnt="8"/>
      <dgm:spPr/>
    </dgm:pt>
    <dgm:pt modelId="{5CCD7815-7743-41D0-9D4D-0D201416A051}" type="pres">
      <dgm:prSet presAssocID="{200F9904-9CA4-45CD-A85E-1FFAE0B29514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BE15D7-FF6C-44AF-9F03-DA45467EBC32}" type="pres">
      <dgm:prSet presAssocID="{CAD7B8E9-0D23-4F6D-90B1-183EF588D362}" presName="childComposite" presStyleCnt="0">
        <dgm:presLayoutVars>
          <dgm:chMax val="0"/>
          <dgm:chPref val="0"/>
        </dgm:presLayoutVars>
      </dgm:prSet>
      <dgm:spPr/>
    </dgm:pt>
    <dgm:pt modelId="{FB7C6EFA-1430-4C25-A839-16408E0F59BF}" type="pres">
      <dgm:prSet presAssocID="{CAD7B8E9-0D23-4F6D-90B1-183EF588D362}" presName="ChildAccent" presStyleLbl="solidFgAcc1" presStyleIdx="3" presStyleCnt="8"/>
      <dgm:spPr/>
    </dgm:pt>
    <dgm:pt modelId="{E1CC6732-D7F4-4434-8477-5D7F95685E91}" type="pres">
      <dgm:prSet presAssocID="{CAD7B8E9-0D23-4F6D-90B1-183EF588D362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7E65E4-9623-44C1-8C94-905555913344}" type="pres">
      <dgm:prSet presAssocID="{D5D29F54-5A4E-467A-8A0B-716EBCD3A1D0}" presName="root" presStyleCnt="0">
        <dgm:presLayoutVars>
          <dgm:chMax/>
          <dgm:chPref/>
        </dgm:presLayoutVars>
      </dgm:prSet>
      <dgm:spPr/>
    </dgm:pt>
    <dgm:pt modelId="{91535788-3F40-4E22-836A-3CFC401E5375}" type="pres">
      <dgm:prSet presAssocID="{D5D29F54-5A4E-467A-8A0B-716EBCD3A1D0}" presName="rootComposite" presStyleCnt="0">
        <dgm:presLayoutVars/>
      </dgm:prSet>
      <dgm:spPr/>
    </dgm:pt>
    <dgm:pt modelId="{C553520E-FFF8-4A7A-B0F3-649C06EE04A2}" type="pres">
      <dgm:prSet presAssocID="{D5D29F54-5A4E-467A-8A0B-716EBCD3A1D0}" presName="ParentAccent" presStyleLbl="alignNode1" presStyleIdx="1" presStyleCnt="2"/>
      <dgm:spPr/>
    </dgm:pt>
    <dgm:pt modelId="{E21C5FF4-4B3F-4591-B8EB-9E4449CE2CDA}" type="pres">
      <dgm:prSet presAssocID="{D5D29F54-5A4E-467A-8A0B-716EBCD3A1D0}" presName="ParentSmallAccent" presStyleLbl="fgAcc1" presStyleIdx="1" presStyleCnt="2"/>
      <dgm:spPr/>
    </dgm:pt>
    <dgm:pt modelId="{974DD46B-3055-4693-88E9-998B12A21DB8}" type="pres">
      <dgm:prSet presAssocID="{D5D29F54-5A4E-467A-8A0B-716EBCD3A1D0}" presName="Parent" presStyleLbl="revTx" presStyleIdx="5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554154-723A-4026-AD2F-BB5C8AA1BF5C}" type="pres">
      <dgm:prSet presAssocID="{D5D29F54-5A4E-467A-8A0B-716EBCD3A1D0}" presName="childShape" presStyleCnt="0">
        <dgm:presLayoutVars>
          <dgm:chMax val="0"/>
          <dgm:chPref val="0"/>
        </dgm:presLayoutVars>
      </dgm:prSet>
      <dgm:spPr/>
    </dgm:pt>
    <dgm:pt modelId="{21BFD34F-FA27-4B55-A7A3-87016BC4136D}" type="pres">
      <dgm:prSet presAssocID="{1A33F924-F8A3-4328-A31B-6C401C7888B4}" presName="childComposite" presStyleCnt="0">
        <dgm:presLayoutVars>
          <dgm:chMax val="0"/>
          <dgm:chPref val="0"/>
        </dgm:presLayoutVars>
      </dgm:prSet>
      <dgm:spPr/>
    </dgm:pt>
    <dgm:pt modelId="{5FDB07B6-8D85-4381-A82E-F3055C2E729E}" type="pres">
      <dgm:prSet presAssocID="{1A33F924-F8A3-4328-A31B-6C401C7888B4}" presName="ChildAccent" presStyleLbl="solidFgAcc1" presStyleIdx="4" presStyleCnt="8"/>
      <dgm:spPr/>
    </dgm:pt>
    <dgm:pt modelId="{12D37D36-325C-4AB2-AF6D-630C98A92C2A}" type="pres">
      <dgm:prSet presAssocID="{1A33F924-F8A3-4328-A31B-6C401C7888B4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4A98A0-4950-43A2-BEB4-58DFCEB9A1EA}" type="pres">
      <dgm:prSet presAssocID="{6DC59E05-2E77-44BA-99C0-A84D3752E245}" presName="childComposite" presStyleCnt="0">
        <dgm:presLayoutVars>
          <dgm:chMax val="0"/>
          <dgm:chPref val="0"/>
        </dgm:presLayoutVars>
      </dgm:prSet>
      <dgm:spPr/>
    </dgm:pt>
    <dgm:pt modelId="{BB8021DC-5326-45C3-B571-1651934A11B7}" type="pres">
      <dgm:prSet presAssocID="{6DC59E05-2E77-44BA-99C0-A84D3752E245}" presName="ChildAccent" presStyleLbl="solidFgAcc1" presStyleIdx="5" presStyleCnt="8"/>
      <dgm:spPr/>
    </dgm:pt>
    <dgm:pt modelId="{AE8BD9BC-CE80-4E5F-A8F7-D62692A8A396}" type="pres">
      <dgm:prSet presAssocID="{6DC59E05-2E77-44BA-99C0-A84D3752E245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4F74C8-5933-4538-9900-C8F389453D8E}" type="pres">
      <dgm:prSet presAssocID="{5C5BBD05-6985-497A-993A-0F935C445634}" presName="childComposite" presStyleCnt="0">
        <dgm:presLayoutVars>
          <dgm:chMax val="0"/>
          <dgm:chPref val="0"/>
        </dgm:presLayoutVars>
      </dgm:prSet>
      <dgm:spPr/>
    </dgm:pt>
    <dgm:pt modelId="{87055E17-788C-461C-A6D4-AD693A7DD168}" type="pres">
      <dgm:prSet presAssocID="{5C5BBD05-6985-497A-993A-0F935C445634}" presName="ChildAccent" presStyleLbl="solidFgAcc1" presStyleIdx="6" presStyleCnt="8"/>
      <dgm:spPr/>
    </dgm:pt>
    <dgm:pt modelId="{5038366F-90BA-4ECE-8717-6D69BB427AC0}" type="pres">
      <dgm:prSet presAssocID="{5C5BBD05-6985-497A-993A-0F935C445634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478647-5852-46FB-8EEE-2E193022DE1C}" type="pres">
      <dgm:prSet presAssocID="{C5DD8965-54B2-4B76-8159-930936DE6245}" presName="childComposite" presStyleCnt="0">
        <dgm:presLayoutVars>
          <dgm:chMax val="0"/>
          <dgm:chPref val="0"/>
        </dgm:presLayoutVars>
      </dgm:prSet>
      <dgm:spPr/>
    </dgm:pt>
    <dgm:pt modelId="{EAB466F8-89A7-4725-8356-8B78EA27EC01}" type="pres">
      <dgm:prSet presAssocID="{C5DD8965-54B2-4B76-8159-930936DE6245}" presName="ChildAccent" presStyleLbl="solidFgAcc1" presStyleIdx="7" presStyleCnt="8"/>
      <dgm:spPr/>
    </dgm:pt>
    <dgm:pt modelId="{025FB2C0-5CB8-4EC1-A4F7-26913403F4EC}" type="pres">
      <dgm:prSet presAssocID="{C5DD8965-54B2-4B76-8159-930936DE6245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0A698F-E916-4B65-93BB-FD8FECF4229E}" type="presOf" srcId="{4129FF24-4732-4EF0-8DE2-A23DC5816526}" destId="{C59A8E42-D6B4-43D6-BB33-EDF481D71238}" srcOrd="0" destOrd="0" presId="urn:microsoft.com/office/officeart/2008/layout/SquareAccentList"/>
    <dgm:cxn modelId="{790B15AA-7483-41BC-AF8B-91890A055A2F}" type="presOf" srcId="{3EAE0588-EA34-4655-BF5F-D2CF242DAC85}" destId="{5A6CFDBD-A8AF-4BCE-8ECC-23D6BD8832EB}" srcOrd="0" destOrd="0" presId="urn:microsoft.com/office/officeart/2008/layout/SquareAccentList"/>
    <dgm:cxn modelId="{45BF15C0-0AB6-4BC0-939C-A19269AC34C8}" type="presOf" srcId="{200F9904-9CA4-45CD-A85E-1FFAE0B29514}" destId="{5CCD7815-7743-41D0-9D4D-0D201416A051}" srcOrd="0" destOrd="0" presId="urn:microsoft.com/office/officeart/2008/layout/SquareAccentList"/>
    <dgm:cxn modelId="{408D4267-9D29-4E07-BBFB-EA24A28CF3FA}" srcId="{D32B79F2-6D8B-448B-BBAA-A82D14C64F10}" destId="{3EAE0588-EA34-4655-BF5F-D2CF242DAC85}" srcOrd="0" destOrd="0" parTransId="{919E4D5C-24E6-4D18-BBFB-8AFC0DAD5124}" sibTransId="{94908094-E4F2-483B-90D4-821633B76085}"/>
    <dgm:cxn modelId="{6751A845-91A2-4175-B4B3-D127AE0A2136}" type="presOf" srcId="{CAD7B8E9-0D23-4F6D-90B1-183EF588D362}" destId="{E1CC6732-D7F4-4434-8477-5D7F95685E91}" srcOrd="0" destOrd="0" presId="urn:microsoft.com/office/officeart/2008/layout/SquareAccentList"/>
    <dgm:cxn modelId="{F8F05ADB-795F-4FC8-B32A-8A628B3B9E90}" srcId="{3EAE0588-EA34-4655-BF5F-D2CF242DAC85}" destId="{A60D3647-662E-4FD4-9C01-136EEC21360F}" srcOrd="0" destOrd="0" parTransId="{39353FD9-4BE3-43AF-97C1-23BD27826827}" sibTransId="{69995F77-E490-4FD6-9104-4F346AEF8D5D}"/>
    <dgm:cxn modelId="{74A2A991-1238-442F-B87C-535DC1CFCA4E}" srcId="{3EAE0588-EA34-4655-BF5F-D2CF242DAC85}" destId="{200F9904-9CA4-45CD-A85E-1FFAE0B29514}" srcOrd="2" destOrd="0" parTransId="{BD649CAE-993A-40B5-B45D-272577BFC8CB}" sibTransId="{E4579BDF-8FAD-4728-AE5D-71A1EFB75BF8}"/>
    <dgm:cxn modelId="{C1C875BC-D709-4825-9513-313B4022D8A4}" srcId="{D5D29F54-5A4E-467A-8A0B-716EBCD3A1D0}" destId="{C5DD8965-54B2-4B76-8159-930936DE6245}" srcOrd="3" destOrd="0" parTransId="{33215896-A6F5-4F44-9B0A-240B91E7C178}" sibTransId="{5752BFD5-4317-4750-B1F2-E225FEA3BC15}"/>
    <dgm:cxn modelId="{FDC4B3C0-864A-4BF8-B9DB-A78560B6E722}" type="presOf" srcId="{D5D29F54-5A4E-467A-8A0B-716EBCD3A1D0}" destId="{974DD46B-3055-4693-88E9-998B12A21DB8}" srcOrd="0" destOrd="0" presId="urn:microsoft.com/office/officeart/2008/layout/SquareAccentList"/>
    <dgm:cxn modelId="{D8DDCF9C-6DEE-4FDD-A84B-D996E3B18956}" srcId="{D32B79F2-6D8B-448B-BBAA-A82D14C64F10}" destId="{D5D29F54-5A4E-467A-8A0B-716EBCD3A1D0}" srcOrd="1" destOrd="0" parTransId="{1E61AF16-ABAA-4221-91D0-9EB50EDF0597}" sibTransId="{EF26F95D-59B8-4DD2-8EAE-3A6E3CC0F616}"/>
    <dgm:cxn modelId="{D4C40874-207A-4035-A7D2-84B8E35EF3B2}" type="presOf" srcId="{D32B79F2-6D8B-448B-BBAA-A82D14C64F10}" destId="{528E5378-F7B9-41C1-BCCA-60FD7B0434FF}" srcOrd="0" destOrd="0" presId="urn:microsoft.com/office/officeart/2008/layout/SquareAccentList"/>
    <dgm:cxn modelId="{23192843-BD13-4B6B-8B2F-2C37D09020A1}" srcId="{3EAE0588-EA34-4655-BF5F-D2CF242DAC85}" destId="{4129FF24-4732-4EF0-8DE2-A23DC5816526}" srcOrd="1" destOrd="0" parTransId="{E0D917B1-3774-40B3-90FD-DA2792BC2545}" sibTransId="{26E2FEC2-35A7-41FE-B371-C75BAB60E8B6}"/>
    <dgm:cxn modelId="{08224247-6911-48D4-93FA-C4518644C74D}" type="presOf" srcId="{6DC59E05-2E77-44BA-99C0-A84D3752E245}" destId="{AE8BD9BC-CE80-4E5F-A8F7-D62692A8A396}" srcOrd="0" destOrd="0" presId="urn:microsoft.com/office/officeart/2008/layout/SquareAccentList"/>
    <dgm:cxn modelId="{56558178-E3B3-4FD7-8D9B-08FCB648E477}" type="presOf" srcId="{5C5BBD05-6985-497A-993A-0F935C445634}" destId="{5038366F-90BA-4ECE-8717-6D69BB427AC0}" srcOrd="0" destOrd="0" presId="urn:microsoft.com/office/officeart/2008/layout/SquareAccentList"/>
    <dgm:cxn modelId="{FAEA13FC-8E19-4274-8C15-CCB82D91FD40}" srcId="{D5D29F54-5A4E-467A-8A0B-716EBCD3A1D0}" destId="{5C5BBD05-6985-497A-993A-0F935C445634}" srcOrd="2" destOrd="0" parTransId="{3AB437CA-FDA6-4072-87D3-7CC1FD89E4D4}" sibTransId="{AF95221F-E8CC-4D22-B618-6EA728092B3F}"/>
    <dgm:cxn modelId="{74912F20-74C7-4050-AB39-4A3FFD625F3F}" srcId="{D5D29F54-5A4E-467A-8A0B-716EBCD3A1D0}" destId="{6DC59E05-2E77-44BA-99C0-A84D3752E245}" srcOrd="1" destOrd="0" parTransId="{64841CEB-F7BD-4DDE-8E7F-7C756371CA22}" sibTransId="{221E8D37-92F4-434E-8643-A0A599CF0D49}"/>
    <dgm:cxn modelId="{C13AA69F-D55F-45AF-BC5A-05100B221FEB}" type="presOf" srcId="{1A33F924-F8A3-4328-A31B-6C401C7888B4}" destId="{12D37D36-325C-4AB2-AF6D-630C98A92C2A}" srcOrd="0" destOrd="0" presId="urn:microsoft.com/office/officeart/2008/layout/SquareAccentList"/>
    <dgm:cxn modelId="{E63F6B9C-1BB7-45FE-AC26-33FCFFB8DA07}" srcId="{3EAE0588-EA34-4655-BF5F-D2CF242DAC85}" destId="{CAD7B8E9-0D23-4F6D-90B1-183EF588D362}" srcOrd="3" destOrd="0" parTransId="{3C421085-2462-496C-A0E0-3746C4F31842}" sibTransId="{8A18AD61-0139-4B8C-A833-F50843AF62CF}"/>
    <dgm:cxn modelId="{D3EB1FE9-F156-4B25-A08D-4893F082CC7D}" type="presOf" srcId="{C5DD8965-54B2-4B76-8159-930936DE6245}" destId="{025FB2C0-5CB8-4EC1-A4F7-26913403F4EC}" srcOrd="0" destOrd="0" presId="urn:microsoft.com/office/officeart/2008/layout/SquareAccentList"/>
    <dgm:cxn modelId="{53B3486C-25B0-429C-8610-4A38E1EBC851}" type="presOf" srcId="{A60D3647-662E-4FD4-9C01-136EEC21360F}" destId="{A60FFD99-BF04-40CC-A10D-73CCBD34BDE7}" srcOrd="0" destOrd="0" presId="urn:microsoft.com/office/officeart/2008/layout/SquareAccentList"/>
    <dgm:cxn modelId="{49DF38BE-6136-4CB3-8134-9D5A75A0A271}" srcId="{D5D29F54-5A4E-467A-8A0B-716EBCD3A1D0}" destId="{1A33F924-F8A3-4328-A31B-6C401C7888B4}" srcOrd="0" destOrd="0" parTransId="{2CEBD074-A533-4445-8EC7-3D18F1054A56}" sibTransId="{A2CC3952-6AC3-49C3-AE5F-D16540045029}"/>
    <dgm:cxn modelId="{0C46E7F3-E51C-42DD-A4AA-BB745E175330}" type="presParOf" srcId="{528E5378-F7B9-41C1-BCCA-60FD7B0434FF}" destId="{DC61FB84-E7C8-45D7-AE4C-D325F9E9AA29}" srcOrd="0" destOrd="0" presId="urn:microsoft.com/office/officeart/2008/layout/SquareAccentList"/>
    <dgm:cxn modelId="{560507F3-8A45-481E-B3D9-865A337A01CD}" type="presParOf" srcId="{DC61FB84-E7C8-45D7-AE4C-D325F9E9AA29}" destId="{6A429B2A-B7CC-40A5-89AC-63D631C27B19}" srcOrd="0" destOrd="0" presId="urn:microsoft.com/office/officeart/2008/layout/SquareAccentList"/>
    <dgm:cxn modelId="{C1A162DC-FC15-4CB4-80BA-DEFBE5E8A9D4}" type="presParOf" srcId="{6A429B2A-B7CC-40A5-89AC-63D631C27B19}" destId="{54D749D4-8AF3-410E-B8AF-82FAF4FCBE6C}" srcOrd="0" destOrd="0" presId="urn:microsoft.com/office/officeart/2008/layout/SquareAccentList"/>
    <dgm:cxn modelId="{B92BF1B1-04B8-44C8-8D25-727279C84ED5}" type="presParOf" srcId="{6A429B2A-B7CC-40A5-89AC-63D631C27B19}" destId="{2C0DA560-B906-440E-A3A7-8F24EE555713}" srcOrd="1" destOrd="0" presId="urn:microsoft.com/office/officeart/2008/layout/SquareAccentList"/>
    <dgm:cxn modelId="{9C7CE00E-9A18-4820-ACF2-42A875B31629}" type="presParOf" srcId="{6A429B2A-B7CC-40A5-89AC-63D631C27B19}" destId="{5A6CFDBD-A8AF-4BCE-8ECC-23D6BD8832EB}" srcOrd="2" destOrd="0" presId="urn:microsoft.com/office/officeart/2008/layout/SquareAccentList"/>
    <dgm:cxn modelId="{BFF9A69B-3C8E-42E4-8F4A-DE55601F3A32}" type="presParOf" srcId="{DC61FB84-E7C8-45D7-AE4C-D325F9E9AA29}" destId="{A545D0F2-D23B-4DB5-9C24-9A0769352A00}" srcOrd="1" destOrd="0" presId="urn:microsoft.com/office/officeart/2008/layout/SquareAccentList"/>
    <dgm:cxn modelId="{E93E2D89-D8BA-490E-B539-7B62F00A1939}" type="presParOf" srcId="{A545D0F2-D23B-4DB5-9C24-9A0769352A00}" destId="{0240F5FC-6B79-4272-B652-D811CDA224FE}" srcOrd="0" destOrd="0" presId="urn:microsoft.com/office/officeart/2008/layout/SquareAccentList"/>
    <dgm:cxn modelId="{4E4A04D0-3FD6-4CD6-A8FD-DF69E0554F9E}" type="presParOf" srcId="{0240F5FC-6B79-4272-B652-D811CDA224FE}" destId="{1CAF477A-EC08-4E72-B616-E0BD23B1FB3D}" srcOrd="0" destOrd="0" presId="urn:microsoft.com/office/officeart/2008/layout/SquareAccentList"/>
    <dgm:cxn modelId="{17B8834D-EC63-47C6-8E52-EE5EB29F16CD}" type="presParOf" srcId="{0240F5FC-6B79-4272-B652-D811CDA224FE}" destId="{A60FFD99-BF04-40CC-A10D-73CCBD34BDE7}" srcOrd="1" destOrd="0" presId="urn:microsoft.com/office/officeart/2008/layout/SquareAccentList"/>
    <dgm:cxn modelId="{29E0FE34-DC3B-4C25-84F5-2CE9060B4889}" type="presParOf" srcId="{A545D0F2-D23B-4DB5-9C24-9A0769352A00}" destId="{CDC8772F-9FF1-4B1F-A1D1-53D31FD55D4C}" srcOrd="1" destOrd="0" presId="urn:microsoft.com/office/officeart/2008/layout/SquareAccentList"/>
    <dgm:cxn modelId="{E58C0FB8-CB88-4234-96FD-5A001C6010AD}" type="presParOf" srcId="{CDC8772F-9FF1-4B1F-A1D1-53D31FD55D4C}" destId="{420C82FD-2AA1-49C6-8C85-44AF7F42015B}" srcOrd="0" destOrd="0" presId="urn:microsoft.com/office/officeart/2008/layout/SquareAccentList"/>
    <dgm:cxn modelId="{B39C5262-4510-4897-8C29-A1A2464A7A07}" type="presParOf" srcId="{CDC8772F-9FF1-4B1F-A1D1-53D31FD55D4C}" destId="{C59A8E42-D6B4-43D6-BB33-EDF481D71238}" srcOrd="1" destOrd="0" presId="urn:microsoft.com/office/officeart/2008/layout/SquareAccentList"/>
    <dgm:cxn modelId="{C6385AE2-A100-4038-91D2-D870C05F0254}" type="presParOf" srcId="{A545D0F2-D23B-4DB5-9C24-9A0769352A00}" destId="{E29A7A32-B21F-4CCB-B4CE-1E941EFF602B}" srcOrd="2" destOrd="0" presId="urn:microsoft.com/office/officeart/2008/layout/SquareAccentList"/>
    <dgm:cxn modelId="{2D2526B4-B274-4280-AB90-BDD10B52FCCE}" type="presParOf" srcId="{E29A7A32-B21F-4CCB-B4CE-1E941EFF602B}" destId="{C4BB0D50-83B1-40A5-83E8-A25C64E93E49}" srcOrd="0" destOrd="0" presId="urn:microsoft.com/office/officeart/2008/layout/SquareAccentList"/>
    <dgm:cxn modelId="{19F57929-7B55-480E-A5DB-4011AF210114}" type="presParOf" srcId="{E29A7A32-B21F-4CCB-B4CE-1E941EFF602B}" destId="{5CCD7815-7743-41D0-9D4D-0D201416A051}" srcOrd="1" destOrd="0" presId="urn:microsoft.com/office/officeart/2008/layout/SquareAccentList"/>
    <dgm:cxn modelId="{BEFBAD87-7800-49AF-9951-023437BC0434}" type="presParOf" srcId="{A545D0F2-D23B-4DB5-9C24-9A0769352A00}" destId="{0EBE15D7-FF6C-44AF-9F03-DA45467EBC32}" srcOrd="3" destOrd="0" presId="urn:microsoft.com/office/officeart/2008/layout/SquareAccentList"/>
    <dgm:cxn modelId="{3DB14AB0-92FC-4916-8209-BB323CD9A5F6}" type="presParOf" srcId="{0EBE15D7-FF6C-44AF-9F03-DA45467EBC32}" destId="{FB7C6EFA-1430-4C25-A839-16408E0F59BF}" srcOrd="0" destOrd="0" presId="urn:microsoft.com/office/officeart/2008/layout/SquareAccentList"/>
    <dgm:cxn modelId="{3CC490B3-0F29-470B-A47F-1A0F54F44DC3}" type="presParOf" srcId="{0EBE15D7-FF6C-44AF-9F03-DA45467EBC32}" destId="{E1CC6732-D7F4-4434-8477-5D7F95685E91}" srcOrd="1" destOrd="0" presId="urn:microsoft.com/office/officeart/2008/layout/SquareAccentList"/>
    <dgm:cxn modelId="{3B5951F3-2C5E-4FDE-9AD3-FE17449AA537}" type="presParOf" srcId="{528E5378-F7B9-41C1-BCCA-60FD7B0434FF}" destId="{1C7E65E4-9623-44C1-8C94-905555913344}" srcOrd="1" destOrd="0" presId="urn:microsoft.com/office/officeart/2008/layout/SquareAccentList"/>
    <dgm:cxn modelId="{A5A172FD-9E58-4B2D-8C1B-817D21898055}" type="presParOf" srcId="{1C7E65E4-9623-44C1-8C94-905555913344}" destId="{91535788-3F40-4E22-836A-3CFC401E5375}" srcOrd="0" destOrd="0" presId="urn:microsoft.com/office/officeart/2008/layout/SquareAccentList"/>
    <dgm:cxn modelId="{FD1C967F-3DB0-4A27-8D7A-D3049F5E9FAD}" type="presParOf" srcId="{91535788-3F40-4E22-836A-3CFC401E5375}" destId="{C553520E-FFF8-4A7A-B0F3-649C06EE04A2}" srcOrd="0" destOrd="0" presId="urn:microsoft.com/office/officeart/2008/layout/SquareAccentList"/>
    <dgm:cxn modelId="{160CC047-C514-46A5-8521-62BFBE30B020}" type="presParOf" srcId="{91535788-3F40-4E22-836A-3CFC401E5375}" destId="{E21C5FF4-4B3F-4591-B8EB-9E4449CE2CDA}" srcOrd="1" destOrd="0" presId="urn:microsoft.com/office/officeart/2008/layout/SquareAccentList"/>
    <dgm:cxn modelId="{B81CDBC2-52F1-4763-8F31-FE55F68537A4}" type="presParOf" srcId="{91535788-3F40-4E22-836A-3CFC401E5375}" destId="{974DD46B-3055-4693-88E9-998B12A21DB8}" srcOrd="2" destOrd="0" presId="urn:microsoft.com/office/officeart/2008/layout/SquareAccentList"/>
    <dgm:cxn modelId="{F58D8345-49F0-41B4-8AD6-32BABC82550B}" type="presParOf" srcId="{1C7E65E4-9623-44C1-8C94-905555913344}" destId="{A3554154-723A-4026-AD2F-BB5C8AA1BF5C}" srcOrd="1" destOrd="0" presId="urn:microsoft.com/office/officeart/2008/layout/SquareAccentList"/>
    <dgm:cxn modelId="{4D1D80D7-8884-4E9A-B6F3-00380D5900CE}" type="presParOf" srcId="{A3554154-723A-4026-AD2F-BB5C8AA1BF5C}" destId="{21BFD34F-FA27-4B55-A7A3-87016BC4136D}" srcOrd="0" destOrd="0" presId="urn:microsoft.com/office/officeart/2008/layout/SquareAccentList"/>
    <dgm:cxn modelId="{E8266636-5491-44EB-AFC5-86B2AFDFD7E9}" type="presParOf" srcId="{21BFD34F-FA27-4B55-A7A3-87016BC4136D}" destId="{5FDB07B6-8D85-4381-A82E-F3055C2E729E}" srcOrd="0" destOrd="0" presId="urn:microsoft.com/office/officeart/2008/layout/SquareAccentList"/>
    <dgm:cxn modelId="{55067C26-69C4-4076-A9B1-D7859C98F811}" type="presParOf" srcId="{21BFD34F-FA27-4B55-A7A3-87016BC4136D}" destId="{12D37D36-325C-4AB2-AF6D-630C98A92C2A}" srcOrd="1" destOrd="0" presId="urn:microsoft.com/office/officeart/2008/layout/SquareAccentList"/>
    <dgm:cxn modelId="{5D9EAED7-85B1-4E80-8FCE-6A6348F5463C}" type="presParOf" srcId="{A3554154-723A-4026-AD2F-BB5C8AA1BF5C}" destId="{0F4A98A0-4950-43A2-BEB4-58DFCEB9A1EA}" srcOrd="1" destOrd="0" presId="urn:microsoft.com/office/officeart/2008/layout/SquareAccentList"/>
    <dgm:cxn modelId="{6E1AF8C6-2E19-45D2-9DC3-AC30A527F0C0}" type="presParOf" srcId="{0F4A98A0-4950-43A2-BEB4-58DFCEB9A1EA}" destId="{BB8021DC-5326-45C3-B571-1651934A11B7}" srcOrd="0" destOrd="0" presId="urn:microsoft.com/office/officeart/2008/layout/SquareAccentList"/>
    <dgm:cxn modelId="{AFB85178-2212-427F-A6AE-810212D0685F}" type="presParOf" srcId="{0F4A98A0-4950-43A2-BEB4-58DFCEB9A1EA}" destId="{AE8BD9BC-CE80-4E5F-A8F7-D62692A8A396}" srcOrd="1" destOrd="0" presId="urn:microsoft.com/office/officeart/2008/layout/SquareAccentList"/>
    <dgm:cxn modelId="{C8FA5926-8404-464B-80C7-5FDAEBD98D63}" type="presParOf" srcId="{A3554154-723A-4026-AD2F-BB5C8AA1BF5C}" destId="{044F74C8-5933-4538-9900-C8F389453D8E}" srcOrd="2" destOrd="0" presId="urn:microsoft.com/office/officeart/2008/layout/SquareAccentList"/>
    <dgm:cxn modelId="{77933D7C-C302-4391-8D35-7F36E498463D}" type="presParOf" srcId="{044F74C8-5933-4538-9900-C8F389453D8E}" destId="{87055E17-788C-461C-A6D4-AD693A7DD168}" srcOrd="0" destOrd="0" presId="urn:microsoft.com/office/officeart/2008/layout/SquareAccentList"/>
    <dgm:cxn modelId="{00B19913-6BBF-4A54-AB3A-163F847371DE}" type="presParOf" srcId="{044F74C8-5933-4538-9900-C8F389453D8E}" destId="{5038366F-90BA-4ECE-8717-6D69BB427AC0}" srcOrd="1" destOrd="0" presId="urn:microsoft.com/office/officeart/2008/layout/SquareAccentList"/>
    <dgm:cxn modelId="{1605FAE4-B268-415A-B934-1E7FB3F963F3}" type="presParOf" srcId="{A3554154-723A-4026-AD2F-BB5C8AA1BF5C}" destId="{EC478647-5852-46FB-8EEE-2E193022DE1C}" srcOrd="3" destOrd="0" presId="urn:microsoft.com/office/officeart/2008/layout/SquareAccentList"/>
    <dgm:cxn modelId="{F1DD63D6-1AAA-4C9D-8BDA-50FABE974025}" type="presParOf" srcId="{EC478647-5852-46FB-8EEE-2E193022DE1C}" destId="{EAB466F8-89A7-4725-8356-8B78EA27EC01}" srcOrd="0" destOrd="0" presId="urn:microsoft.com/office/officeart/2008/layout/SquareAccentList"/>
    <dgm:cxn modelId="{78710AC6-A1ED-430C-A84B-5C7049548814}" type="presParOf" srcId="{EC478647-5852-46FB-8EEE-2E193022DE1C}" destId="{025FB2C0-5CB8-4EC1-A4F7-26913403F4E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A1B1E9-C6B9-4523-A338-FABDA47E8C4F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DFE1B3-1B73-4A38-B099-71799EE25808}">
      <dgm:prSet phldrT="[Text]"/>
      <dgm:spPr/>
      <dgm:t>
        <a:bodyPr/>
        <a:lstStyle/>
        <a:p>
          <a:r>
            <a:rPr lang="cs-CZ" dirty="0" smtClean="0"/>
            <a:t>Hierarchický model</a:t>
          </a:r>
          <a:endParaRPr lang="cs-CZ" dirty="0"/>
        </a:p>
      </dgm:t>
    </dgm:pt>
    <dgm:pt modelId="{81CD8BF2-2658-4055-8304-CFD860030C95}" type="parTrans" cxnId="{FCE1ABBD-436B-4400-8897-CCC2AF0C1476}">
      <dgm:prSet/>
      <dgm:spPr/>
      <dgm:t>
        <a:bodyPr/>
        <a:lstStyle/>
        <a:p>
          <a:endParaRPr lang="cs-CZ"/>
        </a:p>
      </dgm:t>
    </dgm:pt>
    <dgm:pt modelId="{07BBCCDE-A80D-4927-B23F-5B1AC2E29C56}" type="sibTrans" cxnId="{FCE1ABBD-436B-4400-8897-CCC2AF0C1476}">
      <dgm:prSet/>
      <dgm:spPr/>
      <dgm:t>
        <a:bodyPr/>
        <a:lstStyle/>
        <a:p>
          <a:endParaRPr lang="cs-CZ"/>
        </a:p>
      </dgm:t>
    </dgm:pt>
    <dgm:pt modelId="{15C931B3-8151-4A48-9D8A-7615BB158A58}">
      <dgm:prSet phldrT="[Text]"/>
      <dgm:spPr/>
      <dgm:t>
        <a:bodyPr/>
        <a:lstStyle/>
        <a:p>
          <a:r>
            <a:rPr lang="cs-CZ" dirty="0" smtClean="0"/>
            <a:t>A spouští B (akce-reakce)</a:t>
          </a:r>
          <a:endParaRPr lang="cs-CZ" dirty="0"/>
        </a:p>
      </dgm:t>
    </dgm:pt>
    <dgm:pt modelId="{0B12FA73-C9E3-4356-A6E9-CD5E2037CBA0}" type="parTrans" cxnId="{7F30685D-1905-4311-A302-DE57B55B790E}">
      <dgm:prSet/>
      <dgm:spPr/>
      <dgm:t>
        <a:bodyPr/>
        <a:lstStyle/>
        <a:p>
          <a:endParaRPr lang="cs-CZ"/>
        </a:p>
      </dgm:t>
    </dgm:pt>
    <dgm:pt modelId="{812A9BC0-E808-4E66-9102-B2FC884CE737}" type="sibTrans" cxnId="{7F30685D-1905-4311-A302-DE57B55B790E}">
      <dgm:prSet/>
      <dgm:spPr/>
      <dgm:t>
        <a:bodyPr/>
        <a:lstStyle/>
        <a:p>
          <a:endParaRPr lang="cs-CZ"/>
        </a:p>
      </dgm:t>
    </dgm:pt>
    <dgm:pt modelId="{091E4CFF-0E68-4F1C-8B96-DB3A60D976AA}">
      <dgm:prSet phldrT="[Text]"/>
      <dgm:spPr/>
      <dgm:t>
        <a:bodyPr/>
        <a:lstStyle/>
        <a:p>
          <a:r>
            <a:rPr lang="cs-CZ" dirty="0" smtClean="0"/>
            <a:t>Jedna cesta (zná ji ten, kdo velí)</a:t>
          </a:r>
          <a:endParaRPr lang="cs-CZ" dirty="0"/>
        </a:p>
      </dgm:t>
    </dgm:pt>
    <dgm:pt modelId="{EA85F492-7A48-43E0-B75E-1DF0CF2F631E}" type="parTrans" cxnId="{E6F40616-4231-4BB8-B4C9-BEA457B611C8}">
      <dgm:prSet/>
      <dgm:spPr/>
      <dgm:t>
        <a:bodyPr/>
        <a:lstStyle/>
        <a:p>
          <a:endParaRPr lang="cs-CZ"/>
        </a:p>
      </dgm:t>
    </dgm:pt>
    <dgm:pt modelId="{AF7442D2-E577-454C-895C-9F86AE0DF6E4}" type="sibTrans" cxnId="{E6F40616-4231-4BB8-B4C9-BEA457B611C8}">
      <dgm:prSet/>
      <dgm:spPr/>
      <dgm:t>
        <a:bodyPr/>
        <a:lstStyle/>
        <a:p>
          <a:endParaRPr lang="cs-CZ"/>
        </a:p>
      </dgm:t>
    </dgm:pt>
    <dgm:pt modelId="{B607C1F3-28CF-4C95-BDF7-16027F676A9F}">
      <dgm:prSet phldrT="[Text]"/>
      <dgm:spPr/>
      <dgm:t>
        <a:bodyPr/>
        <a:lstStyle/>
        <a:p>
          <a:r>
            <a:rPr lang="cs-CZ" dirty="0" smtClean="0"/>
            <a:t>Lidé popírají vlastní zkušenost (akceptace autority)</a:t>
          </a:r>
        </a:p>
      </dgm:t>
    </dgm:pt>
    <dgm:pt modelId="{B715D471-2653-4AE2-A802-2E9AF7F4F95F}" type="parTrans" cxnId="{3B7C8BEE-7B4E-4881-877A-761537617EDD}">
      <dgm:prSet/>
      <dgm:spPr/>
      <dgm:t>
        <a:bodyPr/>
        <a:lstStyle/>
        <a:p>
          <a:endParaRPr lang="cs-CZ"/>
        </a:p>
      </dgm:t>
    </dgm:pt>
    <dgm:pt modelId="{2707EEC8-3DDF-4DC0-822F-5CF22E576EE0}" type="sibTrans" cxnId="{3B7C8BEE-7B4E-4881-877A-761537617EDD}">
      <dgm:prSet/>
      <dgm:spPr/>
      <dgm:t>
        <a:bodyPr/>
        <a:lstStyle/>
        <a:p>
          <a:endParaRPr lang="cs-CZ"/>
        </a:p>
      </dgm:t>
    </dgm:pt>
    <dgm:pt modelId="{4C3D5DD6-7CD8-4FB3-99BC-2EB3DA9734FE}">
      <dgm:prSet phldrT="[Text]"/>
      <dgm:spPr/>
      <dgm:t>
        <a:bodyPr/>
        <a:lstStyle/>
        <a:p>
          <a:r>
            <a:rPr lang="cs-CZ" dirty="0" smtClean="0"/>
            <a:t>Model růstu</a:t>
          </a:r>
          <a:endParaRPr lang="cs-CZ" dirty="0"/>
        </a:p>
      </dgm:t>
    </dgm:pt>
    <dgm:pt modelId="{1DC3E6AF-6CC7-4E06-A14C-E94733EA1DAD}" type="parTrans" cxnId="{4832548C-AF13-4C26-99A4-E4FF5A684368}">
      <dgm:prSet/>
      <dgm:spPr/>
      <dgm:t>
        <a:bodyPr/>
        <a:lstStyle/>
        <a:p>
          <a:endParaRPr lang="cs-CZ"/>
        </a:p>
      </dgm:t>
    </dgm:pt>
    <dgm:pt modelId="{615BB103-2F9E-4183-B6C8-DB79307866F9}" type="sibTrans" cxnId="{4832548C-AF13-4C26-99A4-E4FF5A684368}">
      <dgm:prSet/>
      <dgm:spPr/>
      <dgm:t>
        <a:bodyPr/>
        <a:lstStyle/>
        <a:p>
          <a:endParaRPr lang="cs-CZ"/>
        </a:p>
      </dgm:t>
    </dgm:pt>
    <dgm:pt modelId="{25A54B62-4DBF-433D-BEC9-00AE96C4F4AA}">
      <dgm:prSet phldrT="[Text]"/>
      <dgm:spPr/>
      <dgm:t>
        <a:bodyPr/>
        <a:lstStyle/>
        <a:p>
          <a:r>
            <a:rPr lang="cs-CZ" dirty="0" smtClean="0"/>
            <a:t>A = B +C + D + … (cirkulární uvažování)</a:t>
          </a:r>
          <a:endParaRPr lang="cs-CZ" dirty="0"/>
        </a:p>
      </dgm:t>
    </dgm:pt>
    <dgm:pt modelId="{B8C7174B-4A5B-411A-9D6C-BEA381E4BF9A}" type="parTrans" cxnId="{9FF84D14-1ED3-49E5-9DB1-86F82DC36659}">
      <dgm:prSet/>
      <dgm:spPr/>
      <dgm:t>
        <a:bodyPr/>
        <a:lstStyle/>
        <a:p>
          <a:endParaRPr lang="cs-CZ"/>
        </a:p>
      </dgm:t>
    </dgm:pt>
    <dgm:pt modelId="{41369057-5B00-4B56-9EA4-78FC384D23C9}" type="sibTrans" cxnId="{9FF84D14-1ED3-49E5-9DB1-86F82DC36659}">
      <dgm:prSet/>
      <dgm:spPr/>
      <dgm:t>
        <a:bodyPr/>
        <a:lstStyle/>
        <a:p>
          <a:endParaRPr lang="cs-CZ"/>
        </a:p>
      </dgm:t>
    </dgm:pt>
    <dgm:pt modelId="{596D3803-763E-4D1D-B899-2EB3FB45CB16}">
      <dgm:prSet phldrT="[Text]"/>
      <dgm:spPr/>
      <dgm:t>
        <a:bodyPr/>
        <a:lstStyle/>
        <a:p>
          <a:r>
            <a:rPr lang="cs-CZ" dirty="0" smtClean="0"/>
            <a:t>Je mnoho cest </a:t>
          </a:r>
          <a:endParaRPr lang="cs-CZ" dirty="0"/>
        </a:p>
      </dgm:t>
    </dgm:pt>
    <dgm:pt modelId="{27A8FEDA-ED4C-4E3A-9577-48A589C4D82E}" type="parTrans" cxnId="{C28A5FA2-0EAF-4A04-A538-837AB48F8F5F}">
      <dgm:prSet/>
      <dgm:spPr/>
      <dgm:t>
        <a:bodyPr/>
        <a:lstStyle/>
        <a:p>
          <a:endParaRPr lang="cs-CZ"/>
        </a:p>
      </dgm:t>
    </dgm:pt>
    <dgm:pt modelId="{F7F969D8-5AFB-4FD7-937A-A4478219B5EA}" type="sibTrans" cxnId="{C28A5FA2-0EAF-4A04-A538-837AB48F8F5F}">
      <dgm:prSet/>
      <dgm:spPr/>
      <dgm:t>
        <a:bodyPr/>
        <a:lstStyle/>
        <a:p>
          <a:endParaRPr lang="cs-CZ"/>
        </a:p>
      </dgm:t>
    </dgm:pt>
    <dgm:pt modelId="{1948A4A9-7C47-42C6-82E1-C547CE5FFF39}">
      <dgm:prSet phldrT="[Text]"/>
      <dgm:spPr/>
      <dgm:t>
        <a:bodyPr/>
        <a:lstStyle/>
        <a:p>
          <a:r>
            <a:rPr lang="cs-CZ" dirty="0" smtClean="0"/>
            <a:t>Lidé berou v potaz vlastní zkušenost</a:t>
          </a:r>
          <a:endParaRPr lang="cs-CZ" dirty="0"/>
        </a:p>
      </dgm:t>
    </dgm:pt>
    <dgm:pt modelId="{D34D5CE6-0707-4242-85EC-6D34B4FC6116}" type="parTrans" cxnId="{9D594A96-EDD7-40DA-BE73-DFD458532AB8}">
      <dgm:prSet/>
      <dgm:spPr/>
      <dgm:t>
        <a:bodyPr/>
        <a:lstStyle/>
        <a:p>
          <a:endParaRPr lang="cs-CZ"/>
        </a:p>
      </dgm:t>
    </dgm:pt>
    <dgm:pt modelId="{82E56A3F-2F1C-4538-A4A6-F299B5526F4C}" type="sibTrans" cxnId="{9D594A96-EDD7-40DA-BE73-DFD458532AB8}">
      <dgm:prSet/>
      <dgm:spPr/>
      <dgm:t>
        <a:bodyPr/>
        <a:lstStyle/>
        <a:p>
          <a:endParaRPr lang="cs-CZ"/>
        </a:p>
      </dgm:t>
    </dgm:pt>
    <dgm:pt modelId="{E16FDCFA-AD45-47A1-B06E-4BFABC5235DD}">
      <dgm:prSet phldrT="[Text]"/>
      <dgm:spPr/>
      <dgm:t>
        <a:bodyPr/>
        <a:lstStyle/>
        <a:p>
          <a:r>
            <a:rPr lang="cs-CZ" dirty="0" smtClean="0"/>
            <a:t>Černobílé vidění</a:t>
          </a:r>
        </a:p>
      </dgm:t>
    </dgm:pt>
    <dgm:pt modelId="{583430D0-A095-44DE-90C9-A287724E8EB2}" type="parTrans" cxnId="{360D2DA4-20C6-4DF1-8E7E-CC4E90234765}">
      <dgm:prSet/>
      <dgm:spPr/>
      <dgm:t>
        <a:bodyPr/>
        <a:lstStyle/>
        <a:p>
          <a:endParaRPr lang="cs-CZ"/>
        </a:p>
      </dgm:t>
    </dgm:pt>
    <dgm:pt modelId="{A27DA97F-9879-47C4-9EFA-F3514F051E56}" type="sibTrans" cxnId="{360D2DA4-20C6-4DF1-8E7E-CC4E90234765}">
      <dgm:prSet/>
      <dgm:spPr/>
      <dgm:t>
        <a:bodyPr/>
        <a:lstStyle/>
        <a:p>
          <a:endParaRPr lang="cs-CZ"/>
        </a:p>
      </dgm:t>
    </dgm:pt>
    <dgm:pt modelId="{7AC89260-A14D-487F-BBD7-0C9ED5BD0B03}">
      <dgm:prSet phldrT="[Text]"/>
      <dgm:spPr/>
      <dgm:t>
        <a:bodyPr/>
        <a:lstStyle/>
        <a:p>
          <a:r>
            <a:rPr lang="cs-CZ" dirty="0" smtClean="0"/>
            <a:t>Události se vnímají v kontextu</a:t>
          </a:r>
          <a:endParaRPr lang="cs-CZ" dirty="0"/>
        </a:p>
      </dgm:t>
    </dgm:pt>
    <dgm:pt modelId="{0A5185BB-9205-44E4-AF11-7AAAFD01B3FD}" type="parTrans" cxnId="{FA27CEBA-1E01-4269-AF78-8CD74F395865}">
      <dgm:prSet/>
      <dgm:spPr/>
      <dgm:t>
        <a:bodyPr/>
        <a:lstStyle/>
        <a:p>
          <a:endParaRPr lang="cs-CZ"/>
        </a:p>
      </dgm:t>
    </dgm:pt>
    <dgm:pt modelId="{CE7BB675-AF48-4F66-AF2A-4B964A422152}" type="sibTrans" cxnId="{FA27CEBA-1E01-4269-AF78-8CD74F395865}">
      <dgm:prSet/>
      <dgm:spPr/>
      <dgm:t>
        <a:bodyPr/>
        <a:lstStyle/>
        <a:p>
          <a:endParaRPr lang="cs-CZ"/>
        </a:p>
      </dgm:t>
    </dgm:pt>
    <dgm:pt modelId="{D312E8AD-CE4C-406E-BBE2-8EFECA3BAFA8}" type="pres">
      <dgm:prSet presAssocID="{5EA1B1E9-C6B9-4523-A338-FABDA47E8C4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86D92D5D-9A90-4E01-B041-31A75A308B65}" type="pres">
      <dgm:prSet presAssocID="{05DFE1B3-1B73-4A38-B099-71799EE25808}" presName="root" presStyleCnt="0">
        <dgm:presLayoutVars>
          <dgm:chMax/>
          <dgm:chPref/>
        </dgm:presLayoutVars>
      </dgm:prSet>
      <dgm:spPr/>
    </dgm:pt>
    <dgm:pt modelId="{86231B01-A987-400A-86B3-3302BE164D87}" type="pres">
      <dgm:prSet presAssocID="{05DFE1B3-1B73-4A38-B099-71799EE25808}" presName="rootComposite" presStyleCnt="0">
        <dgm:presLayoutVars/>
      </dgm:prSet>
      <dgm:spPr/>
    </dgm:pt>
    <dgm:pt modelId="{3CCF0F2D-4DCD-42F7-890E-5B15EAF21688}" type="pres">
      <dgm:prSet presAssocID="{05DFE1B3-1B73-4A38-B099-71799EE25808}" presName="ParentAccent" presStyleLbl="alignNode1" presStyleIdx="0" presStyleCnt="2"/>
      <dgm:spPr/>
    </dgm:pt>
    <dgm:pt modelId="{C2C3ABBF-F860-425F-8D3D-0D0CEAABF46C}" type="pres">
      <dgm:prSet presAssocID="{05DFE1B3-1B73-4A38-B099-71799EE25808}" presName="ParentSmallAccent" presStyleLbl="fgAcc1" presStyleIdx="0" presStyleCnt="2"/>
      <dgm:spPr/>
    </dgm:pt>
    <dgm:pt modelId="{450BFD8E-0E35-4448-BEB8-7414D76B129B}" type="pres">
      <dgm:prSet presAssocID="{05DFE1B3-1B73-4A38-B099-71799EE25808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EA26B5-EF3F-4E6B-9EB7-A0F32E16C2E2}" type="pres">
      <dgm:prSet presAssocID="{05DFE1B3-1B73-4A38-B099-71799EE25808}" presName="childShape" presStyleCnt="0">
        <dgm:presLayoutVars>
          <dgm:chMax val="0"/>
          <dgm:chPref val="0"/>
        </dgm:presLayoutVars>
      </dgm:prSet>
      <dgm:spPr/>
    </dgm:pt>
    <dgm:pt modelId="{5CD95CDF-A1FC-4309-BF65-FA3E18FF3C46}" type="pres">
      <dgm:prSet presAssocID="{15C931B3-8151-4A48-9D8A-7615BB158A58}" presName="childComposite" presStyleCnt="0">
        <dgm:presLayoutVars>
          <dgm:chMax val="0"/>
          <dgm:chPref val="0"/>
        </dgm:presLayoutVars>
      </dgm:prSet>
      <dgm:spPr/>
    </dgm:pt>
    <dgm:pt modelId="{4BC3EC41-F11D-4359-9809-E982762C9F7D}" type="pres">
      <dgm:prSet presAssocID="{15C931B3-8151-4A48-9D8A-7615BB158A58}" presName="ChildAccent" presStyleLbl="solidFgAcc1" presStyleIdx="0" presStyleCnt="8"/>
      <dgm:spPr/>
    </dgm:pt>
    <dgm:pt modelId="{96CEA008-BD7F-484E-907D-BA070B033313}" type="pres">
      <dgm:prSet presAssocID="{15C931B3-8151-4A48-9D8A-7615BB158A58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6F3FB9-7A99-423E-A46E-2424BD090E53}" type="pres">
      <dgm:prSet presAssocID="{091E4CFF-0E68-4F1C-8B96-DB3A60D976AA}" presName="childComposite" presStyleCnt="0">
        <dgm:presLayoutVars>
          <dgm:chMax val="0"/>
          <dgm:chPref val="0"/>
        </dgm:presLayoutVars>
      </dgm:prSet>
      <dgm:spPr/>
    </dgm:pt>
    <dgm:pt modelId="{CAEEA5E2-C8E1-40B8-83CB-2EB09BEA3771}" type="pres">
      <dgm:prSet presAssocID="{091E4CFF-0E68-4F1C-8B96-DB3A60D976AA}" presName="ChildAccent" presStyleLbl="solidFgAcc1" presStyleIdx="1" presStyleCnt="8"/>
      <dgm:spPr/>
    </dgm:pt>
    <dgm:pt modelId="{37752319-0A09-40DF-9A43-C95694AC4417}" type="pres">
      <dgm:prSet presAssocID="{091E4CFF-0E68-4F1C-8B96-DB3A60D976AA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9176D5-C4D9-42F8-94E3-A92711F2BEB9}" type="pres">
      <dgm:prSet presAssocID="{B607C1F3-28CF-4C95-BDF7-16027F676A9F}" presName="childComposite" presStyleCnt="0">
        <dgm:presLayoutVars>
          <dgm:chMax val="0"/>
          <dgm:chPref val="0"/>
        </dgm:presLayoutVars>
      </dgm:prSet>
      <dgm:spPr/>
    </dgm:pt>
    <dgm:pt modelId="{6F0E6B72-8AAF-471C-92DE-B2C81C5A0280}" type="pres">
      <dgm:prSet presAssocID="{B607C1F3-28CF-4C95-BDF7-16027F676A9F}" presName="ChildAccent" presStyleLbl="solidFgAcc1" presStyleIdx="2" presStyleCnt="8"/>
      <dgm:spPr/>
    </dgm:pt>
    <dgm:pt modelId="{E00DA015-EEB5-4B45-9A67-C21C4E98FAAF}" type="pres">
      <dgm:prSet presAssocID="{B607C1F3-28CF-4C95-BDF7-16027F676A9F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0BE697-430E-43E3-9207-27266AA40290}" type="pres">
      <dgm:prSet presAssocID="{E16FDCFA-AD45-47A1-B06E-4BFABC5235DD}" presName="childComposite" presStyleCnt="0">
        <dgm:presLayoutVars>
          <dgm:chMax val="0"/>
          <dgm:chPref val="0"/>
        </dgm:presLayoutVars>
      </dgm:prSet>
      <dgm:spPr/>
    </dgm:pt>
    <dgm:pt modelId="{780D548D-7888-438C-9492-528A115E00F6}" type="pres">
      <dgm:prSet presAssocID="{E16FDCFA-AD45-47A1-B06E-4BFABC5235DD}" presName="ChildAccent" presStyleLbl="solidFgAcc1" presStyleIdx="3" presStyleCnt="8"/>
      <dgm:spPr/>
    </dgm:pt>
    <dgm:pt modelId="{4ABACFDE-AA4A-480E-AEBA-6A720D998044}" type="pres">
      <dgm:prSet presAssocID="{E16FDCFA-AD45-47A1-B06E-4BFABC5235DD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D799F7-7E17-4E25-BC43-A5675CA1A076}" type="pres">
      <dgm:prSet presAssocID="{4C3D5DD6-7CD8-4FB3-99BC-2EB3DA9734FE}" presName="root" presStyleCnt="0">
        <dgm:presLayoutVars>
          <dgm:chMax/>
          <dgm:chPref/>
        </dgm:presLayoutVars>
      </dgm:prSet>
      <dgm:spPr/>
    </dgm:pt>
    <dgm:pt modelId="{BCF8A777-BE2E-427E-9641-48D7FF3D1E2A}" type="pres">
      <dgm:prSet presAssocID="{4C3D5DD6-7CD8-4FB3-99BC-2EB3DA9734FE}" presName="rootComposite" presStyleCnt="0">
        <dgm:presLayoutVars/>
      </dgm:prSet>
      <dgm:spPr/>
    </dgm:pt>
    <dgm:pt modelId="{70C262B8-C3F4-4E91-8BCC-A0F88F5B9644}" type="pres">
      <dgm:prSet presAssocID="{4C3D5DD6-7CD8-4FB3-99BC-2EB3DA9734FE}" presName="ParentAccent" presStyleLbl="alignNode1" presStyleIdx="1" presStyleCnt="2"/>
      <dgm:spPr/>
    </dgm:pt>
    <dgm:pt modelId="{643E46F6-E6DF-4D64-9246-0C4E0FA1C748}" type="pres">
      <dgm:prSet presAssocID="{4C3D5DD6-7CD8-4FB3-99BC-2EB3DA9734FE}" presName="ParentSmallAccent" presStyleLbl="fgAcc1" presStyleIdx="1" presStyleCnt="2"/>
      <dgm:spPr/>
    </dgm:pt>
    <dgm:pt modelId="{4F705A3E-63B8-4A22-A3E8-6947EBBAB445}" type="pres">
      <dgm:prSet presAssocID="{4C3D5DD6-7CD8-4FB3-99BC-2EB3DA9734FE}" presName="Parent" presStyleLbl="revTx" presStyleIdx="5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BC612-7CFF-4528-A9E8-03FBBF0EC9E2}" type="pres">
      <dgm:prSet presAssocID="{4C3D5DD6-7CD8-4FB3-99BC-2EB3DA9734FE}" presName="childShape" presStyleCnt="0">
        <dgm:presLayoutVars>
          <dgm:chMax val="0"/>
          <dgm:chPref val="0"/>
        </dgm:presLayoutVars>
      </dgm:prSet>
      <dgm:spPr/>
    </dgm:pt>
    <dgm:pt modelId="{C834CD9C-729C-4551-A4E8-1174BBC86F64}" type="pres">
      <dgm:prSet presAssocID="{25A54B62-4DBF-433D-BEC9-00AE96C4F4AA}" presName="childComposite" presStyleCnt="0">
        <dgm:presLayoutVars>
          <dgm:chMax val="0"/>
          <dgm:chPref val="0"/>
        </dgm:presLayoutVars>
      </dgm:prSet>
      <dgm:spPr/>
    </dgm:pt>
    <dgm:pt modelId="{6E5EECF4-24D2-4A8A-B49F-304FC0411B48}" type="pres">
      <dgm:prSet presAssocID="{25A54B62-4DBF-433D-BEC9-00AE96C4F4AA}" presName="ChildAccent" presStyleLbl="solidFgAcc1" presStyleIdx="4" presStyleCnt="8"/>
      <dgm:spPr/>
    </dgm:pt>
    <dgm:pt modelId="{54F24EB6-A794-49EC-AED1-BCD53C0E2792}" type="pres">
      <dgm:prSet presAssocID="{25A54B62-4DBF-433D-BEC9-00AE96C4F4AA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942A0B-1A7B-42F7-B43B-81E481784320}" type="pres">
      <dgm:prSet presAssocID="{596D3803-763E-4D1D-B899-2EB3FB45CB16}" presName="childComposite" presStyleCnt="0">
        <dgm:presLayoutVars>
          <dgm:chMax val="0"/>
          <dgm:chPref val="0"/>
        </dgm:presLayoutVars>
      </dgm:prSet>
      <dgm:spPr/>
    </dgm:pt>
    <dgm:pt modelId="{C1620720-1FC7-4D20-BAA9-7E638844D274}" type="pres">
      <dgm:prSet presAssocID="{596D3803-763E-4D1D-B899-2EB3FB45CB16}" presName="ChildAccent" presStyleLbl="solidFgAcc1" presStyleIdx="5" presStyleCnt="8"/>
      <dgm:spPr/>
    </dgm:pt>
    <dgm:pt modelId="{FF96273E-B7A8-43E9-A32F-59AF2F43CCE5}" type="pres">
      <dgm:prSet presAssocID="{596D3803-763E-4D1D-B899-2EB3FB45CB16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C0F381-C0F9-47C9-A867-2F8EB6F5E7F2}" type="pres">
      <dgm:prSet presAssocID="{1948A4A9-7C47-42C6-82E1-C547CE5FFF39}" presName="childComposite" presStyleCnt="0">
        <dgm:presLayoutVars>
          <dgm:chMax val="0"/>
          <dgm:chPref val="0"/>
        </dgm:presLayoutVars>
      </dgm:prSet>
      <dgm:spPr/>
    </dgm:pt>
    <dgm:pt modelId="{0D956C39-66C3-41BA-B218-BDEBCEFD69DC}" type="pres">
      <dgm:prSet presAssocID="{1948A4A9-7C47-42C6-82E1-C547CE5FFF39}" presName="ChildAccent" presStyleLbl="solidFgAcc1" presStyleIdx="6" presStyleCnt="8"/>
      <dgm:spPr/>
    </dgm:pt>
    <dgm:pt modelId="{F406FBF4-7B3B-4AA1-BFA0-A3B8497A3CB6}" type="pres">
      <dgm:prSet presAssocID="{1948A4A9-7C47-42C6-82E1-C547CE5FFF39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64817-14C8-4194-9BB0-30A6402AEA05}" type="pres">
      <dgm:prSet presAssocID="{7AC89260-A14D-487F-BBD7-0C9ED5BD0B03}" presName="childComposite" presStyleCnt="0">
        <dgm:presLayoutVars>
          <dgm:chMax val="0"/>
          <dgm:chPref val="0"/>
        </dgm:presLayoutVars>
      </dgm:prSet>
      <dgm:spPr/>
    </dgm:pt>
    <dgm:pt modelId="{028A290A-DB86-4F6B-A4AE-E26F2E25A0CC}" type="pres">
      <dgm:prSet presAssocID="{7AC89260-A14D-487F-BBD7-0C9ED5BD0B03}" presName="ChildAccent" presStyleLbl="solidFgAcc1" presStyleIdx="7" presStyleCnt="8"/>
      <dgm:spPr/>
    </dgm:pt>
    <dgm:pt modelId="{F8D39610-D83D-4EDF-9CE0-DC37FDD5B84B}" type="pres">
      <dgm:prSet presAssocID="{7AC89260-A14D-487F-BBD7-0C9ED5BD0B03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B52798-E6BC-4153-BFFD-D9DBDA80BB15}" type="presOf" srcId="{1948A4A9-7C47-42C6-82E1-C547CE5FFF39}" destId="{F406FBF4-7B3B-4AA1-BFA0-A3B8497A3CB6}" srcOrd="0" destOrd="0" presId="urn:microsoft.com/office/officeart/2008/layout/SquareAccentList"/>
    <dgm:cxn modelId="{7F30685D-1905-4311-A302-DE57B55B790E}" srcId="{05DFE1B3-1B73-4A38-B099-71799EE25808}" destId="{15C931B3-8151-4A48-9D8A-7615BB158A58}" srcOrd="0" destOrd="0" parTransId="{0B12FA73-C9E3-4356-A6E9-CD5E2037CBA0}" sibTransId="{812A9BC0-E808-4E66-9102-B2FC884CE737}"/>
    <dgm:cxn modelId="{C28A5FA2-0EAF-4A04-A538-837AB48F8F5F}" srcId="{4C3D5DD6-7CD8-4FB3-99BC-2EB3DA9734FE}" destId="{596D3803-763E-4D1D-B899-2EB3FB45CB16}" srcOrd="1" destOrd="0" parTransId="{27A8FEDA-ED4C-4E3A-9577-48A589C4D82E}" sibTransId="{F7F969D8-5AFB-4FD7-937A-A4478219B5EA}"/>
    <dgm:cxn modelId="{E6F40616-4231-4BB8-B4C9-BEA457B611C8}" srcId="{05DFE1B3-1B73-4A38-B099-71799EE25808}" destId="{091E4CFF-0E68-4F1C-8B96-DB3A60D976AA}" srcOrd="1" destOrd="0" parTransId="{EA85F492-7A48-43E0-B75E-1DF0CF2F631E}" sibTransId="{AF7442D2-E577-454C-895C-9F86AE0DF6E4}"/>
    <dgm:cxn modelId="{D70DE296-EB03-42C7-852B-1C99A2B835D3}" type="presOf" srcId="{091E4CFF-0E68-4F1C-8B96-DB3A60D976AA}" destId="{37752319-0A09-40DF-9A43-C95694AC4417}" srcOrd="0" destOrd="0" presId="urn:microsoft.com/office/officeart/2008/layout/SquareAccentList"/>
    <dgm:cxn modelId="{360D2DA4-20C6-4DF1-8E7E-CC4E90234765}" srcId="{05DFE1B3-1B73-4A38-B099-71799EE25808}" destId="{E16FDCFA-AD45-47A1-B06E-4BFABC5235DD}" srcOrd="3" destOrd="0" parTransId="{583430D0-A095-44DE-90C9-A287724E8EB2}" sibTransId="{A27DA97F-9879-47C4-9EFA-F3514F051E56}"/>
    <dgm:cxn modelId="{FA27CEBA-1E01-4269-AF78-8CD74F395865}" srcId="{4C3D5DD6-7CD8-4FB3-99BC-2EB3DA9734FE}" destId="{7AC89260-A14D-487F-BBD7-0C9ED5BD0B03}" srcOrd="3" destOrd="0" parTransId="{0A5185BB-9205-44E4-AF11-7AAAFD01B3FD}" sibTransId="{CE7BB675-AF48-4F66-AF2A-4B964A422152}"/>
    <dgm:cxn modelId="{9FF84D14-1ED3-49E5-9DB1-86F82DC36659}" srcId="{4C3D5DD6-7CD8-4FB3-99BC-2EB3DA9734FE}" destId="{25A54B62-4DBF-433D-BEC9-00AE96C4F4AA}" srcOrd="0" destOrd="0" parTransId="{B8C7174B-4A5B-411A-9D6C-BEA381E4BF9A}" sibTransId="{41369057-5B00-4B56-9EA4-78FC384D23C9}"/>
    <dgm:cxn modelId="{F0EF9D08-79A0-4762-A392-EB9CA247CCE9}" type="presOf" srcId="{4C3D5DD6-7CD8-4FB3-99BC-2EB3DA9734FE}" destId="{4F705A3E-63B8-4A22-A3E8-6947EBBAB445}" srcOrd="0" destOrd="0" presId="urn:microsoft.com/office/officeart/2008/layout/SquareAccentList"/>
    <dgm:cxn modelId="{204950C1-F954-4B09-8DDA-889C9A03F809}" type="presOf" srcId="{596D3803-763E-4D1D-B899-2EB3FB45CB16}" destId="{FF96273E-B7A8-43E9-A32F-59AF2F43CCE5}" srcOrd="0" destOrd="0" presId="urn:microsoft.com/office/officeart/2008/layout/SquareAccentList"/>
    <dgm:cxn modelId="{77CFDB3D-9F40-40E4-9A33-59F20F547699}" type="presOf" srcId="{E16FDCFA-AD45-47A1-B06E-4BFABC5235DD}" destId="{4ABACFDE-AA4A-480E-AEBA-6A720D998044}" srcOrd="0" destOrd="0" presId="urn:microsoft.com/office/officeart/2008/layout/SquareAccentList"/>
    <dgm:cxn modelId="{E75652F7-B985-48C5-9454-84AF0866E3E1}" type="presOf" srcId="{15C931B3-8151-4A48-9D8A-7615BB158A58}" destId="{96CEA008-BD7F-484E-907D-BA070B033313}" srcOrd="0" destOrd="0" presId="urn:microsoft.com/office/officeart/2008/layout/SquareAccentList"/>
    <dgm:cxn modelId="{1408921C-E436-4B89-85AC-0B28838261C7}" type="presOf" srcId="{05DFE1B3-1B73-4A38-B099-71799EE25808}" destId="{450BFD8E-0E35-4448-BEB8-7414D76B129B}" srcOrd="0" destOrd="0" presId="urn:microsoft.com/office/officeart/2008/layout/SquareAccentList"/>
    <dgm:cxn modelId="{C12D2B41-10FD-4E7E-8D92-D5F1D6FC7D4C}" type="presOf" srcId="{5EA1B1E9-C6B9-4523-A338-FABDA47E8C4F}" destId="{D312E8AD-CE4C-406E-BBE2-8EFECA3BAFA8}" srcOrd="0" destOrd="0" presId="urn:microsoft.com/office/officeart/2008/layout/SquareAccentList"/>
    <dgm:cxn modelId="{105CC824-6C73-4815-B924-B41A52C21B3C}" type="presOf" srcId="{25A54B62-4DBF-433D-BEC9-00AE96C4F4AA}" destId="{54F24EB6-A794-49EC-AED1-BCD53C0E2792}" srcOrd="0" destOrd="0" presId="urn:microsoft.com/office/officeart/2008/layout/SquareAccentList"/>
    <dgm:cxn modelId="{FCE1ABBD-436B-4400-8897-CCC2AF0C1476}" srcId="{5EA1B1E9-C6B9-4523-A338-FABDA47E8C4F}" destId="{05DFE1B3-1B73-4A38-B099-71799EE25808}" srcOrd="0" destOrd="0" parTransId="{81CD8BF2-2658-4055-8304-CFD860030C95}" sibTransId="{07BBCCDE-A80D-4927-B23F-5B1AC2E29C56}"/>
    <dgm:cxn modelId="{4832548C-AF13-4C26-99A4-E4FF5A684368}" srcId="{5EA1B1E9-C6B9-4523-A338-FABDA47E8C4F}" destId="{4C3D5DD6-7CD8-4FB3-99BC-2EB3DA9734FE}" srcOrd="1" destOrd="0" parTransId="{1DC3E6AF-6CC7-4E06-A14C-E94733EA1DAD}" sibTransId="{615BB103-2F9E-4183-B6C8-DB79307866F9}"/>
    <dgm:cxn modelId="{98A75BFA-39D4-4CEF-A028-8FEC7A1E1A3B}" type="presOf" srcId="{7AC89260-A14D-487F-BBD7-0C9ED5BD0B03}" destId="{F8D39610-D83D-4EDF-9CE0-DC37FDD5B84B}" srcOrd="0" destOrd="0" presId="urn:microsoft.com/office/officeart/2008/layout/SquareAccentList"/>
    <dgm:cxn modelId="{BF4373EF-41DF-4A6C-B1E3-FBF84E2DF6C9}" type="presOf" srcId="{B607C1F3-28CF-4C95-BDF7-16027F676A9F}" destId="{E00DA015-EEB5-4B45-9A67-C21C4E98FAAF}" srcOrd="0" destOrd="0" presId="urn:microsoft.com/office/officeart/2008/layout/SquareAccentList"/>
    <dgm:cxn modelId="{9D594A96-EDD7-40DA-BE73-DFD458532AB8}" srcId="{4C3D5DD6-7CD8-4FB3-99BC-2EB3DA9734FE}" destId="{1948A4A9-7C47-42C6-82E1-C547CE5FFF39}" srcOrd="2" destOrd="0" parTransId="{D34D5CE6-0707-4242-85EC-6D34B4FC6116}" sibTransId="{82E56A3F-2F1C-4538-A4A6-F299B5526F4C}"/>
    <dgm:cxn modelId="{3B7C8BEE-7B4E-4881-877A-761537617EDD}" srcId="{05DFE1B3-1B73-4A38-B099-71799EE25808}" destId="{B607C1F3-28CF-4C95-BDF7-16027F676A9F}" srcOrd="2" destOrd="0" parTransId="{B715D471-2653-4AE2-A802-2E9AF7F4F95F}" sibTransId="{2707EEC8-3DDF-4DC0-822F-5CF22E576EE0}"/>
    <dgm:cxn modelId="{4CAC549D-0D15-42B9-90D3-AD6C2C3C5814}" type="presParOf" srcId="{D312E8AD-CE4C-406E-BBE2-8EFECA3BAFA8}" destId="{86D92D5D-9A90-4E01-B041-31A75A308B65}" srcOrd="0" destOrd="0" presId="urn:microsoft.com/office/officeart/2008/layout/SquareAccentList"/>
    <dgm:cxn modelId="{B5AC1B17-45A6-458F-B704-56FFD6658163}" type="presParOf" srcId="{86D92D5D-9A90-4E01-B041-31A75A308B65}" destId="{86231B01-A987-400A-86B3-3302BE164D87}" srcOrd="0" destOrd="0" presId="urn:microsoft.com/office/officeart/2008/layout/SquareAccentList"/>
    <dgm:cxn modelId="{0B1250F0-190F-4DB7-A832-5828D5C1BB81}" type="presParOf" srcId="{86231B01-A987-400A-86B3-3302BE164D87}" destId="{3CCF0F2D-4DCD-42F7-890E-5B15EAF21688}" srcOrd="0" destOrd="0" presId="urn:microsoft.com/office/officeart/2008/layout/SquareAccentList"/>
    <dgm:cxn modelId="{26F016C8-9877-4FB7-8821-16A31DF09501}" type="presParOf" srcId="{86231B01-A987-400A-86B3-3302BE164D87}" destId="{C2C3ABBF-F860-425F-8D3D-0D0CEAABF46C}" srcOrd="1" destOrd="0" presId="urn:microsoft.com/office/officeart/2008/layout/SquareAccentList"/>
    <dgm:cxn modelId="{1D7654DD-152E-4BC3-9AA9-3198F18BF641}" type="presParOf" srcId="{86231B01-A987-400A-86B3-3302BE164D87}" destId="{450BFD8E-0E35-4448-BEB8-7414D76B129B}" srcOrd="2" destOrd="0" presId="urn:microsoft.com/office/officeart/2008/layout/SquareAccentList"/>
    <dgm:cxn modelId="{E5E5D9BF-7413-4E6F-8044-E8BB20A794C2}" type="presParOf" srcId="{86D92D5D-9A90-4E01-B041-31A75A308B65}" destId="{4CEA26B5-EF3F-4E6B-9EB7-A0F32E16C2E2}" srcOrd="1" destOrd="0" presId="urn:microsoft.com/office/officeart/2008/layout/SquareAccentList"/>
    <dgm:cxn modelId="{51265760-8AD0-4E6B-9469-93B156216CC5}" type="presParOf" srcId="{4CEA26B5-EF3F-4E6B-9EB7-A0F32E16C2E2}" destId="{5CD95CDF-A1FC-4309-BF65-FA3E18FF3C46}" srcOrd="0" destOrd="0" presId="urn:microsoft.com/office/officeart/2008/layout/SquareAccentList"/>
    <dgm:cxn modelId="{4D34C46E-B965-4AD8-87F6-B8FC0A21DD3D}" type="presParOf" srcId="{5CD95CDF-A1FC-4309-BF65-FA3E18FF3C46}" destId="{4BC3EC41-F11D-4359-9809-E982762C9F7D}" srcOrd="0" destOrd="0" presId="urn:microsoft.com/office/officeart/2008/layout/SquareAccentList"/>
    <dgm:cxn modelId="{1EB28B54-3DB0-4C3E-A2D1-89A0CAB4ABF3}" type="presParOf" srcId="{5CD95CDF-A1FC-4309-BF65-FA3E18FF3C46}" destId="{96CEA008-BD7F-484E-907D-BA070B033313}" srcOrd="1" destOrd="0" presId="urn:microsoft.com/office/officeart/2008/layout/SquareAccentList"/>
    <dgm:cxn modelId="{846B3426-A9E2-4EDA-9E8B-DE31A30B3CAE}" type="presParOf" srcId="{4CEA26B5-EF3F-4E6B-9EB7-A0F32E16C2E2}" destId="{B66F3FB9-7A99-423E-A46E-2424BD090E53}" srcOrd="1" destOrd="0" presId="urn:microsoft.com/office/officeart/2008/layout/SquareAccentList"/>
    <dgm:cxn modelId="{8D42E1AC-4123-4C5C-9249-173601F60BEF}" type="presParOf" srcId="{B66F3FB9-7A99-423E-A46E-2424BD090E53}" destId="{CAEEA5E2-C8E1-40B8-83CB-2EB09BEA3771}" srcOrd="0" destOrd="0" presId="urn:microsoft.com/office/officeart/2008/layout/SquareAccentList"/>
    <dgm:cxn modelId="{86BF6535-C375-4EF2-AE44-8EAD9033B6AF}" type="presParOf" srcId="{B66F3FB9-7A99-423E-A46E-2424BD090E53}" destId="{37752319-0A09-40DF-9A43-C95694AC4417}" srcOrd="1" destOrd="0" presId="urn:microsoft.com/office/officeart/2008/layout/SquareAccentList"/>
    <dgm:cxn modelId="{A1F256EF-C5A0-403E-856B-BB0B3C4EC91A}" type="presParOf" srcId="{4CEA26B5-EF3F-4E6B-9EB7-A0F32E16C2E2}" destId="{339176D5-C4D9-42F8-94E3-A92711F2BEB9}" srcOrd="2" destOrd="0" presId="urn:microsoft.com/office/officeart/2008/layout/SquareAccentList"/>
    <dgm:cxn modelId="{D661E06D-334A-4DF2-B80C-E99BA96AEFA2}" type="presParOf" srcId="{339176D5-C4D9-42F8-94E3-A92711F2BEB9}" destId="{6F0E6B72-8AAF-471C-92DE-B2C81C5A0280}" srcOrd="0" destOrd="0" presId="urn:microsoft.com/office/officeart/2008/layout/SquareAccentList"/>
    <dgm:cxn modelId="{AC6B4E91-CBB9-4877-B563-7C7008D0D704}" type="presParOf" srcId="{339176D5-C4D9-42F8-94E3-A92711F2BEB9}" destId="{E00DA015-EEB5-4B45-9A67-C21C4E98FAAF}" srcOrd="1" destOrd="0" presId="urn:microsoft.com/office/officeart/2008/layout/SquareAccentList"/>
    <dgm:cxn modelId="{FCCB8FFB-58B1-4774-80C3-14F36B6583D3}" type="presParOf" srcId="{4CEA26B5-EF3F-4E6B-9EB7-A0F32E16C2E2}" destId="{1C0BE697-430E-43E3-9207-27266AA40290}" srcOrd="3" destOrd="0" presId="urn:microsoft.com/office/officeart/2008/layout/SquareAccentList"/>
    <dgm:cxn modelId="{3E71DFE8-8262-4737-B671-EB28FCF75167}" type="presParOf" srcId="{1C0BE697-430E-43E3-9207-27266AA40290}" destId="{780D548D-7888-438C-9492-528A115E00F6}" srcOrd="0" destOrd="0" presId="urn:microsoft.com/office/officeart/2008/layout/SquareAccentList"/>
    <dgm:cxn modelId="{AEB330E0-40CC-4052-9336-D1E928412F0D}" type="presParOf" srcId="{1C0BE697-430E-43E3-9207-27266AA40290}" destId="{4ABACFDE-AA4A-480E-AEBA-6A720D998044}" srcOrd="1" destOrd="0" presId="urn:microsoft.com/office/officeart/2008/layout/SquareAccentList"/>
    <dgm:cxn modelId="{B2CDE08B-5B11-4D20-94A0-E6275E7E8926}" type="presParOf" srcId="{D312E8AD-CE4C-406E-BBE2-8EFECA3BAFA8}" destId="{AAD799F7-7E17-4E25-BC43-A5675CA1A076}" srcOrd="1" destOrd="0" presId="urn:microsoft.com/office/officeart/2008/layout/SquareAccentList"/>
    <dgm:cxn modelId="{3D78EE4F-18E6-4E67-A69A-C21058B66815}" type="presParOf" srcId="{AAD799F7-7E17-4E25-BC43-A5675CA1A076}" destId="{BCF8A777-BE2E-427E-9641-48D7FF3D1E2A}" srcOrd="0" destOrd="0" presId="urn:microsoft.com/office/officeart/2008/layout/SquareAccentList"/>
    <dgm:cxn modelId="{3B141B1D-771C-47A6-A910-AC8628DE08B5}" type="presParOf" srcId="{BCF8A777-BE2E-427E-9641-48D7FF3D1E2A}" destId="{70C262B8-C3F4-4E91-8BCC-A0F88F5B9644}" srcOrd="0" destOrd="0" presId="urn:microsoft.com/office/officeart/2008/layout/SquareAccentList"/>
    <dgm:cxn modelId="{EE1D194D-D3D7-4C12-A056-986E6E4D8B30}" type="presParOf" srcId="{BCF8A777-BE2E-427E-9641-48D7FF3D1E2A}" destId="{643E46F6-E6DF-4D64-9246-0C4E0FA1C748}" srcOrd="1" destOrd="0" presId="urn:microsoft.com/office/officeart/2008/layout/SquareAccentList"/>
    <dgm:cxn modelId="{B2CA6412-7F98-4F85-A701-88EDC6292B51}" type="presParOf" srcId="{BCF8A777-BE2E-427E-9641-48D7FF3D1E2A}" destId="{4F705A3E-63B8-4A22-A3E8-6947EBBAB445}" srcOrd="2" destOrd="0" presId="urn:microsoft.com/office/officeart/2008/layout/SquareAccentList"/>
    <dgm:cxn modelId="{D1C63EC3-9C68-4DDC-AFE2-AE489648F1BB}" type="presParOf" srcId="{AAD799F7-7E17-4E25-BC43-A5675CA1A076}" destId="{A71BC612-7CFF-4528-A9E8-03FBBF0EC9E2}" srcOrd="1" destOrd="0" presId="urn:microsoft.com/office/officeart/2008/layout/SquareAccentList"/>
    <dgm:cxn modelId="{0268B661-21D8-4C69-96B8-839E83790D5A}" type="presParOf" srcId="{A71BC612-7CFF-4528-A9E8-03FBBF0EC9E2}" destId="{C834CD9C-729C-4551-A4E8-1174BBC86F64}" srcOrd="0" destOrd="0" presId="urn:microsoft.com/office/officeart/2008/layout/SquareAccentList"/>
    <dgm:cxn modelId="{BB464A72-C809-473C-8502-430F977B4CBF}" type="presParOf" srcId="{C834CD9C-729C-4551-A4E8-1174BBC86F64}" destId="{6E5EECF4-24D2-4A8A-B49F-304FC0411B48}" srcOrd="0" destOrd="0" presId="urn:microsoft.com/office/officeart/2008/layout/SquareAccentList"/>
    <dgm:cxn modelId="{48C65FFF-6A26-41BE-B512-F0741E9869B6}" type="presParOf" srcId="{C834CD9C-729C-4551-A4E8-1174BBC86F64}" destId="{54F24EB6-A794-49EC-AED1-BCD53C0E2792}" srcOrd="1" destOrd="0" presId="urn:microsoft.com/office/officeart/2008/layout/SquareAccentList"/>
    <dgm:cxn modelId="{77B9977C-A8A6-47B4-9E8C-9CC5989401C8}" type="presParOf" srcId="{A71BC612-7CFF-4528-A9E8-03FBBF0EC9E2}" destId="{7B942A0B-1A7B-42F7-B43B-81E481784320}" srcOrd="1" destOrd="0" presId="urn:microsoft.com/office/officeart/2008/layout/SquareAccentList"/>
    <dgm:cxn modelId="{B92CBB05-E912-414C-8879-E8EBAE62AA9B}" type="presParOf" srcId="{7B942A0B-1A7B-42F7-B43B-81E481784320}" destId="{C1620720-1FC7-4D20-BAA9-7E638844D274}" srcOrd="0" destOrd="0" presId="urn:microsoft.com/office/officeart/2008/layout/SquareAccentList"/>
    <dgm:cxn modelId="{5C8A9EB4-325F-4812-A05F-59B5751ABB88}" type="presParOf" srcId="{7B942A0B-1A7B-42F7-B43B-81E481784320}" destId="{FF96273E-B7A8-43E9-A32F-59AF2F43CCE5}" srcOrd="1" destOrd="0" presId="urn:microsoft.com/office/officeart/2008/layout/SquareAccentList"/>
    <dgm:cxn modelId="{AA469FBC-F64A-4EF5-8117-9321E3C39165}" type="presParOf" srcId="{A71BC612-7CFF-4528-A9E8-03FBBF0EC9E2}" destId="{52C0F381-C0F9-47C9-A867-2F8EB6F5E7F2}" srcOrd="2" destOrd="0" presId="urn:microsoft.com/office/officeart/2008/layout/SquareAccentList"/>
    <dgm:cxn modelId="{DB143889-2832-4D41-99FD-87883F8C6009}" type="presParOf" srcId="{52C0F381-C0F9-47C9-A867-2F8EB6F5E7F2}" destId="{0D956C39-66C3-41BA-B218-BDEBCEFD69DC}" srcOrd="0" destOrd="0" presId="urn:microsoft.com/office/officeart/2008/layout/SquareAccentList"/>
    <dgm:cxn modelId="{7536F8F5-EF15-4EAD-9357-ECA4602EBA81}" type="presParOf" srcId="{52C0F381-C0F9-47C9-A867-2F8EB6F5E7F2}" destId="{F406FBF4-7B3B-4AA1-BFA0-A3B8497A3CB6}" srcOrd="1" destOrd="0" presId="urn:microsoft.com/office/officeart/2008/layout/SquareAccentList"/>
    <dgm:cxn modelId="{98B612F0-81A3-488A-9C4F-A89B14486B04}" type="presParOf" srcId="{A71BC612-7CFF-4528-A9E8-03FBBF0EC9E2}" destId="{DFE64817-14C8-4194-9BB0-30A6402AEA05}" srcOrd="3" destOrd="0" presId="urn:microsoft.com/office/officeart/2008/layout/SquareAccentList"/>
    <dgm:cxn modelId="{5BD634E1-697F-4531-8B2A-FA6B4437AFEC}" type="presParOf" srcId="{DFE64817-14C8-4194-9BB0-30A6402AEA05}" destId="{028A290A-DB86-4F6B-A4AE-E26F2E25A0CC}" srcOrd="0" destOrd="0" presId="urn:microsoft.com/office/officeart/2008/layout/SquareAccentList"/>
    <dgm:cxn modelId="{10F290FD-F92C-4EB4-BF3E-3A44674A68E0}" type="presParOf" srcId="{DFE64817-14C8-4194-9BB0-30A6402AEA05}" destId="{F8D39610-D83D-4EDF-9CE0-DC37FDD5B84B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BBA616-EA2E-4C26-BEB7-38AB7EB67E1A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1D1D65-3183-4A3C-A271-1A5940BC21C1}">
      <dgm:prSet phldrT="[Text]"/>
      <dgm:spPr/>
      <dgm:t>
        <a:bodyPr/>
        <a:lstStyle/>
        <a:p>
          <a:r>
            <a:rPr lang="cs-CZ" dirty="0" smtClean="0"/>
            <a:t>Hierarchický model</a:t>
          </a:r>
          <a:endParaRPr lang="cs-CZ" dirty="0"/>
        </a:p>
      </dgm:t>
    </dgm:pt>
    <dgm:pt modelId="{E8E71E33-5FDD-430E-99B8-CA3B06972F47}" type="parTrans" cxnId="{B93912EB-FFC3-4DC5-9E18-BF9618493FC7}">
      <dgm:prSet/>
      <dgm:spPr/>
      <dgm:t>
        <a:bodyPr/>
        <a:lstStyle/>
        <a:p>
          <a:endParaRPr lang="cs-CZ"/>
        </a:p>
      </dgm:t>
    </dgm:pt>
    <dgm:pt modelId="{879A5F33-A967-4277-A460-AECCBD1F4D23}" type="sibTrans" cxnId="{B93912EB-FFC3-4DC5-9E18-BF9618493FC7}">
      <dgm:prSet/>
      <dgm:spPr/>
      <dgm:t>
        <a:bodyPr/>
        <a:lstStyle/>
        <a:p>
          <a:endParaRPr lang="cs-CZ"/>
        </a:p>
      </dgm:t>
    </dgm:pt>
    <dgm:pt modelId="{11D9F39A-234D-483C-BE78-E0E7968123E5}">
      <dgm:prSet phldrT="[Text]"/>
      <dgm:spPr/>
      <dgm:t>
        <a:bodyPr/>
        <a:lstStyle/>
        <a:p>
          <a:r>
            <a:rPr lang="cs-CZ" dirty="0" smtClean="0"/>
            <a:t>Status quo = bezpečí</a:t>
          </a:r>
          <a:endParaRPr lang="cs-CZ" dirty="0"/>
        </a:p>
      </dgm:t>
    </dgm:pt>
    <dgm:pt modelId="{46D2F822-C8EF-477A-997A-BD61365653E3}" type="parTrans" cxnId="{99F061DF-04CC-4CB6-9CA3-57ED496F3EE6}">
      <dgm:prSet/>
      <dgm:spPr/>
      <dgm:t>
        <a:bodyPr/>
        <a:lstStyle/>
        <a:p>
          <a:endParaRPr lang="cs-CZ"/>
        </a:p>
      </dgm:t>
    </dgm:pt>
    <dgm:pt modelId="{62098E4A-1A70-4BAA-8CDA-0E5FBE21049E}" type="sibTrans" cxnId="{99F061DF-04CC-4CB6-9CA3-57ED496F3EE6}">
      <dgm:prSet/>
      <dgm:spPr/>
      <dgm:t>
        <a:bodyPr/>
        <a:lstStyle/>
        <a:p>
          <a:endParaRPr lang="cs-CZ"/>
        </a:p>
      </dgm:t>
    </dgm:pt>
    <dgm:pt modelId="{F7A92923-87C7-4D7E-8B1F-1D516B56D8CC}">
      <dgm:prSet phldrT="[Text]"/>
      <dgm:spPr/>
      <dgm:t>
        <a:bodyPr/>
        <a:lstStyle/>
        <a:p>
          <a:r>
            <a:rPr lang="cs-CZ" dirty="0" smtClean="0"/>
            <a:t>Změna je problém</a:t>
          </a:r>
          <a:endParaRPr lang="cs-CZ" dirty="0"/>
        </a:p>
      </dgm:t>
    </dgm:pt>
    <dgm:pt modelId="{C48C2C76-C5AA-42DC-BD3A-3C2658CD8DF1}" type="parTrans" cxnId="{3038F3C5-73BE-4BCE-BE82-098B5BC6E721}">
      <dgm:prSet/>
      <dgm:spPr/>
      <dgm:t>
        <a:bodyPr/>
        <a:lstStyle/>
        <a:p>
          <a:endParaRPr lang="cs-CZ"/>
        </a:p>
      </dgm:t>
    </dgm:pt>
    <dgm:pt modelId="{29F993AA-C7BF-4834-A19E-78103701AF2F}" type="sibTrans" cxnId="{3038F3C5-73BE-4BCE-BE82-098B5BC6E721}">
      <dgm:prSet/>
      <dgm:spPr/>
      <dgm:t>
        <a:bodyPr/>
        <a:lstStyle/>
        <a:p>
          <a:endParaRPr lang="cs-CZ"/>
        </a:p>
      </dgm:t>
    </dgm:pt>
    <dgm:pt modelId="{16D48212-84B3-400F-B961-528FE5E0A9E7}">
      <dgm:prSet phldrT="[Text]"/>
      <dgm:spPr/>
      <dgm:t>
        <a:bodyPr/>
        <a:lstStyle/>
        <a:p>
          <a:r>
            <a:rPr lang="cs-CZ" dirty="0" smtClean="0"/>
            <a:t>To co máme je lepší (i když bolí)</a:t>
          </a:r>
        </a:p>
      </dgm:t>
    </dgm:pt>
    <dgm:pt modelId="{B93F99B3-C415-4FF7-9F89-072DD9DC45AA}" type="parTrans" cxnId="{36DA9E60-4B04-4BD4-AF16-78076ACAE093}">
      <dgm:prSet/>
      <dgm:spPr/>
      <dgm:t>
        <a:bodyPr/>
        <a:lstStyle/>
        <a:p>
          <a:endParaRPr lang="cs-CZ"/>
        </a:p>
      </dgm:t>
    </dgm:pt>
    <dgm:pt modelId="{69DA278D-5F9A-4B31-AB3B-A8BA5E257675}" type="sibTrans" cxnId="{36DA9E60-4B04-4BD4-AF16-78076ACAE093}">
      <dgm:prSet/>
      <dgm:spPr/>
      <dgm:t>
        <a:bodyPr/>
        <a:lstStyle/>
        <a:p>
          <a:endParaRPr lang="cs-CZ"/>
        </a:p>
      </dgm:t>
    </dgm:pt>
    <dgm:pt modelId="{75B7AE13-5911-4A8F-A91F-EFA9A615EC5D}">
      <dgm:prSet phldrT="[Text]"/>
      <dgm:spPr/>
      <dgm:t>
        <a:bodyPr/>
        <a:lstStyle/>
        <a:p>
          <a:r>
            <a:rPr lang="cs-CZ" dirty="0" smtClean="0"/>
            <a:t>Model růstu</a:t>
          </a:r>
          <a:endParaRPr lang="cs-CZ" dirty="0"/>
        </a:p>
      </dgm:t>
    </dgm:pt>
    <dgm:pt modelId="{40050AAF-E827-44E8-9DBC-7B22944F5C83}" type="parTrans" cxnId="{C06B00F9-6B01-432E-85A7-49FC2BAAD310}">
      <dgm:prSet/>
      <dgm:spPr/>
      <dgm:t>
        <a:bodyPr/>
        <a:lstStyle/>
        <a:p>
          <a:endParaRPr lang="cs-CZ"/>
        </a:p>
      </dgm:t>
    </dgm:pt>
    <dgm:pt modelId="{4119EF09-F5ED-4505-9410-77D5C661835D}" type="sibTrans" cxnId="{C06B00F9-6B01-432E-85A7-49FC2BAAD310}">
      <dgm:prSet/>
      <dgm:spPr/>
      <dgm:t>
        <a:bodyPr/>
        <a:lstStyle/>
        <a:p>
          <a:endParaRPr lang="cs-CZ"/>
        </a:p>
      </dgm:t>
    </dgm:pt>
    <dgm:pt modelId="{291FD815-1E2A-434B-A6CE-9A7E6DE9FEC1}">
      <dgm:prSet phldrT="[Text]"/>
      <dgm:spPr/>
      <dgm:t>
        <a:bodyPr/>
        <a:lstStyle/>
        <a:p>
          <a:r>
            <a:rPr lang="cs-CZ" dirty="0" smtClean="0"/>
            <a:t>Radost z růstu	</a:t>
          </a:r>
          <a:endParaRPr lang="cs-CZ" dirty="0"/>
        </a:p>
      </dgm:t>
    </dgm:pt>
    <dgm:pt modelId="{02FDF129-DDF1-493F-86A4-FBE5F17734EA}" type="parTrans" cxnId="{9392A018-27C5-4DFC-8FD4-93E3E72C0B38}">
      <dgm:prSet/>
      <dgm:spPr/>
      <dgm:t>
        <a:bodyPr/>
        <a:lstStyle/>
        <a:p>
          <a:endParaRPr lang="cs-CZ"/>
        </a:p>
      </dgm:t>
    </dgm:pt>
    <dgm:pt modelId="{09951DBE-A908-4DB4-B2AE-401BE4F7779B}" type="sibTrans" cxnId="{9392A018-27C5-4DFC-8FD4-93E3E72C0B38}">
      <dgm:prSet/>
      <dgm:spPr/>
      <dgm:t>
        <a:bodyPr/>
        <a:lstStyle/>
        <a:p>
          <a:endParaRPr lang="cs-CZ"/>
        </a:p>
      </dgm:t>
    </dgm:pt>
    <dgm:pt modelId="{ADB80F19-7F16-45D2-99C3-10ED39DD494D}">
      <dgm:prSet phldrT="[Text]"/>
      <dgm:spPr/>
      <dgm:t>
        <a:bodyPr/>
        <a:lstStyle/>
        <a:p>
          <a:r>
            <a:rPr lang="cs-CZ" dirty="0" smtClean="0"/>
            <a:t>Změna je příležitost</a:t>
          </a:r>
          <a:endParaRPr lang="cs-CZ" dirty="0"/>
        </a:p>
      </dgm:t>
    </dgm:pt>
    <dgm:pt modelId="{2B46323B-BC35-4CE4-9608-A9CF63132F6B}" type="parTrans" cxnId="{51BFE77F-DDAD-4DD7-A695-F6929F61B215}">
      <dgm:prSet/>
      <dgm:spPr/>
      <dgm:t>
        <a:bodyPr/>
        <a:lstStyle/>
        <a:p>
          <a:endParaRPr lang="cs-CZ"/>
        </a:p>
      </dgm:t>
    </dgm:pt>
    <dgm:pt modelId="{6733D777-B847-45E9-82A5-967E38775823}" type="sibTrans" cxnId="{51BFE77F-DDAD-4DD7-A695-F6929F61B215}">
      <dgm:prSet/>
      <dgm:spPr/>
      <dgm:t>
        <a:bodyPr/>
        <a:lstStyle/>
        <a:p>
          <a:endParaRPr lang="cs-CZ"/>
        </a:p>
      </dgm:t>
    </dgm:pt>
    <dgm:pt modelId="{FF2D257E-4649-4232-975D-47E587116524}">
      <dgm:prSet phldrT="[Text]"/>
      <dgm:spPr/>
      <dgm:t>
        <a:bodyPr/>
        <a:lstStyle/>
        <a:p>
          <a:r>
            <a:rPr lang="cs-CZ" dirty="0" smtClean="0"/>
            <a:t>Bolest je důvod ke změně</a:t>
          </a:r>
          <a:endParaRPr lang="cs-CZ" dirty="0"/>
        </a:p>
      </dgm:t>
    </dgm:pt>
    <dgm:pt modelId="{91C23A59-0100-424C-85FB-C06B31F97885}" type="parTrans" cxnId="{D55F8CAE-E3CC-429B-8162-8D1758056194}">
      <dgm:prSet/>
      <dgm:spPr/>
      <dgm:t>
        <a:bodyPr/>
        <a:lstStyle/>
        <a:p>
          <a:endParaRPr lang="cs-CZ"/>
        </a:p>
      </dgm:t>
    </dgm:pt>
    <dgm:pt modelId="{68815B67-1881-4F4F-B922-16F191F8AB8C}" type="sibTrans" cxnId="{D55F8CAE-E3CC-429B-8162-8D1758056194}">
      <dgm:prSet/>
      <dgm:spPr/>
      <dgm:t>
        <a:bodyPr/>
        <a:lstStyle/>
        <a:p>
          <a:endParaRPr lang="cs-CZ"/>
        </a:p>
      </dgm:t>
    </dgm:pt>
    <dgm:pt modelId="{FB81D1A1-CC88-4B0B-8B2D-F208E517F562}">
      <dgm:prSet phldrT="[Text]"/>
      <dgm:spPr/>
      <dgm:t>
        <a:bodyPr/>
        <a:lstStyle/>
        <a:p>
          <a:r>
            <a:rPr lang="cs-CZ" dirty="0" smtClean="0"/>
            <a:t>Lidé so bojí neznámého</a:t>
          </a:r>
        </a:p>
      </dgm:t>
    </dgm:pt>
    <dgm:pt modelId="{4808D470-518A-4125-AD10-BFFF4624BAE9}" type="parTrans" cxnId="{C4CAF26C-EFFE-4D16-A7E1-AA8B5C879086}">
      <dgm:prSet/>
      <dgm:spPr/>
      <dgm:t>
        <a:bodyPr/>
        <a:lstStyle/>
        <a:p>
          <a:endParaRPr lang="cs-CZ"/>
        </a:p>
      </dgm:t>
    </dgm:pt>
    <dgm:pt modelId="{A766CC8F-D2D7-4025-A9F6-BE97DD3F55B2}" type="sibTrans" cxnId="{C4CAF26C-EFFE-4D16-A7E1-AA8B5C879086}">
      <dgm:prSet/>
      <dgm:spPr/>
      <dgm:t>
        <a:bodyPr/>
        <a:lstStyle/>
        <a:p>
          <a:endParaRPr lang="cs-CZ"/>
        </a:p>
      </dgm:t>
    </dgm:pt>
    <dgm:pt modelId="{C5FA070C-066F-492A-A39B-AEBC227214DF}">
      <dgm:prSet phldrT="[Text]"/>
      <dgm:spPr/>
      <dgm:t>
        <a:bodyPr/>
        <a:lstStyle/>
        <a:p>
          <a:r>
            <a:rPr lang="cs-CZ" dirty="0" smtClean="0"/>
            <a:t>Lidé rozlišují změny na + nebo –</a:t>
          </a:r>
        </a:p>
      </dgm:t>
    </dgm:pt>
    <dgm:pt modelId="{CA0D2B55-1FBC-4594-B7B4-D7808EAAA1C8}" type="parTrans" cxnId="{B6D215D4-BD33-421A-8199-16F525B8F642}">
      <dgm:prSet/>
      <dgm:spPr/>
      <dgm:t>
        <a:bodyPr/>
        <a:lstStyle/>
        <a:p>
          <a:endParaRPr lang="cs-CZ"/>
        </a:p>
      </dgm:t>
    </dgm:pt>
    <dgm:pt modelId="{50479362-A5B4-4273-B217-A4DA089A3359}" type="sibTrans" cxnId="{B6D215D4-BD33-421A-8199-16F525B8F642}">
      <dgm:prSet/>
      <dgm:spPr/>
      <dgm:t>
        <a:bodyPr/>
        <a:lstStyle/>
        <a:p>
          <a:endParaRPr lang="cs-CZ"/>
        </a:p>
      </dgm:t>
    </dgm:pt>
    <dgm:pt modelId="{E82FCBE9-718B-41AA-8B79-97373A114EC7}">
      <dgm:prSet phldrT="[Text]"/>
      <dgm:spPr/>
      <dgm:t>
        <a:bodyPr/>
        <a:lstStyle/>
        <a:p>
          <a:r>
            <a:rPr lang="cs-CZ" dirty="0" smtClean="0"/>
            <a:t>Změna vyvolává úzkost, strach</a:t>
          </a:r>
        </a:p>
      </dgm:t>
    </dgm:pt>
    <dgm:pt modelId="{7765730D-D864-46AF-9427-F2B376546C08}" type="parTrans" cxnId="{49474B76-68DB-4753-A8E5-B7888C23869A}">
      <dgm:prSet/>
      <dgm:spPr/>
      <dgm:t>
        <a:bodyPr/>
        <a:lstStyle/>
        <a:p>
          <a:endParaRPr lang="cs-CZ"/>
        </a:p>
      </dgm:t>
    </dgm:pt>
    <dgm:pt modelId="{9E236A3E-EDFC-4D4C-A9CA-67D1E16B1578}" type="sibTrans" cxnId="{49474B76-68DB-4753-A8E5-B7888C23869A}">
      <dgm:prSet/>
      <dgm:spPr/>
      <dgm:t>
        <a:bodyPr/>
        <a:lstStyle/>
        <a:p>
          <a:endParaRPr lang="cs-CZ"/>
        </a:p>
      </dgm:t>
    </dgm:pt>
    <dgm:pt modelId="{BC1CCE39-0500-457B-BDA2-DA7CB83864D2}">
      <dgm:prSet phldrT="[Text]"/>
      <dgm:spPr/>
      <dgm:t>
        <a:bodyPr/>
        <a:lstStyle/>
        <a:p>
          <a:r>
            <a:rPr lang="cs-CZ" dirty="0" smtClean="0"/>
            <a:t>Neznámé je záhada (může být rizikem i zdrojem)</a:t>
          </a:r>
        </a:p>
      </dgm:t>
    </dgm:pt>
    <dgm:pt modelId="{8BCA37B2-C515-434F-B6FD-E4F18ABE2068}" type="parTrans" cxnId="{CE61C5C5-784D-4598-BA50-AF2760478907}">
      <dgm:prSet/>
      <dgm:spPr/>
      <dgm:t>
        <a:bodyPr/>
        <a:lstStyle/>
        <a:p>
          <a:endParaRPr lang="cs-CZ"/>
        </a:p>
      </dgm:t>
    </dgm:pt>
    <dgm:pt modelId="{74DFE6FE-C265-4CDC-946D-82004575ACA9}" type="sibTrans" cxnId="{CE61C5C5-784D-4598-BA50-AF2760478907}">
      <dgm:prSet/>
      <dgm:spPr/>
      <dgm:t>
        <a:bodyPr/>
        <a:lstStyle/>
        <a:p>
          <a:endParaRPr lang="cs-CZ"/>
        </a:p>
      </dgm:t>
    </dgm:pt>
    <dgm:pt modelId="{D7FADCCF-1233-49BF-9D09-EFB059EBCFA2}">
      <dgm:prSet phldrT="[Text]"/>
      <dgm:spPr/>
      <dgm:t>
        <a:bodyPr/>
        <a:lstStyle/>
        <a:p>
          <a:r>
            <a:rPr lang="cs-CZ" dirty="0" smtClean="0"/>
            <a:t>Změna vyvolává vzrušení </a:t>
          </a:r>
        </a:p>
      </dgm:t>
    </dgm:pt>
    <dgm:pt modelId="{17FB9BD6-3E76-47D4-B59E-965CF47CD444}" type="parTrans" cxnId="{DB73CE01-A51E-435C-BDA7-B9C54644B48C}">
      <dgm:prSet/>
      <dgm:spPr/>
      <dgm:t>
        <a:bodyPr/>
        <a:lstStyle/>
        <a:p>
          <a:endParaRPr lang="cs-CZ"/>
        </a:p>
      </dgm:t>
    </dgm:pt>
    <dgm:pt modelId="{0A424F42-7A87-4731-81F6-AF1BF02C73DA}" type="sibTrans" cxnId="{DB73CE01-A51E-435C-BDA7-B9C54644B48C}">
      <dgm:prSet/>
      <dgm:spPr/>
      <dgm:t>
        <a:bodyPr/>
        <a:lstStyle/>
        <a:p>
          <a:endParaRPr lang="cs-CZ"/>
        </a:p>
      </dgm:t>
    </dgm:pt>
    <dgm:pt modelId="{C0D008CA-0641-4655-B401-9025A8DEF1B7}" type="pres">
      <dgm:prSet presAssocID="{48BBA616-EA2E-4C26-BEB7-38AB7EB67E1A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D2E19F6F-6371-40D3-89D3-1014F205BD8E}" type="pres">
      <dgm:prSet presAssocID="{531D1D65-3183-4A3C-A271-1A5940BC21C1}" presName="root" presStyleCnt="0">
        <dgm:presLayoutVars>
          <dgm:chMax/>
          <dgm:chPref/>
        </dgm:presLayoutVars>
      </dgm:prSet>
      <dgm:spPr/>
    </dgm:pt>
    <dgm:pt modelId="{2740C16A-D4B6-4279-A03F-64ACB596451A}" type="pres">
      <dgm:prSet presAssocID="{531D1D65-3183-4A3C-A271-1A5940BC21C1}" presName="rootComposite" presStyleCnt="0">
        <dgm:presLayoutVars/>
      </dgm:prSet>
      <dgm:spPr/>
    </dgm:pt>
    <dgm:pt modelId="{C1F73DC1-C193-4AEF-AC2B-E66D620A80E0}" type="pres">
      <dgm:prSet presAssocID="{531D1D65-3183-4A3C-A271-1A5940BC21C1}" presName="ParentAccent" presStyleLbl="alignNode1" presStyleIdx="0" presStyleCnt="2"/>
      <dgm:spPr/>
    </dgm:pt>
    <dgm:pt modelId="{FA590D53-F52A-48C8-AA8A-ADC3FFA13363}" type="pres">
      <dgm:prSet presAssocID="{531D1D65-3183-4A3C-A271-1A5940BC21C1}" presName="ParentSmallAccent" presStyleLbl="fgAcc1" presStyleIdx="0" presStyleCnt="2"/>
      <dgm:spPr/>
    </dgm:pt>
    <dgm:pt modelId="{DF418C7A-487B-4975-8601-CC64528D4CC0}" type="pres">
      <dgm:prSet presAssocID="{531D1D65-3183-4A3C-A271-1A5940BC21C1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CE18B4-4BE1-4B54-8D44-9D0759EDFE61}" type="pres">
      <dgm:prSet presAssocID="{531D1D65-3183-4A3C-A271-1A5940BC21C1}" presName="childShape" presStyleCnt="0">
        <dgm:presLayoutVars>
          <dgm:chMax val="0"/>
          <dgm:chPref val="0"/>
        </dgm:presLayoutVars>
      </dgm:prSet>
      <dgm:spPr/>
    </dgm:pt>
    <dgm:pt modelId="{B27BFBD7-B43E-4135-981A-BAA7CB0F8576}" type="pres">
      <dgm:prSet presAssocID="{11D9F39A-234D-483C-BE78-E0E7968123E5}" presName="childComposite" presStyleCnt="0">
        <dgm:presLayoutVars>
          <dgm:chMax val="0"/>
          <dgm:chPref val="0"/>
        </dgm:presLayoutVars>
      </dgm:prSet>
      <dgm:spPr/>
    </dgm:pt>
    <dgm:pt modelId="{7110C45F-B6BC-4947-B596-73D381C98760}" type="pres">
      <dgm:prSet presAssocID="{11D9F39A-234D-483C-BE78-E0E7968123E5}" presName="ChildAccent" presStyleLbl="solidFgAcc1" presStyleIdx="0" presStyleCnt="11"/>
      <dgm:spPr/>
    </dgm:pt>
    <dgm:pt modelId="{851B7C22-0D9E-4E5B-838D-22578D2CF913}" type="pres">
      <dgm:prSet presAssocID="{11D9F39A-234D-483C-BE78-E0E7968123E5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867405-4E0D-488C-B56A-8FA44FE90574}" type="pres">
      <dgm:prSet presAssocID="{F7A92923-87C7-4D7E-8B1F-1D516B56D8CC}" presName="childComposite" presStyleCnt="0">
        <dgm:presLayoutVars>
          <dgm:chMax val="0"/>
          <dgm:chPref val="0"/>
        </dgm:presLayoutVars>
      </dgm:prSet>
      <dgm:spPr/>
    </dgm:pt>
    <dgm:pt modelId="{050C3411-BD59-4661-8E4B-1121F498943E}" type="pres">
      <dgm:prSet presAssocID="{F7A92923-87C7-4D7E-8B1F-1D516B56D8CC}" presName="ChildAccent" presStyleLbl="solidFgAcc1" presStyleIdx="1" presStyleCnt="11"/>
      <dgm:spPr/>
    </dgm:pt>
    <dgm:pt modelId="{7A6CAEC1-7B3B-449C-B46D-8D9A5D409311}" type="pres">
      <dgm:prSet presAssocID="{F7A92923-87C7-4D7E-8B1F-1D516B56D8CC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566594-648F-4F9C-85C9-372F237D389A}" type="pres">
      <dgm:prSet presAssocID="{16D48212-84B3-400F-B961-528FE5E0A9E7}" presName="childComposite" presStyleCnt="0">
        <dgm:presLayoutVars>
          <dgm:chMax val="0"/>
          <dgm:chPref val="0"/>
        </dgm:presLayoutVars>
      </dgm:prSet>
      <dgm:spPr/>
    </dgm:pt>
    <dgm:pt modelId="{AC9A9D97-618D-45A7-86FB-BF63641F6E5B}" type="pres">
      <dgm:prSet presAssocID="{16D48212-84B3-400F-B961-528FE5E0A9E7}" presName="ChildAccent" presStyleLbl="solidFgAcc1" presStyleIdx="2" presStyleCnt="11"/>
      <dgm:spPr/>
    </dgm:pt>
    <dgm:pt modelId="{23632D8F-C756-4706-867E-7A8C7229962D}" type="pres">
      <dgm:prSet presAssocID="{16D48212-84B3-400F-B961-528FE5E0A9E7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C14B7F-5276-4750-9F1D-44B1238BFF10}" type="pres">
      <dgm:prSet presAssocID="{FB81D1A1-CC88-4B0B-8B2D-F208E517F562}" presName="childComposite" presStyleCnt="0">
        <dgm:presLayoutVars>
          <dgm:chMax val="0"/>
          <dgm:chPref val="0"/>
        </dgm:presLayoutVars>
      </dgm:prSet>
      <dgm:spPr/>
    </dgm:pt>
    <dgm:pt modelId="{F6313B9E-6BC6-4740-BDE1-D06E9D8BF4FC}" type="pres">
      <dgm:prSet presAssocID="{FB81D1A1-CC88-4B0B-8B2D-F208E517F562}" presName="ChildAccent" presStyleLbl="solidFgAcc1" presStyleIdx="3" presStyleCnt="11"/>
      <dgm:spPr/>
    </dgm:pt>
    <dgm:pt modelId="{5E318862-F83F-4E77-98FE-521C49811550}" type="pres">
      <dgm:prSet presAssocID="{FB81D1A1-CC88-4B0B-8B2D-F208E517F562}" presName="Child" presStyleLbl="revTx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912FB6-5205-485F-B14E-354B1FED939E}" type="pres">
      <dgm:prSet presAssocID="{C5FA070C-066F-492A-A39B-AEBC227214DF}" presName="childComposite" presStyleCnt="0">
        <dgm:presLayoutVars>
          <dgm:chMax val="0"/>
          <dgm:chPref val="0"/>
        </dgm:presLayoutVars>
      </dgm:prSet>
      <dgm:spPr/>
    </dgm:pt>
    <dgm:pt modelId="{3B1660FF-A527-4380-8DE4-F43E8CE4521A}" type="pres">
      <dgm:prSet presAssocID="{C5FA070C-066F-492A-A39B-AEBC227214DF}" presName="ChildAccent" presStyleLbl="solidFgAcc1" presStyleIdx="4" presStyleCnt="11"/>
      <dgm:spPr/>
    </dgm:pt>
    <dgm:pt modelId="{138B3421-BF62-4641-BDF2-E53A33D47F66}" type="pres">
      <dgm:prSet presAssocID="{C5FA070C-066F-492A-A39B-AEBC227214DF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9975D5-CE47-4015-9451-2B5679339A6F}" type="pres">
      <dgm:prSet presAssocID="{E82FCBE9-718B-41AA-8B79-97373A114EC7}" presName="childComposite" presStyleCnt="0">
        <dgm:presLayoutVars>
          <dgm:chMax val="0"/>
          <dgm:chPref val="0"/>
        </dgm:presLayoutVars>
      </dgm:prSet>
      <dgm:spPr/>
    </dgm:pt>
    <dgm:pt modelId="{511F0625-FAAE-4287-8F3B-4DEB7D0F550E}" type="pres">
      <dgm:prSet presAssocID="{E82FCBE9-718B-41AA-8B79-97373A114EC7}" presName="ChildAccent" presStyleLbl="solidFgAcc1" presStyleIdx="5" presStyleCnt="11"/>
      <dgm:spPr/>
    </dgm:pt>
    <dgm:pt modelId="{F6894841-2A8B-4DD7-9CBE-1B76F31320D3}" type="pres">
      <dgm:prSet presAssocID="{E82FCBE9-718B-41AA-8B79-97373A114EC7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1509D8-A59B-444D-9855-14771907E862}" type="pres">
      <dgm:prSet presAssocID="{75B7AE13-5911-4A8F-A91F-EFA9A615EC5D}" presName="root" presStyleCnt="0">
        <dgm:presLayoutVars>
          <dgm:chMax/>
          <dgm:chPref/>
        </dgm:presLayoutVars>
      </dgm:prSet>
      <dgm:spPr/>
    </dgm:pt>
    <dgm:pt modelId="{6CA87A4E-D4D8-4E0A-9F44-10E9BE84F170}" type="pres">
      <dgm:prSet presAssocID="{75B7AE13-5911-4A8F-A91F-EFA9A615EC5D}" presName="rootComposite" presStyleCnt="0">
        <dgm:presLayoutVars/>
      </dgm:prSet>
      <dgm:spPr/>
    </dgm:pt>
    <dgm:pt modelId="{B7DD34CD-201A-4AD0-B7AE-06DD1A3E136A}" type="pres">
      <dgm:prSet presAssocID="{75B7AE13-5911-4A8F-A91F-EFA9A615EC5D}" presName="ParentAccent" presStyleLbl="alignNode1" presStyleIdx="1" presStyleCnt="2"/>
      <dgm:spPr/>
    </dgm:pt>
    <dgm:pt modelId="{81FFA04A-553D-4BBD-A7AB-A072C6D00C6C}" type="pres">
      <dgm:prSet presAssocID="{75B7AE13-5911-4A8F-A91F-EFA9A615EC5D}" presName="ParentSmallAccent" presStyleLbl="fgAcc1" presStyleIdx="1" presStyleCnt="2"/>
      <dgm:spPr/>
    </dgm:pt>
    <dgm:pt modelId="{65670450-7502-4048-B396-F4FEF363A120}" type="pres">
      <dgm:prSet presAssocID="{75B7AE13-5911-4A8F-A91F-EFA9A615EC5D}" presName="Parent" presStyleLbl="revTx" presStyleIdx="7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046E43-2E27-46B5-B283-EAA7D0AFB2FC}" type="pres">
      <dgm:prSet presAssocID="{75B7AE13-5911-4A8F-A91F-EFA9A615EC5D}" presName="childShape" presStyleCnt="0">
        <dgm:presLayoutVars>
          <dgm:chMax val="0"/>
          <dgm:chPref val="0"/>
        </dgm:presLayoutVars>
      </dgm:prSet>
      <dgm:spPr/>
    </dgm:pt>
    <dgm:pt modelId="{9196678F-F34F-419B-A1A1-55654F3EB059}" type="pres">
      <dgm:prSet presAssocID="{291FD815-1E2A-434B-A6CE-9A7E6DE9FEC1}" presName="childComposite" presStyleCnt="0">
        <dgm:presLayoutVars>
          <dgm:chMax val="0"/>
          <dgm:chPref val="0"/>
        </dgm:presLayoutVars>
      </dgm:prSet>
      <dgm:spPr/>
    </dgm:pt>
    <dgm:pt modelId="{3A9B8362-AAEE-4CC8-9DC0-6DC12791BFFB}" type="pres">
      <dgm:prSet presAssocID="{291FD815-1E2A-434B-A6CE-9A7E6DE9FEC1}" presName="ChildAccent" presStyleLbl="solidFgAcc1" presStyleIdx="6" presStyleCnt="11"/>
      <dgm:spPr/>
    </dgm:pt>
    <dgm:pt modelId="{1ABD6445-D30D-440A-BACD-3F135BA37A57}" type="pres">
      <dgm:prSet presAssocID="{291FD815-1E2A-434B-A6CE-9A7E6DE9FEC1}" presName="Child" presStyleLbl="revTx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1EC698-2403-405D-94C0-CD199AA80831}" type="pres">
      <dgm:prSet presAssocID="{ADB80F19-7F16-45D2-99C3-10ED39DD494D}" presName="childComposite" presStyleCnt="0">
        <dgm:presLayoutVars>
          <dgm:chMax val="0"/>
          <dgm:chPref val="0"/>
        </dgm:presLayoutVars>
      </dgm:prSet>
      <dgm:spPr/>
    </dgm:pt>
    <dgm:pt modelId="{4F9F346F-58EF-4DE1-BEC6-B6D7B3CAA3E7}" type="pres">
      <dgm:prSet presAssocID="{ADB80F19-7F16-45D2-99C3-10ED39DD494D}" presName="ChildAccent" presStyleLbl="solidFgAcc1" presStyleIdx="7" presStyleCnt="11"/>
      <dgm:spPr/>
    </dgm:pt>
    <dgm:pt modelId="{3290EC83-4376-4162-9471-C7C477C6D36E}" type="pres">
      <dgm:prSet presAssocID="{ADB80F19-7F16-45D2-99C3-10ED39DD494D}" presName="Child" presStyleLbl="revTx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F6A108-324A-4CF4-B602-42B3E74CC8A7}" type="pres">
      <dgm:prSet presAssocID="{FF2D257E-4649-4232-975D-47E587116524}" presName="childComposite" presStyleCnt="0">
        <dgm:presLayoutVars>
          <dgm:chMax val="0"/>
          <dgm:chPref val="0"/>
        </dgm:presLayoutVars>
      </dgm:prSet>
      <dgm:spPr/>
    </dgm:pt>
    <dgm:pt modelId="{908E286B-D7A9-4EED-8C4E-0420962F8BCC}" type="pres">
      <dgm:prSet presAssocID="{FF2D257E-4649-4232-975D-47E587116524}" presName="ChildAccent" presStyleLbl="solidFgAcc1" presStyleIdx="8" presStyleCnt="11"/>
      <dgm:spPr/>
    </dgm:pt>
    <dgm:pt modelId="{72D5CA5D-60AA-4749-A925-347F0DB19472}" type="pres">
      <dgm:prSet presAssocID="{FF2D257E-4649-4232-975D-47E587116524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08C564-7FC3-4B02-B2FE-CF66F439CCC2}" type="pres">
      <dgm:prSet presAssocID="{BC1CCE39-0500-457B-BDA2-DA7CB83864D2}" presName="childComposite" presStyleCnt="0">
        <dgm:presLayoutVars>
          <dgm:chMax val="0"/>
          <dgm:chPref val="0"/>
        </dgm:presLayoutVars>
      </dgm:prSet>
      <dgm:spPr/>
    </dgm:pt>
    <dgm:pt modelId="{0BA4E733-1087-46C1-9FEF-954DDB6568E8}" type="pres">
      <dgm:prSet presAssocID="{BC1CCE39-0500-457B-BDA2-DA7CB83864D2}" presName="ChildAccent" presStyleLbl="solidFgAcc1" presStyleIdx="9" presStyleCnt="11"/>
      <dgm:spPr/>
    </dgm:pt>
    <dgm:pt modelId="{218D5311-0735-4295-A923-AAB9B4CC57D2}" type="pres">
      <dgm:prSet presAssocID="{BC1CCE39-0500-457B-BDA2-DA7CB83864D2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351FE5-3497-4BC3-A08C-E837D80EF711}" type="pres">
      <dgm:prSet presAssocID="{D7FADCCF-1233-49BF-9D09-EFB059EBCFA2}" presName="childComposite" presStyleCnt="0">
        <dgm:presLayoutVars>
          <dgm:chMax val="0"/>
          <dgm:chPref val="0"/>
        </dgm:presLayoutVars>
      </dgm:prSet>
      <dgm:spPr/>
    </dgm:pt>
    <dgm:pt modelId="{F0FB6DDE-583B-4750-9B50-A239A1AC322A}" type="pres">
      <dgm:prSet presAssocID="{D7FADCCF-1233-49BF-9D09-EFB059EBCFA2}" presName="ChildAccent" presStyleLbl="solidFgAcc1" presStyleIdx="10" presStyleCnt="11"/>
      <dgm:spPr/>
    </dgm:pt>
    <dgm:pt modelId="{6FE92F27-0478-489A-A7A5-6C1486FE683F}" type="pres">
      <dgm:prSet presAssocID="{D7FADCCF-1233-49BF-9D09-EFB059EBCFA2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61C5C5-784D-4598-BA50-AF2760478907}" srcId="{75B7AE13-5911-4A8F-A91F-EFA9A615EC5D}" destId="{BC1CCE39-0500-457B-BDA2-DA7CB83864D2}" srcOrd="3" destOrd="0" parTransId="{8BCA37B2-C515-434F-B6FD-E4F18ABE2068}" sibTransId="{74DFE6FE-C265-4CDC-946D-82004575ACA9}"/>
    <dgm:cxn modelId="{B93912EB-FFC3-4DC5-9E18-BF9618493FC7}" srcId="{48BBA616-EA2E-4C26-BEB7-38AB7EB67E1A}" destId="{531D1D65-3183-4A3C-A271-1A5940BC21C1}" srcOrd="0" destOrd="0" parTransId="{E8E71E33-5FDD-430E-99B8-CA3B06972F47}" sibTransId="{879A5F33-A967-4277-A460-AECCBD1F4D23}"/>
    <dgm:cxn modelId="{36DA9E60-4B04-4BD4-AF16-78076ACAE093}" srcId="{531D1D65-3183-4A3C-A271-1A5940BC21C1}" destId="{16D48212-84B3-400F-B961-528FE5E0A9E7}" srcOrd="2" destOrd="0" parTransId="{B93F99B3-C415-4FF7-9F89-072DD9DC45AA}" sibTransId="{69DA278D-5F9A-4B31-AB3B-A8BA5E257675}"/>
    <dgm:cxn modelId="{49474B76-68DB-4753-A8E5-B7888C23869A}" srcId="{531D1D65-3183-4A3C-A271-1A5940BC21C1}" destId="{E82FCBE9-718B-41AA-8B79-97373A114EC7}" srcOrd="5" destOrd="0" parTransId="{7765730D-D864-46AF-9427-F2B376546C08}" sibTransId="{9E236A3E-EDFC-4D4C-A9CA-67D1E16B1578}"/>
    <dgm:cxn modelId="{B6D215D4-BD33-421A-8199-16F525B8F642}" srcId="{531D1D65-3183-4A3C-A271-1A5940BC21C1}" destId="{C5FA070C-066F-492A-A39B-AEBC227214DF}" srcOrd="4" destOrd="0" parTransId="{CA0D2B55-1FBC-4594-B7B4-D7808EAAA1C8}" sibTransId="{50479362-A5B4-4273-B217-A4DA089A3359}"/>
    <dgm:cxn modelId="{735A86A2-DBA1-4691-98E5-695E9DC74B45}" type="presOf" srcId="{C5FA070C-066F-492A-A39B-AEBC227214DF}" destId="{138B3421-BF62-4641-BDF2-E53A33D47F66}" srcOrd="0" destOrd="0" presId="urn:microsoft.com/office/officeart/2008/layout/SquareAccentList"/>
    <dgm:cxn modelId="{F1269E3C-D55F-4BBE-A281-C707AA4D73F9}" type="presOf" srcId="{16D48212-84B3-400F-B961-528FE5E0A9E7}" destId="{23632D8F-C756-4706-867E-7A8C7229962D}" srcOrd="0" destOrd="0" presId="urn:microsoft.com/office/officeart/2008/layout/SquareAccentList"/>
    <dgm:cxn modelId="{3038F3C5-73BE-4BCE-BE82-098B5BC6E721}" srcId="{531D1D65-3183-4A3C-A271-1A5940BC21C1}" destId="{F7A92923-87C7-4D7E-8B1F-1D516B56D8CC}" srcOrd="1" destOrd="0" parTransId="{C48C2C76-C5AA-42DC-BD3A-3C2658CD8DF1}" sibTransId="{29F993AA-C7BF-4834-A19E-78103701AF2F}"/>
    <dgm:cxn modelId="{BC23868D-360D-42E7-A3DF-9B674917E24C}" type="presOf" srcId="{48BBA616-EA2E-4C26-BEB7-38AB7EB67E1A}" destId="{C0D008CA-0641-4655-B401-9025A8DEF1B7}" srcOrd="0" destOrd="0" presId="urn:microsoft.com/office/officeart/2008/layout/SquareAccentList"/>
    <dgm:cxn modelId="{4DC30A62-710F-49F4-96A8-02204F870162}" type="presOf" srcId="{F7A92923-87C7-4D7E-8B1F-1D516B56D8CC}" destId="{7A6CAEC1-7B3B-449C-B46D-8D9A5D409311}" srcOrd="0" destOrd="0" presId="urn:microsoft.com/office/officeart/2008/layout/SquareAccentList"/>
    <dgm:cxn modelId="{C06B00F9-6B01-432E-85A7-49FC2BAAD310}" srcId="{48BBA616-EA2E-4C26-BEB7-38AB7EB67E1A}" destId="{75B7AE13-5911-4A8F-A91F-EFA9A615EC5D}" srcOrd="1" destOrd="0" parTransId="{40050AAF-E827-44E8-9DBC-7B22944F5C83}" sibTransId="{4119EF09-F5ED-4505-9410-77D5C661835D}"/>
    <dgm:cxn modelId="{D55F8CAE-E3CC-429B-8162-8D1758056194}" srcId="{75B7AE13-5911-4A8F-A91F-EFA9A615EC5D}" destId="{FF2D257E-4649-4232-975D-47E587116524}" srcOrd="2" destOrd="0" parTransId="{91C23A59-0100-424C-85FB-C06B31F97885}" sibTransId="{68815B67-1881-4F4F-B922-16F191F8AB8C}"/>
    <dgm:cxn modelId="{3051BCA0-48BF-4041-AA09-BFEA2ACE07F9}" type="presOf" srcId="{D7FADCCF-1233-49BF-9D09-EFB059EBCFA2}" destId="{6FE92F27-0478-489A-A7A5-6C1486FE683F}" srcOrd="0" destOrd="0" presId="urn:microsoft.com/office/officeart/2008/layout/SquareAccentList"/>
    <dgm:cxn modelId="{F16F0DF0-2211-4AA7-9117-70D672A955FC}" type="presOf" srcId="{531D1D65-3183-4A3C-A271-1A5940BC21C1}" destId="{DF418C7A-487B-4975-8601-CC64528D4CC0}" srcOrd="0" destOrd="0" presId="urn:microsoft.com/office/officeart/2008/layout/SquareAccentList"/>
    <dgm:cxn modelId="{9392A018-27C5-4DFC-8FD4-93E3E72C0B38}" srcId="{75B7AE13-5911-4A8F-A91F-EFA9A615EC5D}" destId="{291FD815-1E2A-434B-A6CE-9A7E6DE9FEC1}" srcOrd="0" destOrd="0" parTransId="{02FDF129-DDF1-493F-86A4-FBE5F17734EA}" sibTransId="{09951DBE-A908-4DB4-B2AE-401BE4F7779B}"/>
    <dgm:cxn modelId="{78FEAF6B-80A9-40E2-B1CB-F4236C78D67A}" type="presOf" srcId="{FB81D1A1-CC88-4B0B-8B2D-F208E517F562}" destId="{5E318862-F83F-4E77-98FE-521C49811550}" srcOrd="0" destOrd="0" presId="urn:microsoft.com/office/officeart/2008/layout/SquareAccentList"/>
    <dgm:cxn modelId="{3510E433-B2CE-4738-BA0D-4F56EC788E1E}" type="presOf" srcId="{291FD815-1E2A-434B-A6CE-9A7E6DE9FEC1}" destId="{1ABD6445-D30D-440A-BACD-3F135BA37A57}" srcOrd="0" destOrd="0" presId="urn:microsoft.com/office/officeart/2008/layout/SquareAccentList"/>
    <dgm:cxn modelId="{F7C5CF6A-7CDF-450A-A41B-411A1ABCEE76}" type="presOf" srcId="{BC1CCE39-0500-457B-BDA2-DA7CB83864D2}" destId="{218D5311-0735-4295-A923-AAB9B4CC57D2}" srcOrd="0" destOrd="0" presId="urn:microsoft.com/office/officeart/2008/layout/SquareAccentList"/>
    <dgm:cxn modelId="{99F061DF-04CC-4CB6-9CA3-57ED496F3EE6}" srcId="{531D1D65-3183-4A3C-A271-1A5940BC21C1}" destId="{11D9F39A-234D-483C-BE78-E0E7968123E5}" srcOrd="0" destOrd="0" parTransId="{46D2F822-C8EF-477A-997A-BD61365653E3}" sibTransId="{62098E4A-1A70-4BAA-8CDA-0E5FBE21049E}"/>
    <dgm:cxn modelId="{F1432ED5-2964-4F7D-816B-50917496ED7E}" type="presOf" srcId="{11D9F39A-234D-483C-BE78-E0E7968123E5}" destId="{851B7C22-0D9E-4E5B-838D-22578D2CF913}" srcOrd="0" destOrd="0" presId="urn:microsoft.com/office/officeart/2008/layout/SquareAccentList"/>
    <dgm:cxn modelId="{C4CAF26C-EFFE-4D16-A7E1-AA8B5C879086}" srcId="{531D1D65-3183-4A3C-A271-1A5940BC21C1}" destId="{FB81D1A1-CC88-4B0B-8B2D-F208E517F562}" srcOrd="3" destOrd="0" parTransId="{4808D470-518A-4125-AD10-BFFF4624BAE9}" sibTransId="{A766CC8F-D2D7-4025-A9F6-BE97DD3F55B2}"/>
    <dgm:cxn modelId="{DB73CE01-A51E-435C-BDA7-B9C54644B48C}" srcId="{75B7AE13-5911-4A8F-A91F-EFA9A615EC5D}" destId="{D7FADCCF-1233-49BF-9D09-EFB059EBCFA2}" srcOrd="4" destOrd="0" parTransId="{17FB9BD6-3E76-47D4-B59E-965CF47CD444}" sibTransId="{0A424F42-7A87-4731-81F6-AF1BF02C73DA}"/>
    <dgm:cxn modelId="{482FA9DB-9667-4018-B9BA-2AA7948F7E1C}" type="presOf" srcId="{E82FCBE9-718B-41AA-8B79-97373A114EC7}" destId="{F6894841-2A8B-4DD7-9CBE-1B76F31320D3}" srcOrd="0" destOrd="0" presId="urn:microsoft.com/office/officeart/2008/layout/SquareAccentList"/>
    <dgm:cxn modelId="{7B6DC3BD-FF16-480C-8207-CEF4F630CD17}" type="presOf" srcId="{ADB80F19-7F16-45D2-99C3-10ED39DD494D}" destId="{3290EC83-4376-4162-9471-C7C477C6D36E}" srcOrd="0" destOrd="0" presId="urn:microsoft.com/office/officeart/2008/layout/SquareAccentList"/>
    <dgm:cxn modelId="{DA36714A-F00B-40A2-8D4C-93B283D81784}" type="presOf" srcId="{75B7AE13-5911-4A8F-A91F-EFA9A615EC5D}" destId="{65670450-7502-4048-B396-F4FEF363A120}" srcOrd="0" destOrd="0" presId="urn:microsoft.com/office/officeart/2008/layout/SquareAccentList"/>
    <dgm:cxn modelId="{3B2DF908-411A-4E3F-8479-C614A49676AC}" type="presOf" srcId="{FF2D257E-4649-4232-975D-47E587116524}" destId="{72D5CA5D-60AA-4749-A925-347F0DB19472}" srcOrd="0" destOrd="0" presId="urn:microsoft.com/office/officeart/2008/layout/SquareAccentList"/>
    <dgm:cxn modelId="{51BFE77F-DDAD-4DD7-A695-F6929F61B215}" srcId="{75B7AE13-5911-4A8F-A91F-EFA9A615EC5D}" destId="{ADB80F19-7F16-45D2-99C3-10ED39DD494D}" srcOrd="1" destOrd="0" parTransId="{2B46323B-BC35-4CE4-9608-A9CF63132F6B}" sibTransId="{6733D777-B847-45E9-82A5-967E38775823}"/>
    <dgm:cxn modelId="{BC9EB0AE-7256-485F-B288-2B0AFFDA6C09}" type="presParOf" srcId="{C0D008CA-0641-4655-B401-9025A8DEF1B7}" destId="{D2E19F6F-6371-40D3-89D3-1014F205BD8E}" srcOrd="0" destOrd="0" presId="urn:microsoft.com/office/officeart/2008/layout/SquareAccentList"/>
    <dgm:cxn modelId="{EE120472-1B45-465C-981C-DB3D0D8E6C7E}" type="presParOf" srcId="{D2E19F6F-6371-40D3-89D3-1014F205BD8E}" destId="{2740C16A-D4B6-4279-A03F-64ACB596451A}" srcOrd="0" destOrd="0" presId="urn:microsoft.com/office/officeart/2008/layout/SquareAccentList"/>
    <dgm:cxn modelId="{4D7F4B9E-1E17-4C71-A80E-B9A2EA5327A1}" type="presParOf" srcId="{2740C16A-D4B6-4279-A03F-64ACB596451A}" destId="{C1F73DC1-C193-4AEF-AC2B-E66D620A80E0}" srcOrd="0" destOrd="0" presId="urn:microsoft.com/office/officeart/2008/layout/SquareAccentList"/>
    <dgm:cxn modelId="{0DC64944-51AD-4951-9D6D-AC0C531D35EA}" type="presParOf" srcId="{2740C16A-D4B6-4279-A03F-64ACB596451A}" destId="{FA590D53-F52A-48C8-AA8A-ADC3FFA13363}" srcOrd="1" destOrd="0" presId="urn:microsoft.com/office/officeart/2008/layout/SquareAccentList"/>
    <dgm:cxn modelId="{4C4243AC-F569-43AC-B8F6-E75D3ED312B4}" type="presParOf" srcId="{2740C16A-D4B6-4279-A03F-64ACB596451A}" destId="{DF418C7A-487B-4975-8601-CC64528D4CC0}" srcOrd="2" destOrd="0" presId="urn:microsoft.com/office/officeart/2008/layout/SquareAccentList"/>
    <dgm:cxn modelId="{724FFB37-0AC6-40D8-9D85-CE837FF87592}" type="presParOf" srcId="{D2E19F6F-6371-40D3-89D3-1014F205BD8E}" destId="{D7CE18B4-4BE1-4B54-8D44-9D0759EDFE61}" srcOrd="1" destOrd="0" presId="urn:microsoft.com/office/officeart/2008/layout/SquareAccentList"/>
    <dgm:cxn modelId="{D9B6F2A6-A6DB-4822-85ED-3673C3F93868}" type="presParOf" srcId="{D7CE18B4-4BE1-4B54-8D44-9D0759EDFE61}" destId="{B27BFBD7-B43E-4135-981A-BAA7CB0F8576}" srcOrd="0" destOrd="0" presId="urn:microsoft.com/office/officeart/2008/layout/SquareAccentList"/>
    <dgm:cxn modelId="{C733DE7D-EB55-404E-84B5-C49FD578A8E9}" type="presParOf" srcId="{B27BFBD7-B43E-4135-981A-BAA7CB0F8576}" destId="{7110C45F-B6BC-4947-B596-73D381C98760}" srcOrd="0" destOrd="0" presId="urn:microsoft.com/office/officeart/2008/layout/SquareAccentList"/>
    <dgm:cxn modelId="{366C690E-E218-454E-B164-EBAFD6418739}" type="presParOf" srcId="{B27BFBD7-B43E-4135-981A-BAA7CB0F8576}" destId="{851B7C22-0D9E-4E5B-838D-22578D2CF913}" srcOrd="1" destOrd="0" presId="urn:microsoft.com/office/officeart/2008/layout/SquareAccentList"/>
    <dgm:cxn modelId="{0914FBC0-DDB5-4585-B8AF-B45402CD9657}" type="presParOf" srcId="{D7CE18B4-4BE1-4B54-8D44-9D0759EDFE61}" destId="{4B867405-4E0D-488C-B56A-8FA44FE90574}" srcOrd="1" destOrd="0" presId="urn:microsoft.com/office/officeart/2008/layout/SquareAccentList"/>
    <dgm:cxn modelId="{1E17C392-09A6-4F91-971E-8DCA51D14379}" type="presParOf" srcId="{4B867405-4E0D-488C-B56A-8FA44FE90574}" destId="{050C3411-BD59-4661-8E4B-1121F498943E}" srcOrd="0" destOrd="0" presId="urn:microsoft.com/office/officeart/2008/layout/SquareAccentList"/>
    <dgm:cxn modelId="{DA3C0039-E9C8-4A98-B6B0-E0030C160F78}" type="presParOf" srcId="{4B867405-4E0D-488C-B56A-8FA44FE90574}" destId="{7A6CAEC1-7B3B-449C-B46D-8D9A5D409311}" srcOrd="1" destOrd="0" presId="urn:microsoft.com/office/officeart/2008/layout/SquareAccentList"/>
    <dgm:cxn modelId="{6BA27980-5B06-43EF-A490-750F7C2AE48F}" type="presParOf" srcId="{D7CE18B4-4BE1-4B54-8D44-9D0759EDFE61}" destId="{F7566594-648F-4F9C-85C9-372F237D389A}" srcOrd="2" destOrd="0" presId="urn:microsoft.com/office/officeart/2008/layout/SquareAccentList"/>
    <dgm:cxn modelId="{2EB6F03D-E8AE-48DE-A823-8FEFCA3716F1}" type="presParOf" srcId="{F7566594-648F-4F9C-85C9-372F237D389A}" destId="{AC9A9D97-618D-45A7-86FB-BF63641F6E5B}" srcOrd="0" destOrd="0" presId="urn:microsoft.com/office/officeart/2008/layout/SquareAccentList"/>
    <dgm:cxn modelId="{99C9832E-3FE6-43B5-A869-235655CE623A}" type="presParOf" srcId="{F7566594-648F-4F9C-85C9-372F237D389A}" destId="{23632D8F-C756-4706-867E-7A8C7229962D}" srcOrd="1" destOrd="0" presId="urn:microsoft.com/office/officeart/2008/layout/SquareAccentList"/>
    <dgm:cxn modelId="{084EF5A9-2B1D-4206-8A20-B8CA76C25AC2}" type="presParOf" srcId="{D7CE18B4-4BE1-4B54-8D44-9D0759EDFE61}" destId="{93C14B7F-5276-4750-9F1D-44B1238BFF10}" srcOrd="3" destOrd="0" presId="urn:microsoft.com/office/officeart/2008/layout/SquareAccentList"/>
    <dgm:cxn modelId="{FF6EC2B4-792E-4B00-BB9B-0CB6BD5935BD}" type="presParOf" srcId="{93C14B7F-5276-4750-9F1D-44B1238BFF10}" destId="{F6313B9E-6BC6-4740-BDE1-D06E9D8BF4FC}" srcOrd="0" destOrd="0" presId="urn:microsoft.com/office/officeart/2008/layout/SquareAccentList"/>
    <dgm:cxn modelId="{AB5C62A9-53D9-409D-A6FC-79C5F528300F}" type="presParOf" srcId="{93C14B7F-5276-4750-9F1D-44B1238BFF10}" destId="{5E318862-F83F-4E77-98FE-521C49811550}" srcOrd="1" destOrd="0" presId="urn:microsoft.com/office/officeart/2008/layout/SquareAccentList"/>
    <dgm:cxn modelId="{F96E6BBE-2FED-4759-8224-A80B0B69EB3C}" type="presParOf" srcId="{D7CE18B4-4BE1-4B54-8D44-9D0759EDFE61}" destId="{06912FB6-5205-485F-B14E-354B1FED939E}" srcOrd="4" destOrd="0" presId="urn:microsoft.com/office/officeart/2008/layout/SquareAccentList"/>
    <dgm:cxn modelId="{3D688740-AFD3-4F30-9F91-18A6C182D7DC}" type="presParOf" srcId="{06912FB6-5205-485F-B14E-354B1FED939E}" destId="{3B1660FF-A527-4380-8DE4-F43E8CE4521A}" srcOrd="0" destOrd="0" presId="urn:microsoft.com/office/officeart/2008/layout/SquareAccentList"/>
    <dgm:cxn modelId="{0D2B0CDD-D968-47BC-8358-8128A118E6E8}" type="presParOf" srcId="{06912FB6-5205-485F-B14E-354B1FED939E}" destId="{138B3421-BF62-4641-BDF2-E53A33D47F66}" srcOrd="1" destOrd="0" presId="urn:microsoft.com/office/officeart/2008/layout/SquareAccentList"/>
    <dgm:cxn modelId="{1DB60811-F366-47B3-9188-8998C3BCF6AA}" type="presParOf" srcId="{D7CE18B4-4BE1-4B54-8D44-9D0759EDFE61}" destId="{E09975D5-CE47-4015-9451-2B5679339A6F}" srcOrd="5" destOrd="0" presId="urn:microsoft.com/office/officeart/2008/layout/SquareAccentList"/>
    <dgm:cxn modelId="{8F40F41E-891D-4576-8967-D097EA551FAC}" type="presParOf" srcId="{E09975D5-CE47-4015-9451-2B5679339A6F}" destId="{511F0625-FAAE-4287-8F3B-4DEB7D0F550E}" srcOrd="0" destOrd="0" presId="urn:microsoft.com/office/officeart/2008/layout/SquareAccentList"/>
    <dgm:cxn modelId="{B514464B-DA8F-4417-A7EA-E933D33CAE49}" type="presParOf" srcId="{E09975D5-CE47-4015-9451-2B5679339A6F}" destId="{F6894841-2A8B-4DD7-9CBE-1B76F31320D3}" srcOrd="1" destOrd="0" presId="urn:microsoft.com/office/officeart/2008/layout/SquareAccentList"/>
    <dgm:cxn modelId="{0F9682C5-FB3D-4297-B8FD-102B993BEC45}" type="presParOf" srcId="{C0D008CA-0641-4655-B401-9025A8DEF1B7}" destId="{CF1509D8-A59B-444D-9855-14771907E862}" srcOrd="1" destOrd="0" presId="urn:microsoft.com/office/officeart/2008/layout/SquareAccentList"/>
    <dgm:cxn modelId="{F380160A-491E-427C-870A-FA084D616164}" type="presParOf" srcId="{CF1509D8-A59B-444D-9855-14771907E862}" destId="{6CA87A4E-D4D8-4E0A-9F44-10E9BE84F170}" srcOrd="0" destOrd="0" presId="urn:microsoft.com/office/officeart/2008/layout/SquareAccentList"/>
    <dgm:cxn modelId="{92B10C30-6D51-4BFE-B382-6516515B3CFA}" type="presParOf" srcId="{6CA87A4E-D4D8-4E0A-9F44-10E9BE84F170}" destId="{B7DD34CD-201A-4AD0-B7AE-06DD1A3E136A}" srcOrd="0" destOrd="0" presId="urn:microsoft.com/office/officeart/2008/layout/SquareAccentList"/>
    <dgm:cxn modelId="{FC692900-BC32-4EE7-8E3E-7B41E10E2610}" type="presParOf" srcId="{6CA87A4E-D4D8-4E0A-9F44-10E9BE84F170}" destId="{81FFA04A-553D-4BBD-A7AB-A072C6D00C6C}" srcOrd="1" destOrd="0" presId="urn:microsoft.com/office/officeart/2008/layout/SquareAccentList"/>
    <dgm:cxn modelId="{686D10CA-6F6A-4DC7-9998-FDD1DFDECA1B}" type="presParOf" srcId="{6CA87A4E-D4D8-4E0A-9F44-10E9BE84F170}" destId="{65670450-7502-4048-B396-F4FEF363A120}" srcOrd="2" destOrd="0" presId="urn:microsoft.com/office/officeart/2008/layout/SquareAccentList"/>
    <dgm:cxn modelId="{5E50C67E-DEEF-4170-A57B-19549BD22B4E}" type="presParOf" srcId="{CF1509D8-A59B-444D-9855-14771907E862}" destId="{B4046E43-2E27-46B5-B283-EAA7D0AFB2FC}" srcOrd="1" destOrd="0" presId="urn:microsoft.com/office/officeart/2008/layout/SquareAccentList"/>
    <dgm:cxn modelId="{2F9FD115-3CA1-4292-9690-2E79A157199F}" type="presParOf" srcId="{B4046E43-2E27-46B5-B283-EAA7D0AFB2FC}" destId="{9196678F-F34F-419B-A1A1-55654F3EB059}" srcOrd="0" destOrd="0" presId="urn:microsoft.com/office/officeart/2008/layout/SquareAccentList"/>
    <dgm:cxn modelId="{50189046-EDFC-44A3-B9A0-EFA469F658CF}" type="presParOf" srcId="{9196678F-F34F-419B-A1A1-55654F3EB059}" destId="{3A9B8362-AAEE-4CC8-9DC0-6DC12791BFFB}" srcOrd="0" destOrd="0" presId="urn:microsoft.com/office/officeart/2008/layout/SquareAccentList"/>
    <dgm:cxn modelId="{6BD76154-F130-4380-9AEF-F6C7649FADB2}" type="presParOf" srcId="{9196678F-F34F-419B-A1A1-55654F3EB059}" destId="{1ABD6445-D30D-440A-BACD-3F135BA37A57}" srcOrd="1" destOrd="0" presId="urn:microsoft.com/office/officeart/2008/layout/SquareAccentList"/>
    <dgm:cxn modelId="{A66999C6-CDF7-4B0F-B4EB-AF06E4EBCEDF}" type="presParOf" srcId="{B4046E43-2E27-46B5-B283-EAA7D0AFB2FC}" destId="{751EC698-2403-405D-94C0-CD199AA80831}" srcOrd="1" destOrd="0" presId="urn:microsoft.com/office/officeart/2008/layout/SquareAccentList"/>
    <dgm:cxn modelId="{3DFBE2CE-0F7F-4974-84D0-FBD61E0AD5AF}" type="presParOf" srcId="{751EC698-2403-405D-94C0-CD199AA80831}" destId="{4F9F346F-58EF-4DE1-BEC6-B6D7B3CAA3E7}" srcOrd="0" destOrd="0" presId="urn:microsoft.com/office/officeart/2008/layout/SquareAccentList"/>
    <dgm:cxn modelId="{8AC6E13A-EEED-41CB-8106-FE8E7DE8F5D7}" type="presParOf" srcId="{751EC698-2403-405D-94C0-CD199AA80831}" destId="{3290EC83-4376-4162-9471-C7C477C6D36E}" srcOrd="1" destOrd="0" presId="urn:microsoft.com/office/officeart/2008/layout/SquareAccentList"/>
    <dgm:cxn modelId="{B75F04EB-262C-4D7C-B81A-78B86CA6F790}" type="presParOf" srcId="{B4046E43-2E27-46B5-B283-EAA7D0AFB2FC}" destId="{98F6A108-324A-4CF4-B602-42B3E74CC8A7}" srcOrd="2" destOrd="0" presId="urn:microsoft.com/office/officeart/2008/layout/SquareAccentList"/>
    <dgm:cxn modelId="{1216123B-6816-4C32-9876-5939658BDB55}" type="presParOf" srcId="{98F6A108-324A-4CF4-B602-42B3E74CC8A7}" destId="{908E286B-D7A9-4EED-8C4E-0420962F8BCC}" srcOrd="0" destOrd="0" presId="urn:microsoft.com/office/officeart/2008/layout/SquareAccentList"/>
    <dgm:cxn modelId="{A2CF49B1-12DC-4785-AED7-986E1E7BD354}" type="presParOf" srcId="{98F6A108-324A-4CF4-B602-42B3E74CC8A7}" destId="{72D5CA5D-60AA-4749-A925-347F0DB19472}" srcOrd="1" destOrd="0" presId="urn:microsoft.com/office/officeart/2008/layout/SquareAccentList"/>
    <dgm:cxn modelId="{36752917-1AB0-4439-8820-C3651FA53DD6}" type="presParOf" srcId="{B4046E43-2E27-46B5-B283-EAA7D0AFB2FC}" destId="{EF08C564-7FC3-4B02-B2FE-CF66F439CCC2}" srcOrd="3" destOrd="0" presId="urn:microsoft.com/office/officeart/2008/layout/SquareAccentList"/>
    <dgm:cxn modelId="{A9748914-48D8-48BC-9943-28DA904544E6}" type="presParOf" srcId="{EF08C564-7FC3-4B02-B2FE-CF66F439CCC2}" destId="{0BA4E733-1087-46C1-9FEF-954DDB6568E8}" srcOrd="0" destOrd="0" presId="urn:microsoft.com/office/officeart/2008/layout/SquareAccentList"/>
    <dgm:cxn modelId="{B5DF016C-11CB-4B55-9E5B-50255527F63B}" type="presParOf" srcId="{EF08C564-7FC3-4B02-B2FE-CF66F439CCC2}" destId="{218D5311-0735-4295-A923-AAB9B4CC57D2}" srcOrd="1" destOrd="0" presId="urn:microsoft.com/office/officeart/2008/layout/SquareAccentList"/>
    <dgm:cxn modelId="{F162B070-06BF-4A22-8E3D-FDC8EF79514E}" type="presParOf" srcId="{B4046E43-2E27-46B5-B283-EAA7D0AFB2FC}" destId="{C0351FE5-3497-4BC3-A08C-E837D80EF711}" srcOrd="4" destOrd="0" presId="urn:microsoft.com/office/officeart/2008/layout/SquareAccentList"/>
    <dgm:cxn modelId="{6269467A-1B33-4FE0-BC1C-B5CD179021E5}" type="presParOf" srcId="{C0351FE5-3497-4BC3-A08C-E837D80EF711}" destId="{F0FB6DDE-583B-4750-9B50-A239A1AC322A}" srcOrd="0" destOrd="0" presId="urn:microsoft.com/office/officeart/2008/layout/SquareAccentList"/>
    <dgm:cxn modelId="{F10F307B-8073-49A4-95D1-58462E4BD2D2}" type="presParOf" srcId="{C0351FE5-3497-4BC3-A08C-E837D80EF711}" destId="{6FE92F27-0478-489A-A7A5-6C1486FE683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C529E-5492-4AF5-A069-61E9B3982716}">
      <dsp:nvSpPr>
        <dsp:cNvPr id="0" name=""/>
        <dsp:cNvSpPr/>
      </dsp:nvSpPr>
      <dsp:spPr>
        <a:xfrm>
          <a:off x="4802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888D5-5F54-409C-8013-24A97C6D3990}">
      <dsp:nvSpPr>
        <dsp:cNvPr id="0" name=""/>
        <dsp:cNvSpPr/>
      </dsp:nvSpPr>
      <dsp:spPr>
        <a:xfrm>
          <a:off x="4802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4DC133-4183-45EE-A88C-8382E3D55F39}">
      <dsp:nvSpPr>
        <dsp:cNvPr id="0" name=""/>
        <dsp:cNvSpPr/>
      </dsp:nvSpPr>
      <dsp:spPr>
        <a:xfrm>
          <a:off x="4802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Hierarchický model</a:t>
          </a:r>
          <a:endParaRPr lang="cs-CZ" sz="2700" kern="1200" dirty="0"/>
        </a:p>
      </dsp:txBody>
      <dsp:txXfrm>
        <a:off x="4802" y="0"/>
        <a:ext cx="3470778" cy="733526"/>
      </dsp:txXfrm>
    </dsp:sp>
    <dsp:sp modelId="{E5DB39EB-79E1-409F-9753-3EF10B5B747D}">
      <dsp:nvSpPr>
        <dsp:cNvPr id="0" name=""/>
        <dsp:cNvSpPr/>
      </dsp:nvSpPr>
      <dsp:spPr>
        <a:xfrm>
          <a:off x="4802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88D07-96F0-41AD-90B6-FFBEC2145F55}">
      <dsp:nvSpPr>
        <dsp:cNvPr id="0" name=""/>
        <dsp:cNvSpPr/>
      </dsp:nvSpPr>
      <dsp:spPr>
        <a:xfrm>
          <a:off x="247756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Nerovná hodnota lidí</a:t>
          </a:r>
          <a:endParaRPr lang="cs-CZ" sz="1000" kern="1200" dirty="0"/>
        </a:p>
      </dsp:txBody>
      <dsp:txXfrm>
        <a:off x="247756" y="1311536"/>
        <a:ext cx="3227824" cy="594334"/>
      </dsp:txXfrm>
    </dsp:sp>
    <dsp:sp modelId="{B5308094-6A77-4939-99B0-209D661040DF}">
      <dsp:nvSpPr>
        <dsp:cNvPr id="0" name=""/>
        <dsp:cNvSpPr/>
      </dsp:nvSpPr>
      <dsp:spPr>
        <a:xfrm>
          <a:off x="4802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3604F-AE33-4AA5-81E8-4E7B3DD1273B}">
      <dsp:nvSpPr>
        <dsp:cNvPr id="0" name=""/>
        <dsp:cNvSpPr/>
      </dsp:nvSpPr>
      <dsp:spPr>
        <a:xfrm>
          <a:off x="247756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Dominance/podřízenost</a:t>
          </a:r>
          <a:endParaRPr lang="cs-CZ" sz="1000" kern="1200" dirty="0"/>
        </a:p>
      </dsp:txBody>
      <dsp:txXfrm>
        <a:off x="247756" y="1905871"/>
        <a:ext cx="3227824" cy="594334"/>
      </dsp:txXfrm>
    </dsp:sp>
    <dsp:sp modelId="{F6113E9D-33AE-41EE-8DA2-0750388020BF}">
      <dsp:nvSpPr>
        <dsp:cNvPr id="0" name=""/>
        <dsp:cNvSpPr/>
      </dsp:nvSpPr>
      <dsp:spPr>
        <a:xfrm>
          <a:off x="4802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136104-BDE2-474A-85FA-DCEA70080A9F}">
      <dsp:nvSpPr>
        <dsp:cNvPr id="0" name=""/>
        <dsp:cNvSpPr/>
      </dsp:nvSpPr>
      <dsp:spPr>
        <a:xfrm>
          <a:off x="247756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Identita je určena rolí</a:t>
          </a:r>
          <a:endParaRPr lang="cs-CZ" sz="1000" kern="1200" dirty="0"/>
        </a:p>
      </dsp:txBody>
      <dsp:txXfrm>
        <a:off x="247756" y="2500205"/>
        <a:ext cx="3227824" cy="594334"/>
      </dsp:txXfrm>
    </dsp:sp>
    <dsp:sp modelId="{4245B3A4-0EF0-43C7-B489-9623F76FD760}">
      <dsp:nvSpPr>
        <dsp:cNvPr id="0" name=""/>
        <dsp:cNvSpPr/>
      </dsp:nvSpPr>
      <dsp:spPr>
        <a:xfrm>
          <a:off x="4802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0E9E0-07FC-4ACC-B356-B14A6EF71E80}">
      <dsp:nvSpPr>
        <dsp:cNvPr id="0" name=""/>
        <dsp:cNvSpPr/>
      </dsp:nvSpPr>
      <dsp:spPr>
        <a:xfrm>
          <a:off x="247756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Důležitá je moc/ vykoupená pocitem izolace, strachu, odsouzení a nedůvěry</a:t>
          </a:r>
          <a:endParaRPr lang="cs-CZ" sz="1000" kern="1200" dirty="0"/>
        </a:p>
      </dsp:txBody>
      <dsp:txXfrm>
        <a:off x="247756" y="3094540"/>
        <a:ext cx="3227824" cy="594334"/>
      </dsp:txXfrm>
    </dsp:sp>
    <dsp:sp modelId="{1F7B1DCC-F8AA-4C36-879F-BE09AE9D2491}">
      <dsp:nvSpPr>
        <dsp:cNvPr id="0" name=""/>
        <dsp:cNvSpPr/>
      </dsp:nvSpPr>
      <dsp:spPr>
        <a:xfrm>
          <a:off x="3649119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436B-BE88-4104-AE80-C4CC61356433}">
      <dsp:nvSpPr>
        <dsp:cNvPr id="0" name=""/>
        <dsp:cNvSpPr/>
      </dsp:nvSpPr>
      <dsp:spPr>
        <a:xfrm>
          <a:off x="3649119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2EEE3-261F-421F-84C7-EBCA7F578E9A}">
      <dsp:nvSpPr>
        <dsp:cNvPr id="0" name=""/>
        <dsp:cNvSpPr/>
      </dsp:nvSpPr>
      <dsp:spPr>
        <a:xfrm>
          <a:off x="3649119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Model růstu</a:t>
          </a:r>
          <a:endParaRPr lang="cs-CZ" sz="2700" kern="1200" dirty="0"/>
        </a:p>
      </dsp:txBody>
      <dsp:txXfrm>
        <a:off x="3649119" y="0"/>
        <a:ext cx="3470778" cy="733526"/>
      </dsp:txXfrm>
    </dsp:sp>
    <dsp:sp modelId="{DE1CE2F3-134F-4CA9-BC06-9A9A19E01ACD}">
      <dsp:nvSpPr>
        <dsp:cNvPr id="0" name=""/>
        <dsp:cNvSpPr/>
      </dsp:nvSpPr>
      <dsp:spPr>
        <a:xfrm>
          <a:off x="3649119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612A4-3B2A-4D61-A248-5E9C3470C6D8}">
      <dsp:nvSpPr>
        <dsp:cNvPr id="0" name=""/>
        <dsp:cNvSpPr/>
      </dsp:nvSpPr>
      <dsp:spPr>
        <a:xfrm>
          <a:off x="3892073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Rovnost hodnoty lidí</a:t>
          </a:r>
          <a:endParaRPr lang="cs-CZ" sz="1000" kern="1200" dirty="0"/>
        </a:p>
      </dsp:txBody>
      <dsp:txXfrm>
        <a:off x="3892073" y="1311536"/>
        <a:ext cx="3227824" cy="594334"/>
      </dsp:txXfrm>
    </dsp:sp>
    <dsp:sp modelId="{7E4C23EC-616A-4E06-B952-1074023982AB}">
      <dsp:nvSpPr>
        <dsp:cNvPr id="0" name=""/>
        <dsp:cNvSpPr/>
      </dsp:nvSpPr>
      <dsp:spPr>
        <a:xfrm>
          <a:off x="3649119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388E0-7084-4D39-992D-72575AE62798}">
      <dsp:nvSpPr>
        <dsp:cNvPr id="0" name=""/>
        <dsp:cNvSpPr/>
      </dsp:nvSpPr>
      <dsp:spPr>
        <a:xfrm>
          <a:off x="3892073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Rovnost ve vztahu</a:t>
          </a:r>
          <a:endParaRPr lang="cs-CZ" sz="1000" kern="1200" dirty="0"/>
        </a:p>
      </dsp:txBody>
      <dsp:txXfrm>
        <a:off x="3892073" y="1905871"/>
        <a:ext cx="3227824" cy="594334"/>
      </dsp:txXfrm>
    </dsp:sp>
    <dsp:sp modelId="{C554E070-3703-45DA-A4D8-AA4012B5FBE4}">
      <dsp:nvSpPr>
        <dsp:cNvPr id="0" name=""/>
        <dsp:cNvSpPr/>
      </dsp:nvSpPr>
      <dsp:spPr>
        <a:xfrm>
          <a:off x="3649119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4293E8-56A2-476D-A5CE-A8DBDDFD4908}">
      <dsp:nvSpPr>
        <dsp:cNvPr id="0" name=""/>
        <dsp:cNvSpPr/>
      </dsp:nvSpPr>
      <dsp:spPr>
        <a:xfrm>
          <a:off x="3892073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Role není identita</a:t>
          </a:r>
          <a:endParaRPr lang="cs-CZ" sz="1000" kern="1200" dirty="0"/>
        </a:p>
      </dsp:txBody>
      <dsp:txXfrm>
        <a:off x="3892073" y="2500205"/>
        <a:ext cx="3227824" cy="594334"/>
      </dsp:txXfrm>
    </dsp:sp>
    <dsp:sp modelId="{2F72D725-CBCD-4322-B3CE-9AFC7ED53FB8}">
      <dsp:nvSpPr>
        <dsp:cNvPr id="0" name=""/>
        <dsp:cNvSpPr/>
      </dsp:nvSpPr>
      <dsp:spPr>
        <a:xfrm>
          <a:off x="3649119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644E5-E158-493A-A128-F895AEB1F71F}">
      <dsp:nvSpPr>
        <dsp:cNvPr id="0" name=""/>
        <dsp:cNvSpPr/>
      </dsp:nvSpPr>
      <dsp:spPr>
        <a:xfrm>
          <a:off x="3892073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Důležitá je schopnost sebeřízení, vláda nad vlastním životem. Důsledkem je respekt k ostatním, svoboda sebevyjádření</a:t>
          </a:r>
          <a:endParaRPr lang="cs-CZ" sz="1000" kern="1200" dirty="0"/>
        </a:p>
      </dsp:txBody>
      <dsp:txXfrm>
        <a:off x="3892073" y="3094540"/>
        <a:ext cx="3227824" cy="5943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749D4-8AF3-410E-B8AF-82FAF4FCBE6C}">
      <dsp:nvSpPr>
        <dsp:cNvPr id="0" name=""/>
        <dsp:cNvSpPr/>
      </dsp:nvSpPr>
      <dsp:spPr>
        <a:xfrm>
          <a:off x="4802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DA560-B906-440E-A3A7-8F24EE555713}">
      <dsp:nvSpPr>
        <dsp:cNvPr id="0" name=""/>
        <dsp:cNvSpPr/>
      </dsp:nvSpPr>
      <dsp:spPr>
        <a:xfrm>
          <a:off x="4802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6CFDBD-A8AF-4BCE-8ECC-23D6BD8832EB}">
      <dsp:nvSpPr>
        <dsp:cNvPr id="0" name=""/>
        <dsp:cNvSpPr/>
      </dsp:nvSpPr>
      <dsp:spPr>
        <a:xfrm>
          <a:off x="4802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Hierarchický model</a:t>
          </a:r>
          <a:endParaRPr lang="cs-CZ" sz="2700" kern="1200" dirty="0"/>
        </a:p>
      </dsp:txBody>
      <dsp:txXfrm>
        <a:off x="4802" y="0"/>
        <a:ext cx="3470778" cy="733526"/>
      </dsp:txXfrm>
    </dsp:sp>
    <dsp:sp modelId="{1CAF477A-EC08-4E72-B616-E0BD23B1FB3D}">
      <dsp:nvSpPr>
        <dsp:cNvPr id="0" name=""/>
        <dsp:cNvSpPr/>
      </dsp:nvSpPr>
      <dsp:spPr>
        <a:xfrm>
          <a:off x="4802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0FFD99-BF04-40CC-A10D-73CCBD34BDE7}">
      <dsp:nvSpPr>
        <dsp:cNvPr id="0" name=""/>
        <dsp:cNvSpPr/>
      </dsp:nvSpPr>
      <dsp:spPr>
        <a:xfrm>
          <a:off x="247756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Lidé musí poslouchat svá „měl bych“ – aby přežili</a:t>
          </a:r>
          <a:endParaRPr lang="cs-CZ" sz="1300" kern="1200" dirty="0"/>
        </a:p>
      </dsp:txBody>
      <dsp:txXfrm>
        <a:off x="247756" y="1311536"/>
        <a:ext cx="3227824" cy="594334"/>
      </dsp:txXfrm>
    </dsp:sp>
    <dsp:sp modelId="{420C82FD-2AA1-49C6-8C85-44AF7F42015B}">
      <dsp:nvSpPr>
        <dsp:cNvPr id="0" name=""/>
        <dsp:cNvSpPr/>
      </dsp:nvSpPr>
      <dsp:spPr>
        <a:xfrm>
          <a:off x="4802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A8E42-D6B4-43D6-BB33-EDF481D71238}">
      <dsp:nvSpPr>
        <dsp:cNvPr id="0" name=""/>
        <dsp:cNvSpPr/>
      </dsp:nvSpPr>
      <dsp:spPr>
        <a:xfrm>
          <a:off x="247756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Lidé jsou ve své podstatě zlí</a:t>
          </a:r>
          <a:endParaRPr lang="cs-CZ" sz="1300" kern="1200" dirty="0"/>
        </a:p>
      </dsp:txBody>
      <dsp:txXfrm>
        <a:off x="247756" y="1905871"/>
        <a:ext cx="3227824" cy="594334"/>
      </dsp:txXfrm>
    </dsp:sp>
    <dsp:sp modelId="{C4BB0D50-83B1-40A5-83E8-A25C64E93E49}">
      <dsp:nvSpPr>
        <dsp:cNvPr id="0" name=""/>
        <dsp:cNvSpPr/>
      </dsp:nvSpPr>
      <dsp:spPr>
        <a:xfrm>
          <a:off x="4802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D7815-7743-41D0-9D4D-0D201416A051}">
      <dsp:nvSpPr>
        <dsp:cNvPr id="0" name=""/>
        <dsp:cNvSpPr/>
      </dsp:nvSpPr>
      <dsp:spPr>
        <a:xfrm>
          <a:off x="247756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Očekává se konformita</a:t>
          </a:r>
        </a:p>
      </dsp:txBody>
      <dsp:txXfrm>
        <a:off x="247756" y="2500205"/>
        <a:ext cx="3227824" cy="594334"/>
      </dsp:txXfrm>
    </dsp:sp>
    <dsp:sp modelId="{FB7C6EFA-1430-4C25-A839-16408E0F59BF}">
      <dsp:nvSpPr>
        <dsp:cNvPr id="0" name=""/>
        <dsp:cNvSpPr/>
      </dsp:nvSpPr>
      <dsp:spPr>
        <a:xfrm>
          <a:off x="4802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C6732-D7F4-4434-8477-5D7F95685E91}">
      <dsp:nvSpPr>
        <dsp:cNvPr id="0" name=""/>
        <dsp:cNvSpPr/>
      </dsp:nvSpPr>
      <dsp:spPr>
        <a:xfrm>
          <a:off x="247756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Je potřeba popírat jedinečnost, odlišnost, své pocity</a:t>
          </a:r>
        </a:p>
      </dsp:txBody>
      <dsp:txXfrm>
        <a:off x="247756" y="3094540"/>
        <a:ext cx="3227824" cy="594334"/>
      </dsp:txXfrm>
    </dsp:sp>
    <dsp:sp modelId="{C553520E-FFF8-4A7A-B0F3-649C06EE04A2}">
      <dsp:nvSpPr>
        <dsp:cNvPr id="0" name=""/>
        <dsp:cNvSpPr/>
      </dsp:nvSpPr>
      <dsp:spPr>
        <a:xfrm>
          <a:off x="3649119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C5FF4-4B3F-4591-B8EB-9E4449CE2CDA}">
      <dsp:nvSpPr>
        <dsp:cNvPr id="0" name=""/>
        <dsp:cNvSpPr/>
      </dsp:nvSpPr>
      <dsp:spPr>
        <a:xfrm>
          <a:off x="3649119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DD46B-3055-4693-88E9-998B12A21DB8}">
      <dsp:nvSpPr>
        <dsp:cNvPr id="0" name=""/>
        <dsp:cNvSpPr/>
      </dsp:nvSpPr>
      <dsp:spPr>
        <a:xfrm>
          <a:off x="3649119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Model růstu</a:t>
          </a:r>
          <a:endParaRPr lang="cs-CZ" sz="2700" kern="1200" dirty="0"/>
        </a:p>
      </dsp:txBody>
      <dsp:txXfrm>
        <a:off x="3649119" y="0"/>
        <a:ext cx="3470778" cy="733526"/>
      </dsp:txXfrm>
    </dsp:sp>
    <dsp:sp modelId="{5FDB07B6-8D85-4381-A82E-F3055C2E729E}">
      <dsp:nvSpPr>
        <dsp:cNvPr id="0" name=""/>
        <dsp:cNvSpPr/>
      </dsp:nvSpPr>
      <dsp:spPr>
        <a:xfrm>
          <a:off x="3649119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37D36-325C-4AB2-AF6D-630C98A92C2A}">
      <dsp:nvSpPr>
        <dsp:cNvPr id="0" name=""/>
        <dsp:cNvSpPr/>
      </dsp:nvSpPr>
      <dsp:spPr>
        <a:xfrm>
          <a:off x="3892073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Každý je originál, může se definovat z pozice vnitřních zdrojů</a:t>
          </a:r>
          <a:endParaRPr lang="cs-CZ" sz="1300" kern="1200" dirty="0"/>
        </a:p>
      </dsp:txBody>
      <dsp:txXfrm>
        <a:off x="3892073" y="1311536"/>
        <a:ext cx="3227824" cy="594334"/>
      </dsp:txXfrm>
    </dsp:sp>
    <dsp:sp modelId="{BB8021DC-5326-45C3-B571-1651934A11B7}">
      <dsp:nvSpPr>
        <dsp:cNvPr id="0" name=""/>
        <dsp:cNvSpPr/>
      </dsp:nvSpPr>
      <dsp:spPr>
        <a:xfrm>
          <a:off x="3649119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BD9BC-CE80-4E5F-A8F7-D62692A8A396}">
      <dsp:nvSpPr>
        <dsp:cNvPr id="0" name=""/>
        <dsp:cNvSpPr/>
      </dsp:nvSpPr>
      <dsp:spPr>
        <a:xfrm>
          <a:off x="3892073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Lidé jsou projevem dobrého života (životní síly)</a:t>
          </a:r>
          <a:endParaRPr lang="cs-CZ" sz="1300" kern="1200" dirty="0"/>
        </a:p>
      </dsp:txBody>
      <dsp:txXfrm>
        <a:off x="3892073" y="1905871"/>
        <a:ext cx="3227824" cy="594334"/>
      </dsp:txXfrm>
    </dsp:sp>
    <dsp:sp modelId="{87055E17-788C-461C-A6D4-AD693A7DD168}">
      <dsp:nvSpPr>
        <dsp:cNvPr id="0" name=""/>
        <dsp:cNvSpPr/>
      </dsp:nvSpPr>
      <dsp:spPr>
        <a:xfrm>
          <a:off x="3649119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66F-90BA-4ECE-8717-6D69BB427AC0}">
      <dsp:nvSpPr>
        <dsp:cNvPr id="0" name=""/>
        <dsp:cNvSpPr/>
      </dsp:nvSpPr>
      <dsp:spPr>
        <a:xfrm>
          <a:off x="3892073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Očekává se spolupráce na základě stejnosti i jedinečnosti</a:t>
          </a:r>
          <a:endParaRPr lang="cs-CZ" sz="1300" kern="1200" dirty="0"/>
        </a:p>
      </dsp:txBody>
      <dsp:txXfrm>
        <a:off x="3892073" y="2500205"/>
        <a:ext cx="3227824" cy="594334"/>
      </dsp:txXfrm>
    </dsp:sp>
    <dsp:sp modelId="{EAB466F8-89A7-4725-8356-8B78EA27EC01}">
      <dsp:nvSpPr>
        <dsp:cNvPr id="0" name=""/>
        <dsp:cNvSpPr/>
      </dsp:nvSpPr>
      <dsp:spPr>
        <a:xfrm>
          <a:off x="3649119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FB2C0-5CB8-4EC1-A4F7-26913403F4EC}">
      <dsp:nvSpPr>
        <dsp:cNvPr id="0" name=""/>
        <dsp:cNvSpPr/>
      </dsp:nvSpPr>
      <dsp:spPr>
        <a:xfrm>
          <a:off x="3892073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Lidé přijímají své pocity a akceptují svou odlišnost</a:t>
          </a:r>
          <a:endParaRPr lang="cs-CZ" sz="1300" kern="1200" dirty="0"/>
        </a:p>
      </dsp:txBody>
      <dsp:txXfrm>
        <a:off x="3892073" y="3094540"/>
        <a:ext cx="3227824" cy="5943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F0F2D-4DCD-42F7-890E-5B15EAF21688}">
      <dsp:nvSpPr>
        <dsp:cNvPr id="0" name=""/>
        <dsp:cNvSpPr/>
      </dsp:nvSpPr>
      <dsp:spPr>
        <a:xfrm>
          <a:off x="4802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3ABBF-F860-425F-8D3D-0D0CEAABF46C}">
      <dsp:nvSpPr>
        <dsp:cNvPr id="0" name=""/>
        <dsp:cNvSpPr/>
      </dsp:nvSpPr>
      <dsp:spPr>
        <a:xfrm>
          <a:off x="4802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BFD8E-0E35-4448-BEB8-7414D76B129B}">
      <dsp:nvSpPr>
        <dsp:cNvPr id="0" name=""/>
        <dsp:cNvSpPr/>
      </dsp:nvSpPr>
      <dsp:spPr>
        <a:xfrm>
          <a:off x="4802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Hierarchický model</a:t>
          </a:r>
          <a:endParaRPr lang="cs-CZ" sz="2700" kern="1200" dirty="0"/>
        </a:p>
      </dsp:txBody>
      <dsp:txXfrm>
        <a:off x="4802" y="0"/>
        <a:ext cx="3470778" cy="733526"/>
      </dsp:txXfrm>
    </dsp:sp>
    <dsp:sp modelId="{4BC3EC41-F11D-4359-9809-E982762C9F7D}">
      <dsp:nvSpPr>
        <dsp:cNvPr id="0" name=""/>
        <dsp:cNvSpPr/>
      </dsp:nvSpPr>
      <dsp:spPr>
        <a:xfrm>
          <a:off x="4802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EA008-BD7F-484E-907D-BA070B033313}">
      <dsp:nvSpPr>
        <dsp:cNvPr id="0" name=""/>
        <dsp:cNvSpPr/>
      </dsp:nvSpPr>
      <dsp:spPr>
        <a:xfrm>
          <a:off x="247756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A spouští B (akce-reakce)</a:t>
          </a:r>
          <a:endParaRPr lang="cs-CZ" sz="1400" kern="1200" dirty="0"/>
        </a:p>
      </dsp:txBody>
      <dsp:txXfrm>
        <a:off x="247756" y="1311536"/>
        <a:ext cx="3227824" cy="594334"/>
      </dsp:txXfrm>
    </dsp:sp>
    <dsp:sp modelId="{CAEEA5E2-C8E1-40B8-83CB-2EB09BEA3771}">
      <dsp:nvSpPr>
        <dsp:cNvPr id="0" name=""/>
        <dsp:cNvSpPr/>
      </dsp:nvSpPr>
      <dsp:spPr>
        <a:xfrm>
          <a:off x="4802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52319-0A09-40DF-9A43-C95694AC4417}">
      <dsp:nvSpPr>
        <dsp:cNvPr id="0" name=""/>
        <dsp:cNvSpPr/>
      </dsp:nvSpPr>
      <dsp:spPr>
        <a:xfrm>
          <a:off x="247756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Jedna cesta (zná ji ten, kdo velí)</a:t>
          </a:r>
          <a:endParaRPr lang="cs-CZ" sz="1400" kern="1200" dirty="0"/>
        </a:p>
      </dsp:txBody>
      <dsp:txXfrm>
        <a:off x="247756" y="1905871"/>
        <a:ext cx="3227824" cy="594334"/>
      </dsp:txXfrm>
    </dsp:sp>
    <dsp:sp modelId="{6F0E6B72-8AAF-471C-92DE-B2C81C5A0280}">
      <dsp:nvSpPr>
        <dsp:cNvPr id="0" name=""/>
        <dsp:cNvSpPr/>
      </dsp:nvSpPr>
      <dsp:spPr>
        <a:xfrm>
          <a:off x="4802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0DA015-EEB5-4B45-9A67-C21C4E98FAAF}">
      <dsp:nvSpPr>
        <dsp:cNvPr id="0" name=""/>
        <dsp:cNvSpPr/>
      </dsp:nvSpPr>
      <dsp:spPr>
        <a:xfrm>
          <a:off x="247756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Lidé popírají vlastní zkušenost (akceptace autority)</a:t>
          </a:r>
        </a:p>
      </dsp:txBody>
      <dsp:txXfrm>
        <a:off x="247756" y="2500205"/>
        <a:ext cx="3227824" cy="594334"/>
      </dsp:txXfrm>
    </dsp:sp>
    <dsp:sp modelId="{780D548D-7888-438C-9492-528A115E00F6}">
      <dsp:nvSpPr>
        <dsp:cNvPr id="0" name=""/>
        <dsp:cNvSpPr/>
      </dsp:nvSpPr>
      <dsp:spPr>
        <a:xfrm>
          <a:off x="4802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ACFDE-AA4A-480E-AEBA-6A720D998044}">
      <dsp:nvSpPr>
        <dsp:cNvPr id="0" name=""/>
        <dsp:cNvSpPr/>
      </dsp:nvSpPr>
      <dsp:spPr>
        <a:xfrm>
          <a:off x="247756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Černobílé vidění</a:t>
          </a:r>
        </a:p>
      </dsp:txBody>
      <dsp:txXfrm>
        <a:off x="247756" y="3094540"/>
        <a:ext cx="3227824" cy="594334"/>
      </dsp:txXfrm>
    </dsp:sp>
    <dsp:sp modelId="{70C262B8-C3F4-4E91-8BCC-A0F88F5B9644}">
      <dsp:nvSpPr>
        <dsp:cNvPr id="0" name=""/>
        <dsp:cNvSpPr/>
      </dsp:nvSpPr>
      <dsp:spPr>
        <a:xfrm>
          <a:off x="3649119" y="733526"/>
          <a:ext cx="3470778" cy="408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E46F6-E6DF-4D64-9246-0C4E0FA1C748}">
      <dsp:nvSpPr>
        <dsp:cNvPr id="0" name=""/>
        <dsp:cNvSpPr/>
      </dsp:nvSpPr>
      <dsp:spPr>
        <a:xfrm>
          <a:off x="3649119" y="886877"/>
          <a:ext cx="254975" cy="254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05A3E-63B8-4A22-A3E8-6947EBBAB445}">
      <dsp:nvSpPr>
        <dsp:cNvPr id="0" name=""/>
        <dsp:cNvSpPr/>
      </dsp:nvSpPr>
      <dsp:spPr>
        <a:xfrm>
          <a:off x="3649119" y="0"/>
          <a:ext cx="3470778" cy="733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Model růstu</a:t>
          </a:r>
          <a:endParaRPr lang="cs-CZ" sz="2700" kern="1200" dirty="0"/>
        </a:p>
      </dsp:txBody>
      <dsp:txXfrm>
        <a:off x="3649119" y="0"/>
        <a:ext cx="3470778" cy="733526"/>
      </dsp:txXfrm>
    </dsp:sp>
    <dsp:sp modelId="{6E5EECF4-24D2-4A8A-B49F-304FC0411B48}">
      <dsp:nvSpPr>
        <dsp:cNvPr id="0" name=""/>
        <dsp:cNvSpPr/>
      </dsp:nvSpPr>
      <dsp:spPr>
        <a:xfrm>
          <a:off x="3649119" y="148121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24EB6-A794-49EC-AED1-BCD53C0E2792}">
      <dsp:nvSpPr>
        <dsp:cNvPr id="0" name=""/>
        <dsp:cNvSpPr/>
      </dsp:nvSpPr>
      <dsp:spPr>
        <a:xfrm>
          <a:off x="3892073" y="1311536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A = B +C + D + … (cirkulární uvažování)</a:t>
          </a:r>
          <a:endParaRPr lang="cs-CZ" sz="1400" kern="1200" dirty="0"/>
        </a:p>
      </dsp:txBody>
      <dsp:txXfrm>
        <a:off x="3892073" y="1311536"/>
        <a:ext cx="3227824" cy="594334"/>
      </dsp:txXfrm>
    </dsp:sp>
    <dsp:sp modelId="{C1620720-1FC7-4D20-BAA9-7E638844D274}">
      <dsp:nvSpPr>
        <dsp:cNvPr id="0" name=""/>
        <dsp:cNvSpPr/>
      </dsp:nvSpPr>
      <dsp:spPr>
        <a:xfrm>
          <a:off x="3649119" y="207555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6273E-B7A8-43E9-A32F-59AF2F43CCE5}">
      <dsp:nvSpPr>
        <dsp:cNvPr id="0" name=""/>
        <dsp:cNvSpPr/>
      </dsp:nvSpPr>
      <dsp:spPr>
        <a:xfrm>
          <a:off x="3892073" y="1905871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Je mnoho cest </a:t>
          </a:r>
          <a:endParaRPr lang="cs-CZ" sz="1400" kern="1200" dirty="0"/>
        </a:p>
      </dsp:txBody>
      <dsp:txXfrm>
        <a:off x="3892073" y="1905871"/>
        <a:ext cx="3227824" cy="594334"/>
      </dsp:txXfrm>
    </dsp:sp>
    <dsp:sp modelId="{0D956C39-66C3-41BA-B218-BDEBCEFD69DC}">
      <dsp:nvSpPr>
        <dsp:cNvPr id="0" name=""/>
        <dsp:cNvSpPr/>
      </dsp:nvSpPr>
      <dsp:spPr>
        <a:xfrm>
          <a:off x="3649119" y="2669888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6FBF4-7B3B-4AA1-BFA0-A3B8497A3CB6}">
      <dsp:nvSpPr>
        <dsp:cNvPr id="0" name=""/>
        <dsp:cNvSpPr/>
      </dsp:nvSpPr>
      <dsp:spPr>
        <a:xfrm>
          <a:off x="3892073" y="2500205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Lidé berou v potaz vlastní zkušenost</a:t>
          </a:r>
          <a:endParaRPr lang="cs-CZ" sz="1400" kern="1200" dirty="0"/>
        </a:p>
      </dsp:txBody>
      <dsp:txXfrm>
        <a:off x="3892073" y="2500205"/>
        <a:ext cx="3227824" cy="594334"/>
      </dsp:txXfrm>
    </dsp:sp>
    <dsp:sp modelId="{028A290A-DB86-4F6B-A4AE-E26F2E25A0CC}">
      <dsp:nvSpPr>
        <dsp:cNvPr id="0" name=""/>
        <dsp:cNvSpPr/>
      </dsp:nvSpPr>
      <dsp:spPr>
        <a:xfrm>
          <a:off x="3649119" y="3264223"/>
          <a:ext cx="254969" cy="254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39610-D83D-4EDF-9CE0-DC37FDD5B84B}">
      <dsp:nvSpPr>
        <dsp:cNvPr id="0" name=""/>
        <dsp:cNvSpPr/>
      </dsp:nvSpPr>
      <dsp:spPr>
        <a:xfrm>
          <a:off x="3892073" y="3094540"/>
          <a:ext cx="3227824" cy="59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Události se vnímají v kontextu</a:t>
          </a:r>
          <a:endParaRPr lang="cs-CZ" sz="1400" kern="1200" dirty="0"/>
        </a:p>
      </dsp:txBody>
      <dsp:txXfrm>
        <a:off x="3892073" y="3094540"/>
        <a:ext cx="3227824" cy="5943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73DC1-C193-4AEF-AC2B-E66D620A80E0}">
      <dsp:nvSpPr>
        <dsp:cNvPr id="0" name=""/>
        <dsp:cNvSpPr/>
      </dsp:nvSpPr>
      <dsp:spPr>
        <a:xfrm>
          <a:off x="609030" y="608941"/>
          <a:ext cx="2881287" cy="338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90D53-F52A-48C8-AA8A-ADC3FFA13363}">
      <dsp:nvSpPr>
        <dsp:cNvPr id="0" name=""/>
        <dsp:cNvSpPr/>
      </dsp:nvSpPr>
      <dsp:spPr>
        <a:xfrm>
          <a:off x="609030" y="736246"/>
          <a:ext cx="211669" cy="2116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418C7A-487B-4975-8601-CC64528D4CC0}">
      <dsp:nvSpPr>
        <dsp:cNvPr id="0" name=""/>
        <dsp:cNvSpPr/>
      </dsp:nvSpPr>
      <dsp:spPr>
        <a:xfrm>
          <a:off x="609030" y="0"/>
          <a:ext cx="2881287" cy="60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Hierarchický model</a:t>
          </a:r>
          <a:endParaRPr lang="cs-CZ" sz="2200" kern="1200" dirty="0"/>
        </a:p>
      </dsp:txBody>
      <dsp:txXfrm>
        <a:off x="609030" y="0"/>
        <a:ext cx="2881287" cy="608941"/>
      </dsp:txXfrm>
    </dsp:sp>
    <dsp:sp modelId="{7110C45F-B6BC-4947-B596-73D381C98760}">
      <dsp:nvSpPr>
        <dsp:cNvPr id="0" name=""/>
        <dsp:cNvSpPr/>
      </dsp:nvSpPr>
      <dsp:spPr>
        <a:xfrm>
          <a:off x="609030" y="1229642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B7C22-0D9E-4E5B-838D-22578D2CF913}">
      <dsp:nvSpPr>
        <dsp:cNvPr id="0" name=""/>
        <dsp:cNvSpPr/>
      </dsp:nvSpPr>
      <dsp:spPr>
        <a:xfrm>
          <a:off x="810720" y="1088779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Status quo = bezpečí</a:t>
          </a:r>
          <a:endParaRPr lang="cs-CZ" sz="1100" kern="1200" dirty="0"/>
        </a:p>
      </dsp:txBody>
      <dsp:txXfrm>
        <a:off x="810720" y="1088779"/>
        <a:ext cx="2679597" cy="493390"/>
      </dsp:txXfrm>
    </dsp:sp>
    <dsp:sp modelId="{050C3411-BD59-4661-8E4B-1121F498943E}">
      <dsp:nvSpPr>
        <dsp:cNvPr id="0" name=""/>
        <dsp:cNvSpPr/>
      </dsp:nvSpPr>
      <dsp:spPr>
        <a:xfrm>
          <a:off x="609030" y="1723033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CAEC1-7B3B-449C-B46D-8D9A5D409311}">
      <dsp:nvSpPr>
        <dsp:cNvPr id="0" name=""/>
        <dsp:cNvSpPr/>
      </dsp:nvSpPr>
      <dsp:spPr>
        <a:xfrm>
          <a:off x="810720" y="1582170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Změna je problém</a:t>
          </a:r>
          <a:endParaRPr lang="cs-CZ" sz="1100" kern="1200" dirty="0"/>
        </a:p>
      </dsp:txBody>
      <dsp:txXfrm>
        <a:off x="810720" y="1582170"/>
        <a:ext cx="2679597" cy="493390"/>
      </dsp:txXfrm>
    </dsp:sp>
    <dsp:sp modelId="{AC9A9D97-618D-45A7-86FB-BF63641F6E5B}">
      <dsp:nvSpPr>
        <dsp:cNvPr id="0" name=""/>
        <dsp:cNvSpPr/>
      </dsp:nvSpPr>
      <dsp:spPr>
        <a:xfrm>
          <a:off x="609030" y="2216423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632D8F-C756-4706-867E-7A8C7229962D}">
      <dsp:nvSpPr>
        <dsp:cNvPr id="0" name=""/>
        <dsp:cNvSpPr/>
      </dsp:nvSpPr>
      <dsp:spPr>
        <a:xfrm>
          <a:off x="810720" y="2075560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To co máme je lepší (i když bolí)</a:t>
          </a:r>
        </a:p>
      </dsp:txBody>
      <dsp:txXfrm>
        <a:off x="810720" y="2075560"/>
        <a:ext cx="2679597" cy="493390"/>
      </dsp:txXfrm>
    </dsp:sp>
    <dsp:sp modelId="{F6313B9E-6BC6-4740-BDE1-D06E9D8BF4FC}">
      <dsp:nvSpPr>
        <dsp:cNvPr id="0" name=""/>
        <dsp:cNvSpPr/>
      </dsp:nvSpPr>
      <dsp:spPr>
        <a:xfrm>
          <a:off x="609030" y="2709814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18862-F83F-4E77-98FE-521C49811550}">
      <dsp:nvSpPr>
        <dsp:cNvPr id="0" name=""/>
        <dsp:cNvSpPr/>
      </dsp:nvSpPr>
      <dsp:spPr>
        <a:xfrm>
          <a:off x="810720" y="2568951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Lidé so bojí neznámého</a:t>
          </a:r>
        </a:p>
      </dsp:txBody>
      <dsp:txXfrm>
        <a:off x="810720" y="2568951"/>
        <a:ext cx="2679597" cy="493390"/>
      </dsp:txXfrm>
    </dsp:sp>
    <dsp:sp modelId="{3B1660FF-A527-4380-8DE4-F43E8CE4521A}">
      <dsp:nvSpPr>
        <dsp:cNvPr id="0" name=""/>
        <dsp:cNvSpPr/>
      </dsp:nvSpPr>
      <dsp:spPr>
        <a:xfrm>
          <a:off x="609030" y="3203205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B3421-BF62-4641-BDF2-E53A33D47F66}">
      <dsp:nvSpPr>
        <dsp:cNvPr id="0" name=""/>
        <dsp:cNvSpPr/>
      </dsp:nvSpPr>
      <dsp:spPr>
        <a:xfrm>
          <a:off x="810720" y="3062342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Lidé rozlišují změny na + nebo –</a:t>
          </a:r>
        </a:p>
      </dsp:txBody>
      <dsp:txXfrm>
        <a:off x="810720" y="3062342"/>
        <a:ext cx="2679597" cy="493390"/>
      </dsp:txXfrm>
    </dsp:sp>
    <dsp:sp modelId="{511F0625-FAAE-4287-8F3B-4DEB7D0F550E}">
      <dsp:nvSpPr>
        <dsp:cNvPr id="0" name=""/>
        <dsp:cNvSpPr/>
      </dsp:nvSpPr>
      <dsp:spPr>
        <a:xfrm>
          <a:off x="609030" y="3696595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894841-2A8B-4DD7-9CBE-1B76F31320D3}">
      <dsp:nvSpPr>
        <dsp:cNvPr id="0" name=""/>
        <dsp:cNvSpPr/>
      </dsp:nvSpPr>
      <dsp:spPr>
        <a:xfrm>
          <a:off x="810720" y="3555732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Změna vyvolává úzkost, strach</a:t>
          </a:r>
        </a:p>
      </dsp:txBody>
      <dsp:txXfrm>
        <a:off x="810720" y="3555732"/>
        <a:ext cx="2679597" cy="493390"/>
      </dsp:txXfrm>
    </dsp:sp>
    <dsp:sp modelId="{B7DD34CD-201A-4AD0-B7AE-06DD1A3E136A}">
      <dsp:nvSpPr>
        <dsp:cNvPr id="0" name=""/>
        <dsp:cNvSpPr/>
      </dsp:nvSpPr>
      <dsp:spPr>
        <a:xfrm>
          <a:off x="3634382" y="608941"/>
          <a:ext cx="2881287" cy="338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FA04A-553D-4BBD-A7AB-A072C6D00C6C}">
      <dsp:nvSpPr>
        <dsp:cNvPr id="0" name=""/>
        <dsp:cNvSpPr/>
      </dsp:nvSpPr>
      <dsp:spPr>
        <a:xfrm>
          <a:off x="3634382" y="736246"/>
          <a:ext cx="211669" cy="2116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70450-7502-4048-B396-F4FEF363A120}">
      <dsp:nvSpPr>
        <dsp:cNvPr id="0" name=""/>
        <dsp:cNvSpPr/>
      </dsp:nvSpPr>
      <dsp:spPr>
        <a:xfrm>
          <a:off x="3634382" y="0"/>
          <a:ext cx="2881287" cy="60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Model růstu</a:t>
          </a:r>
          <a:endParaRPr lang="cs-CZ" sz="2200" kern="1200" dirty="0"/>
        </a:p>
      </dsp:txBody>
      <dsp:txXfrm>
        <a:off x="3634382" y="0"/>
        <a:ext cx="2881287" cy="608941"/>
      </dsp:txXfrm>
    </dsp:sp>
    <dsp:sp modelId="{3A9B8362-AAEE-4CC8-9DC0-6DC12791BFFB}">
      <dsp:nvSpPr>
        <dsp:cNvPr id="0" name=""/>
        <dsp:cNvSpPr/>
      </dsp:nvSpPr>
      <dsp:spPr>
        <a:xfrm>
          <a:off x="3634382" y="1229642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D6445-D30D-440A-BACD-3F135BA37A57}">
      <dsp:nvSpPr>
        <dsp:cNvPr id="0" name=""/>
        <dsp:cNvSpPr/>
      </dsp:nvSpPr>
      <dsp:spPr>
        <a:xfrm>
          <a:off x="3836072" y="1088779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Radost z růstu	</a:t>
          </a:r>
          <a:endParaRPr lang="cs-CZ" sz="1100" kern="1200" dirty="0"/>
        </a:p>
      </dsp:txBody>
      <dsp:txXfrm>
        <a:off x="3836072" y="1088779"/>
        <a:ext cx="2679597" cy="493390"/>
      </dsp:txXfrm>
    </dsp:sp>
    <dsp:sp modelId="{4F9F346F-58EF-4DE1-BEC6-B6D7B3CAA3E7}">
      <dsp:nvSpPr>
        <dsp:cNvPr id="0" name=""/>
        <dsp:cNvSpPr/>
      </dsp:nvSpPr>
      <dsp:spPr>
        <a:xfrm>
          <a:off x="3634382" y="1723033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0EC83-4376-4162-9471-C7C477C6D36E}">
      <dsp:nvSpPr>
        <dsp:cNvPr id="0" name=""/>
        <dsp:cNvSpPr/>
      </dsp:nvSpPr>
      <dsp:spPr>
        <a:xfrm>
          <a:off x="3836072" y="1582170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Změna je příležitost</a:t>
          </a:r>
          <a:endParaRPr lang="cs-CZ" sz="1100" kern="1200" dirty="0"/>
        </a:p>
      </dsp:txBody>
      <dsp:txXfrm>
        <a:off x="3836072" y="1582170"/>
        <a:ext cx="2679597" cy="493390"/>
      </dsp:txXfrm>
    </dsp:sp>
    <dsp:sp modelId="{908E286B-D7A9-4EED-8C4E-0420962F8BCC}">
      <dsp:nvSpPr>
        <dsp:cNvPr id="0" name=""/>
        <dsp:cNvSpPr/>
      </dsp:nvSpPr>
      <dsp:spPr>
        <a:xfrm>
          <a:off x="3634382" y="2216423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5CA5D-60AA-4749-A925-347F0DB19472}">
      <dsp:nvSpPr>
        <dsp:cNvPr id="0" name=""/>
        <dsp:cNvSpPr/>
      </dsp:nvSpPr>
      <dsp:spPr>
        <a:xfrm>
          <a:off x="3836072" y="2075560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Bolest je důvod ke změně</a:t>
          </a:r>
          <a:endParaRPr lang="cs-CZ" sz="1100" kern="1200" dirty="0"/>
        </a:p>
      </dsp:txBody>
      <dsp:txXfrm>
        <a:off x="3836072" y="2075560"/>
        <a:ext cx="2679597" cy="493390"/>
      </dsp:txXfrm>
    </dsp:sp>
    <dsp:sp modelId="{0BA4E733-1087-46C1-9FEF-954DDB6568E8}">
      <dsp:nvSpPr>
        <dsp:cNvPr id="0" name=""/>
        <dsp:cNvSpPr/>
      </dsp:nvSpPr>
      <dsp:spPr>
        <a:xfrm>
          <a:off x="3634382" y="2709814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8D5311-0735-4295-A923-AAB9B4CC57D2}">
      <dsp:nvSpPr>
        <dsp:cNvPr id="0" name=""/>
        <dsp:cNvSpPr/>
      </dsp:nvSpPr>
      <dsp:spPr>
        <a:xfrm>
          <a:off x="3836072" y="2568951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Neznámé je záhada (může být rizikem i zdrojem)</a:t>
          </a:r>
        </a:p>
      </dsp:txBody>
      <dsp:txXfrm>
        <a:off x="3836072" y="2568951"/>
        <a:ext cx="2679597" cy="493390"/>
      </dsp:txXfrm>
    </dsp:sp>
    <dsp:sp modelId="{F0FB6DDE-583B-4750-9B50-A239A1AC322A}">
      <dsp:nvSpPr>
        <dsp:cNvPr id="0" name=""/>
        <dsp:cNvSpPr/>
      </dsp:nvSpPr>
      <dsp:spPr>
        <a:xfrm>
          <a:off x="3634382" y="3203205"/>
          <a:ext cx="211664" cy="211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92F27-0478-489A-A7A5-6C1486FE683F}">
      <dsp:nvSpPr>
        <dsp:cNvPr id="0" name=""/>
        <dsp:cNvSpPr/>
      </dsp:nvSpPr>
      <dsp:spPr>
        <a:xfrm>
          <a:off x="3836072" y="3062342"/>
          <a:ext cx="2679597" cy="493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Změna vyvolává vzrušení </a:t>
          </a:r>
        </a:p>
      </dsp:txBody>
      <dsp:txXfrm>
        <a:off x="3836072" y="3062342"/>
        <a:ext cx="2679597" cy="493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17857D23-A624-4472-B44B-2CA6C99F741D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7AFE296-7DB3-45ED-9F3B-63A98748FF77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diagramLayout" Target="../diagrams/layout4.xml"/><Relationship Id="rId7" Type="http://schemas.openxmlformats.org/officeDocument/2006/relationships/image" Target="../media/image7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13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Vnímání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SPR463 Model růstu </a:t>
            </a:r>
            <a:endParaRPr lang="cs-CZ" dirty="0"/>
          </a:p>
        </p:txBody>
      </p:sp>
      <p:pic>
        <p:nvPicPr>
          <p:cNvPr id="1026" name="Picture 2" descr="C:\Users\Navratil\AppData\Local\Microsoft\Windows\Temporary Internet Files\Content.IE5\2T3IKTKX\MP90040742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293610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28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vnímání světa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341539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5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Dvojí způsob vnímání světa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56741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C:\Users\Navratil\AppData\Local\Microsoft\Windows\Temporary Internet Files\Content.IE5\295M9HQV\MP900409145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24744"/>
            <a:ext cx="1080120" cy="162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avratil\AppData\Local\Microsoft\Windows\Temporary Internet Files\Content.IE5\295M9HQV\MC90009012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97152"/>
            <a:ext cx="1791047" cy="164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2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vztahů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708019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 descr="C:\Users\Navratil\AppData\Local\Microsoft\Windows\Temporary Internet Files\Content.IE5\2T3IKTKX\MC90007873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33256"/>
            <a:ext cx="1231831" cy="93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Navratil\AppData\Local\Microsoft\Windows\Temporary Internet Files\Content.IE5\BATPU2WR\MC900434802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63446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Navratil\AppData\Local\Microsoft\Windows\Temporary Internet Files\Content.IE5\IP7IMID8\MP900410167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186" y="188641"/>
            <a:ext cx="1189991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lidí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550100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9" name="Picture 3" descr="C:\Users\Navratil\AppData\Local\Microsoft\Windows\Temporary Internet Files\Content.IE5\IP7IMID8\MC9002304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045" y="5756334"/>
            <a:ext cx="1181019" cy="881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Navratil\AppData\Local\Microsoft\Windows\Temporary Internet Files\Content.IE5\BATPU2WR\MC90015793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89240"/>
            <a:ext cx="1080120" cy="102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Navratil\AppData\Local\Microsoft\Windows\Temporary Internet Files\Content.IE5\BATPU2WR\MC90044198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65" y="116632"/>
            <a:ext cx="102798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události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331770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C:\Users\Navratil\AppData\Local\Microsoft\Windows\Temporary Internet Files\Content.IE5\2T3IKTKX\MP90043868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210" y="5710944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Navratil\AppData\Local\Microsoft\Windows\Temporary Internet Files\Content.IE5\IP7IMID8\MP900401036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710944"/>
            <a:ext cx="1174163" cy="78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Navratil\AppData\Local\Microsoft\Windows\Temporary Internet Files\Content.IE5\2T3IKTKX\MP900427934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60648"/>
            <a:ext cx="1273829" cy="84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9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změny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296551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C:\Users\Navratil\AppData\Local\Microsoft\Windows\Temporary Internet Files\Content.IE5\IP7IMID8\MC90007881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746" y="188640"/>
            <a:ext cx="1187624" cy="1412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Navratil\AppData\Local\Microsoft\Windows\Temporary Internet Files\Content.IE5\BATPU2WR\MP900442487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21288"/>
            <a:ext cx="1043608" cy="69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Navratil\AppData\Local\Microsoft\Windows\Temporary Internet Files\Content.IE5\295M9HQV\MP900398777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746" y="5820007"/>
            <a:ext cx="1187624" cy="84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6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TC102455610[[fn=Podzim]]</Template>
  <TotalTime>104</TotalTime>
  <Words>271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Courier New</vt:lpstr>
      <vt:lpstr>Trebuchet MS</vt:lpstr>
      <vt:lpstr>Verdana</vt:lpstr>
      <vt:lpstr>Wingdings 2</vt:lpstr>
      <vt:lpstr>Autumn</vt:lpstr>
      <vt:lpstr>Vnímání světa</vt:lpstr>
      <vt:lpstr>Dimenze vnímání světa</vt:lpstr>
      <vt:lpstr>Dvojí způsob vnímání světa</vt:lpstr>
      <vt:lpstr>Pojetí vztahů</vt:lpstr>
      <vt:lpstr>Pojetí lidí</vt:lpstr>
      <vt:lpstr>Pojetí události</vt:lpstr>
      <vt:lpstr>Pojetí změny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Vnímání světa</dc:title>
  <dc:creator>CIKT</dc:creator>
  <cp:lastModifiedBy>Pavel Navrátil</cp:lastModifiedBy>
  <cp:revision>9</cp:revision>
  <dcterms:created xsi:type="dcterms:W3CDTF">2012-10-15T10:19:00Z</dcterms:created>
  <dcterms:modified xsi:type="dcterms:W3CDTF">2014-10-13T11:12:28Z</dcterms:modified>
</cp:coreProperties>
</file>