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81" r:id="rId23"/>
    <p:sldId id="283" r:id="rId24"/>
    <p:sldId id="282" r:id="rId25"/>
    <p:sldId id="291" r:id="rId26"/>
    <p:sldId id="292" r:id="rId27"/>
    <p:sldId id="284" r:id="rId28"/>
    <p:sldId id="285" r:id="rId29"/>
    <p:sldId id="293" r:id="rId30"/>
    <p:sldId id="294" r:id="rId31"/>
    <p:sldId id="295" r:id="rId32"/>
    <p:sldId id="296" r:id="rId33"/>
    <p:sldId id="289" r:id="rId34"/>
    <p:sldId id="275" r:id="rId35"/>
    <p:sldId id="288" r:id="rId36"/>
    <p:sldId id="26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10/15/21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8" Type="http://schemas.openxmlformats.org/officeDocument/2006/relationships/hyperlink" Target="http://www.snezneskutry-liberec.cz/new/kanadske-san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7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.10.2021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kumimoji="0" lang="cs-CZ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prap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Mgr. Jakub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Morávek, Ph.D.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Nahrazena app Záchranka</a:t>
            </a:r>
          </a:p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případě, že se člověk nachází na horách, dochází k odeslání nouzové zprávy s přesnou GPS polohou, stavem baterie a zdravotními informacemi, kontakty na osoby blízké a dalšími údaji, jak na ZZS příslušného kraje, tak všem členům HS v dané oblasti </a:t>
            </a:r>
          </a:p>
          <a:p>
            <a:r>
              <a:rPr lang="cs-CZ" dirty="0" smtClean="0"/>
              <a:t>Následně dochází k vytočení linky 155, kde operátoři koordinují celou záchrannou akci </a:t>
            </a:r>
          </a:p>
          <a:p>
            <a:r>
              <a:rPr lang="cs-CZ" dirty="0" smtClean="0"/>
              <a:t>Obě složky mají ihned k dispozici kompletní identifikaci 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Čenkovice 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ská služba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5334000" cy="5334000"/>
          </a:xfrm>
          <a:prstGeom prst="rect">
            <a:avLst/>
          </a:prstGeom>
        </p:spPr>
      </p:pic>
      <p:pic>
        <p:nvPicPr>
          <p:cNvPr id="5" name="Picture 4" descr="Horská Tet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685800"/>
            <a:ext cx="34374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26257"/>
            <a:ext cx="4800600" cy="4350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Kanadské saně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495800" cy="53340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Připojitelné za sněžný skútr </a:t>
            </a:r>
          </a:p>
          <a:p>
            <a:r>
              <a:rPr lang="cs-CZ" dirty="0" smtClean="0"/>
              <a:t>Pro transport zraněných lyžařů na sjezdovkách </a:t>
            </a:r>
          </a:p>
          <a:p>
            <a:r>
              <a:rPr lang="cs-CZ" dirty="0" smtClean="0"/>
              <a:t>Vhodné pro práci v extrémních podmínkách</a:t>
            </a:r>
          </a:p>
          <a:p>
            <a:r>
              <a:rPr lang="cs-CZ" dirty="0" smtClean="0"/>
              <a:t>Vhodné i pro převoz nákladu </a:t>
            </a:r>
          </a:p>
          <a:p>
            <a:r>
              <a:rPr lang="cs-CZ" dirty="0" smtClean="0"/>
              <a:t>Vysoká odolnost a jednoduché použítí</a:t>
            </a:r>
          </a:p>
          <a:p>
            <a:r>
              <a:rPr lang="cs-CZ" dirty="0" smtClean="0"/>
              <a:t>Rozměr: 1920 x 560 mm </a:t>
            </a:r>
          </a:p>
          <a:p>
            <a:r>
              <a:rPr lang="cs-CZ" dirty="0" smtClean="0"/>
              <a:t>Materiál: nerez </a:t>
            </a:r>
          </a:p>
          <a:p>
            <a:r>
              <a:rPr lang="cs-CZ" dirty="0" smtClean="0"/>
              <a:t>Maximální zatížení: 150 kg</a:t>
            </a:r>
          </a:p>
          <a:p>
            <a:r>
              <a:rPr lang="cs-CZ" dirty="0" smtClean="0"/>
              <a:t>Cena: 30 000 Kč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523214"/>
            <a:ext cx="3594100" cy="23347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Nosítka SKED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72421"/>
            <a:ext cx="6838220" cy="543317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267200" cy="20574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Evakuace pacienta ve vertikální i horizontální poloze</a:t>
            </a:r>
          </a:p>
          <a:p>
            <a:r>
              <a:rPr lang="cs-CZ" dirty="0" smtClean="0"/>
              <a:t>Možnost závěsu pod vrtulník</a:t>
            </a:r>
          </a:p>
          <a:p>
            <a:r>
              <a:rPr lang="cs-CZ" dirty="0" smtClean="0"/>
              <a:t>Cena: 25 000 Kč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https://www.youtube.com/watch?v=F1l_FGwYcrY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http://www.snezneskutry-liberec.cz/new/kanadske-sane.html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smtClean="0"/>
              <a:t>Další činnost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1318</Words>
  <Application>Microsoft Macintosh PowerPoint</Application>
  <PresentationFormat>On-screen Show (4:3)</PresentationFormat>
  <Paragraphs>158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28</vt:lpstr>
      <vt:lpstr>Vybavení</vt:lpstr>
      <vt:lpstr>Slide 30</vt:lpstr>
      <vt:lpstr>Kanadské saně</vt:lpstr>
      <vt:lpstr>Nosítka SKED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146</cp:revision>
  <dcterms:created xsi:type="dcterms:W3CDTF">2021-10-15T17:37:23Z</dcterms:created>
  <dcterms:modified xsi:type="dcterms:W3CDTF">2021-10-15T17:38:12Z</dcterms:modified>
</cp:coreProperties>
</file>