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90" r:id="rId32"/>
    <p:sldId id="294" r:id="rId33"/>
    <p:sldId id="291" r:id="rId34"/>
    <p:sldId id="292" r:id="rId35"/>
    <p:sldId id="293" r:id="rId36"/>
    <p:sldId id="266" r:id="rId37"/>
    <p:sldId id="26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10/20/21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Relationship Id="rId11" Type="http://schemas.openxmlformats.org/officeDocument/2006/relationships/hyperlink" Target="http://www.hasicarny.cz/vhj-letiste-pardub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14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nprap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Mgr. Jakub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Morávek</a:t>
            </a: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zejména v blízkosti velkých muničních skladů, vojenských letišť, raketových základen nebo v době </a:t>
            </a:r>
            <a:br>
              <a:rPr lang="cs-CZ" dirty="0" smtClean="0"/>
            </a:br>
            <a:r>
              <a:rPr lang="cs-CZ" dirty="0" smtClean="0"/>
              <a:t>cvičení ve výcvikových prostorech</a:t>
            </a:r>
          </a:p>
          <a:p>
            <a:r>
              <a:rPr lang="cs-CZ" dirty="0" smtClean="0"/>
              <a:t>V rámci rezortu MO je zřízeno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řízených Ředitelstvím </a:t>
            </a:r>
            <a:br>
              <a:rPr lang="cs-CZ" dirty="0" smtClean="0"/>
            </a:br>
            <a:r>
              <a:rPr lang="cs-CZ" dirty="0" smtClean="0"/>
              <a:t>logistické a zdravotnické podpory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Bechyně,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Společné hlídky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Bezpečnostní opatření „Teror 2016“ </a:t>
            </a:r>
          </a:p>
          <a:p>
            <a:pPr>
              <a:buNone/>
            </a:pPr>
            <a:r>
              <a:rPr lang="cs-CZ" dirty="0" smtClean="0"/>
              <a:t>   – od března do května 2016 společně nasazeny ozbrojené síly ČR po boku PČR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32358"/>
            <a:ext cx="3759200" cy="250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7" y="3632358"/>
            <a:ext cx="4453223" cy="2493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Kontrola hranic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cs-CZ" dirty="0" smtClean="0"/>
              <a:t>K posílení PČR na hranicích bylo na jaře 2020 připraveno až 2100 příslušníků AČR </a:t>
            </a:r>
          </a:p>
          <a:p>
            <a:r>
              <a:rPr lang="cs-CZ" dirty="0" smtClean="0"/>
              <a:t>Armádní zdravotníci pomáhali s odběrem vzorků od cestujících, podezřelých z nákazy koronavirem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15352"/>
            <a:ext cx="3810000" cy="253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015352"/>
            <a:ext cx="4519576" cy="25378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6" y="4330027"/>
            <a:ext cx="4412654" cy="2479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Pomoc při pandemii</a:t>
            </a:r>
            <a:endParaRPr lang="cs-CZ" dirty="0"/>
          </a:p>
        </p:txBody>
      </p:sp>
      <p:pic>
        <p:nvPicPr>
          <p:cNvPr id="4" name="Content Placeholder 3" descr="Covid 19 202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71600"/>
            <a:ext cx="4437429" cy="5437919"/>
          </a:xfrm>
        </p:spPr>
      </p:pic>
      <p:pic>
        <p:nvPicPr>
          <p:cNvPr id="5" name="Picture 4" descr="Covid 19 202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28" y="1371600"/>
            <a:ext cx="3944571" cy="29584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Polní nemocnice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Pražské výstaviště PVA Letňany</a:t>
            </a:r>
          </a:p>
          <a:p>
            <a:r>
              <a:rPr lang="cs-CZ" dirty="0" smtClean="0"/>
              <a:t>V případě přeplnění nemocnic má sloužit jako oddělení následné péče</a:t>
            </a:r>
          </a:p>
          <a:p>
            <a:r>
              <a:rPr lang="cs-CZ" dirty="0" smtClean="0"/>
              <a:t>10x JIP a 490 běžných lůžek</a:t>
            </a:r>
          </a:p>
          <a:p>
            <a:r>
              <a:rPr lang="cs-CZ" dirty="0" smtClean="0"/>
              <a:t>k dispozici rovněž rentgen, laboratoře, počítačový tomograf či dekontaminační linka od HZS Praha</a:t>
            </a:r>
          </a:p>
          <a:p>
            <a:r>
              <a:rPr lang="cs-CZ" dirty="0" smtClean="0"/>
              <a:t>Z řad AČR – 25 lékařů, 80 sanitářů a 143 zdravotníků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id 19 20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5486400" cy="4114800"/>
          </a:xfrm>
          <a:prstGeom prst="rect">
            <a:avLst/>
          </a:prstGeom>
        </p:spPr>
      </p:pic>
      <p:pic>
        <p:nvPicPr>
          <p:cNvPr id="5" name="Picture 4" descr="Covid 19 20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80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28591"/>
            <a:ext cx="2667000" cy="157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914400"/>
            <a:ext cx="2971800" cy="19801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1445</Words>
  <Application>Microsoft Macintosh PowerPoint</Application>
  <PresentationFormat>On-screen Show (4:3)</PresentationFormat>
  <Paragraphs>180</Paragraphs>
  <Slides>37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Společné hlídky</vt:lpstr>
      <vt:lpstr>Kontrola hranic</vt:lpstr>
      <vt:lpstr>Pomoc při pandemii</vt:lpstr>
      <vt:lpstr>Polní nemocnice</vt:lpstr>
      <vt:lpstr>Slide 35</vt:lpstr>
      <vt:lpstr>Slide 36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92</cp:revision>
  <dcterms:created xsi:type="dcterms:W3CDTF">2021-10-20T18:42:42Z</dcterms:created>
  <dcterms:modified xsi:type="dcterms:W3CDTF">2021-10-20T18:43:26Z</dcterms:modified>
</cp:coreProperties>
</file>