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39830D-A876-4EB6-930A-6099E15B7AD2}" v="23" dt="2021-11-14T19:53:17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ička Pokorná" userId="9798d39c245d8576" providerId="LiveId" clId="{C339830D-A876-4EB6-930A-6099E15B7AD2}"/>
    <pc:docChg chg="undo custSel addSld modSld">
      <pc:chgData name="Hanička Pokorná" userId="9798d39c245d8576" providerId="LiveId" clId="{C339830D-A876-4EB6-930A-6099E15B7AD2}" dt="2021-11-14T19:53:28.479" v="525" actId="20577"/>
      <pc:docMkLst>
        <pc:docMk/>
      </pc:docMkLst>
      <pc:sldChg chg="modSp mod">
        <pc:chgData name="Hanička Pokorná" userId="9798d39c245d8576" providerId="LiveId" clId="{C339830D-A876-4EB6-930A-6099E15B7AD2}" dt="2021-11-14T19:30:43.746" v="376" actId="20577"/>
        <pc:sldMkLst>
          <pc:docMk/>
          <pc:sldMk cId="518665279" sldId="259"/>
        </pc:sldMkLst>
        <pc:spChg chg="mod">
          <ac:chgData name="Hanička Pokorná" userId="9798d39c245d8576" providerId="LiveId" clId="{C339830D-A876-4EB6-930A-6099E15B7AD2}" dt="2021-11-14T19:30:43.746" v="376" actId="20577"/>
          <ac:spMkLst>
            <pc:docMk/>
            <pc:sldMk cId="518665279" sldId="259"/>
            <ac:spMk id="3" creationId="{D115D71D-8359-492B-AAC7-C6AC323442A6}"/>
          </ac:spMkLst>
        </pc:spChg>
      </pc:sldChg>
      <pc:sldChg chg="modSp mod">
        <pc:chgData name="Hanička Pokorná" userId="9798d39c245d8576" providerId="LiveId" clId="{C339830D-A876-4EB6-930A-6099E15B7AD2}" dt="2021-11-14T19:28:14.696" v="346" actId="20577"/>
        <pc:sldMkLst>
          <pc:docMk/>
          <pc:sldMk cId="1315407577" sldId="261"/>
        </pc:sldMkLst>
        <pc:spChg chg="mod">
          <ac:chgData name="Hanička Pokorná" userId="9798d39c245d8576" providerId="LiveId" clId="{C339830D-A876-4EB6-930A-6099E15B7AD2}" dt="2021-11-14T19:28:14.696" v="346" actId="20577"/>
          <ac:spMkLst>
            <pc:docMk/>
            <pc:sldMk cId="1315407577" sldId="261"/>
            <ac:spMk id="3" creationId="{7C99C26E-3C72-4BF3-87A2-CECC93541F50}"/>
          </ac:spMkLst>
        </pc:spChg>
      </pc:sldChg>
      <pc:sldChg chg="modSp new mod">
        <pc:chgData name="Hanička Pokorná" userId="9798d39c245d8576" providerId="LiveId" clId="{C339830D-A876-4EB6-930A-6099E15B7AD2}" dt="2021-11-03T19:29:35.426" v="6" actId="2711"/>
        <pc:sldMkLst>
          <pc:docMk/>
          <pc:sldMk cId="1424864310" sldId="271"/>
        </pc:sldMkLst>
        <pc:spChg chg="mod">
          <ac:chgData name="Hanička Pokorná" userId="9798d39c245d8576" providerId="LiveId" clId="{C339830D-A876-4EB6-930A-6099E15B7AD2}" dt="2021-11-03T19:29:00.936" v="2" actId="115"/>
          <ac:spMkLst>
            <pc:docMk/>
            <pc:sldMk cId="1424864310" sldId="271"/>
            <ac:spMk id="2" creationId="{CA7E3760-8A8F-45BE-AB71-500A64E55082}"/>
          </ac:spMkLst>
        </pc:spChg>
        <pc:spChg chg="mod">
          <ac:chgData name="Hanička Pokorná" userId="9798d39c245d8576" providerId="LiveId" clId="{C339830D-A876-4EB6-930A-6099E15B7AD2}" dt="2021-11-03T19:29:35.426" v="6" actId="2711"/>
          <ac:spMkLst>
            <pc:docMk/>
            <pc:sldMk cId="1424864310" sldId="271"/>
            <ac:spMk id="3" creationId="{18C29573-72E8-4D3B-880A-E1B8127C3209}"/>
          </ac:spMkLst>
        </pc:spChg>
      </pc:sldChg>
      <pc:sldChg chg="addSp delSp modSp new mod">
        <pc:chgData name="Hanička Pokorná" userId="9798d39c245d8576" providerId="LiveId" clId="{C339830D-A876-4EB6-930A-6099E15B7AD2}" dt="2021-11-03T19:33:49.801" v="186" actId="115"/>
        <pc:sldMkLst>
          <pc:docMk/>
          <pc:sldMk cId="3913505633" sldId="272"/>
        </pc:sldMkLst>
        <pc:spChg chg="mod">
          <ac:chgData name="Hanička Pokorná" userId="9798d39c245d8576" providerId="LiveId" clId="{C339830D-A876-4EB6-930A-6099E15B7AD2}" dt="2021-11-03T19:33:49.801" v="186" actId="115"/>
          <ac:spMkLst>
            <pc:docMk/>
            <pc:sldMk cId="3913505633" sldId="272"/>
            <ac:spMk id="2" creationId="{766F6EAA-1A45-4148-9575-A41F7645C3E2}"/>
          </ac:spMkLst>
        </pc:spChg>
        <pc:spChg chg="mod">
          <ac:chgData name="Hanička Pokorná" userId="9798d39c245d8576" providerId="LiveId" clId="{C339830D-A876-4EB6-930A-6099E15B7AD2}" dt="2021-11-03T19:33:40.571" v="184" actId="20577"/>
          <ac:spMkLst>
            <pc:docMk/>
            <pc:sldMk cId="3913505633" sldId="272"/>
            <ac:spMk id="3" creationId="{9ACAB236-F007-483D-9AB9-0E5952F04EC1}"/>
          </ac:spMkLst>
        </pc:spChg>
        <pc:spChg chg="add del">
          <ac:chgData name="Hanička Pokorná" userId="9798d39c245d8576" providerId="LiveId" clId="{C339830D-A876-4EB6-930A-6099E15B7AD2}" dt="2021-11-03T19:30:55.099" v="9"/>
          <ac:spMkLst>
            <pc:docMk/>
            <pc:sldMk cId="3913505633" sldId="272"/>
            <ac:spMk id="4" creationId="{976AD129-6444-4106-A37F-E41E7CF2D614}"/>
          </ac:spMkLst>
        </pc:spChg>
        <pc:picChg chg="add del">
          <ac:chgData name="Hanička Pokorná" userId="9798d39c245d8576" providerId="LiveId" clId="{C339830D-A876-4EB6-930A-6099E15B7AD2}" dt="2021-11-03T19:30:55.099" v="9"/>
          <ac:picMkLst>
            <pc:docMk/>
            <pc:sldMk cId="3913505633" sldId="272"/>
            <ac:picMk id="2050" creationId="{EDA8B416-542B-452D-A8B6-7C7B38BA5FF8}"/>
          </ac:picMkLst>
        </pc:picChg>
      </pc:sldChg>
      <pc:sldChg chg="addSp delSp modSp new mod">
        <pc:chgData name="Hanička Pokorná" userId="9798d39c245d8576" providerId="LiveId" clId="{C339830D-A876-4EB6-930A-6099E15B7AD2}" dt="2021-11-14T19:53:28.479" v="525" actId="20577"/>
        <pc:sldMkLst>
          <pc:docMk/>
          <pc:sldMk cId="2090437275" sldId="273"/>
        </pc:sldMkLst>
        <pc:spChg chg="mod">
          <ac:chgData name="Hanička Pokorná" userId="9798d39c245d8576" providerId="LiveId" clId="{C339830D-A876-4EB6-930A-6099E15B7AD2}" dt="2021-11-14T19:39:48.634" v="458" actId="20577"/>
          <ac:spMkLst>
            <pc:docMk/>
            <pc:sldMk cId="2090437275" sldId="273"/>
            <ac:spMk id="2" creationId="{5E676F14-1983-4B04-B298-CFF63725BDA2}"/>
          </ac:spMkLst>
        </pc:spChg>
        <pc:spChg chg="add del mod">
          <ac:chgData name="Hanička Pokorná" userId="9798d39c245d8576" providerId="LiveId" clId="{C339830D-A876-4EB6-930A-6099E15B7AD2}" dt="2021-11-14T19:53:28.479" v="525" actId="20577"/>
          <ac:spMkLst>
            <pc:docMk/>
            <pc:sldMk cId="2090437275" sldId="273"/>
            <ac:spMk id="3" creationId="{DF2188EB-4E84-4CB9-BDE9-9E9B0D773E42}"/>
          </ac:spMkLst>
        </pc:spChg>
        <pc:spChg chg="add del">
          <ac:chgData name="Hanička Pokorná" userId="9798d39c245d8576" providerId="LiveId" clId="{C339830D-A876-4EB6-930A-6099E15B7AD2}" dt="2021-11-14T19:41:19.529" v="473"/>
          <ac:spMkLst>
            <pc:docMk/>
            <pc:sldMk cId="2090437275" sldId="273"/>
            <ac:spMk id="4" creationId="{3DD2C41E-4CBC-485C-AE4E-4F84F246F2D8}"/>
          </ac:spMkLst>
        </pc:spChg>
        <pc:spChg chg="add del mod">
          <ac:chgData name="Hanička Pokorná" userId="9798d39c245d8576" providerId="LiveId" clId="{C339830D-A876-4EB6-930A-6099E15B7AD2}" dt="2021-11-14T19:41:18.265" v="471"/>
          <ac:spMkLst>
            <pc:docMk/>
            <pc:sldMk cId="2090437275" sldId="273"/>
            <ac:spMk id="5" creationId="{025AFF3E-B1BE-4505-8E8B-C8DF001239AA}"/>
          </ac:spMkLst>
        </pc:spChg>
        <pc:spChg chg="add del mod">
          <ac:chgData name="Hanička Pokorná" userId="9798d39c245d8576" providerId="LiveId" clId="{C339830D-A876-4EB6-930A-6099E15B7AD2}" dt="2021-11-14T19:41:17.333" v="470"/>
          <ac:spMkLst>
            <pc:docMk/>
            <pc:sldMk cId="2090437275" sldId="273"/>
            <ac:spMk id="6" creationId="{FDD365CE-F381-4A24-9821-928A4B03D0E5}"/>
          </ac:spMkLst>
        </pc:spChg>
        <pc:spChg chg="add del mod">
          <ac:chgData name="Hanička Pokorná" userId="9798d39c245d8576" providerId="LiveId" clId="{C339830D-A876-4EB6-930A-6099E15B7AD2}" dt="2021-11-14T19:41:16.034" v="468"/>
          <ac:spMkLst>
            <pc:docMk/>
            <pc:sldMk cId="2090437275" sldId="273"/>
            <ac:spMk id="7" creationId="{FA1196F3-BC09-41F7-A51A-62E185A21304}"/>
          </ac:spMkLst>
        </pc:spChg>
        <pc:spChg chg="add del mod">
          <ac:chgData name="Hanička Pokorná" userId="9798d39c245d8576" providerId="LiveId" clId="{C339830D-A876-4EB6-930A-6099E15B7AD2}" dt="2021-11-14T19:43:09.028" v="488" actId="20577"/>
          <ac:spMkLst>
            <pc:docMk/>
            <pc:sldMk cId="2090437275" sldId="273"/>
            <ac:spMk id="8" creationId="{8A4EB074-F7DB-49DF-93E5-A482FDC562FE}"/>
          </ac:spMkLst>
        </pc:spChg>
        <pc:spChg chg="add del mod">
          <ac:chgData name="Hanička Pokorná" userId="9798d39c245d8576" providerId="LiveId" clId="{C339830D-A876-4EB6-930A-6099E15B7AD2}" dt="2021-11-14T19:41:30.609" v="476" actId="478"/>
          <ac:spMkLst>
            <pc:docMk/>
            <pc:sldMk cId="2090437275" sldId="273"/>
            <ac:spMk id="9" creationId="{A7CB592C-C2D9-4F35-BE96-1B7AA8E8C982}"/>
          </ac:spMkLst>
        </pc:spChg>
        <pc:spChg chg="add del mod">
          <ac:chgData name="Hanička Pokorná" userId="9798d39c245d8576" providerId="LiveId" clId="{C339830D-A876-4EB6-930A-6099E15B7AD2}" dt="2021-11-14T19:42:55.173" v="485"/>
          <ac:spMkLst>
            <pc:docMk/>
            <pc:sldMk cId="2090437275" sldId="273"/>
            <ac:spMk id="10" creationId="{8340878D-702E-44D0-BEFC-D5CFFC710231}"/>
          </ac:spMkLst>
        </pc:spChg>
      </pc:sldChg>
      <pc:sldChg chg="addSp delSp modSp new mod setBg">
        <pc:chgData name="Hanička Pokorná" userId="9798d39c245d8576" providerId="LiveId" clId="{C339830D-A876-4EB6-930A-6099E15B7AD2}" dt="2021-11-03T19:42:53.782" v="299" actId="207"/>
        <pc:sldMkLst>
          <pc:docMk/>
          <pc:sldMk cId="663891509" sldId="274"/>
        </pc:sldMkLst>
        <pc:spChg chg="mod">
          <ac:chgData name="Hanička Pokorná" userId="9798d39c245d8576" providerId="LiveId" clId="{C339830D-A876-4EB6-930A-6099E15B7AD2}" dt="2021-11-03T19:42:53.782" v="299" actId="207"/>
          <ac:spMkLst>
            <pc:docMk/>
            <pc:sldMk cId="663891509" sldId="274"/>
            <ac:spMk id="2" creationId="{0D85F73C-3BD3-4F66-86A8-683ED4AA975A}"/>
          </ac:spMkLst>
        </pc:spChg>
        <pc:spChg chg="add del mod ord">
          <ac:chgData name="Hanička Pokorná" userId="9798d39c245d8576" providerId="LiveId" clId="{C339830D-A876-4EB6-930A-6099E15B7AD2}" dt="2021-11-03T19:42:49.085" v="298" actId="255"/>
          <ac:spMkLst>
            <pc:docMk/>
            <pc:sldMk cId="663891509" sldId="274"/>
            <ac:spMk id="3" creationId="{128C6D05-A58E-4F12-8AD2-10F8C11E0AC9}"/>
          </ac:spMkLst>
        </pc:spChg>
        <pc:spChg chg="add">
          <ac:chgData name="Hanička Pokorná" userId="9798d39c245d8576" providerId="LiveId" clId="{C339830D-A876-4EB6-930A-6099E15B7AD2}" dt="2021-11-03T19:42:40.255" v="297" actId="26606"/>
          <ac:spMkLst>
            <pc:docMk/>
            <pc:sldMk cId="663891509" sldId="274"/>
            <ac:spMk id="11" creationId="{828D1E49-2A21-4A83-A0E0-FB1597B4B2ED}"/>
          </ac:spMkLst>
        </pc:spChg>
        <pc:spChg chg="add">
          <ac:chgData name="Hanička Pokorná" userId="9798d39c245d8576" providerId="LiveId" clId="{C339830D-A876-4EB6-930A-6099E15B7AD2}" dt="2021-11-03T19:42:40.255" v="297" actId="26606"/>
          <ac:spMkLst>
            <pc:docMk/>
            <pc:sldMk cId="663891509" sldId="274"/>
            <ac:spMk id="36" creationId="{E972DE0D-2E53-4159-ABD3-C601524262C2}"/>
          </ac:spMkLst>
        </pc:spChg>
        <pc:grpChg chg="add">
          <ac:chgData name="Hanička Pokorná" userId="9798d39c245d8576" providerId="LiveId" clId="{C339830D-A876-4EB6-930A-6099E15B7AD2}" dt="2021-11-03T19:42:40.255" v="297" actId="26606"/>
          <ac:grpSpMkLst>
            <pc:docMk/>
            <pc:sldMk cId="663891509" sldId="274"/>
            <ac:grpSpMk id="13" creationId="{088B852E-5494-418B-A833-75CF016A9E20}"/>
          </ac:grpSpMkLst>
        </pc:grpChg>
        <pc:graphicFrameChg chg="add del mod">
          <ac:chgData name="Hanička Pokorná" userId="9798d39c245d8576" providerId="LiveId" clId="{C339830D-A876-4EB6-930A-6099E15B7AD2}" dt="2021-11-03T19:38:40.310" v="203"/>
          <ac:graphicFrameMkLst>
            <pc:docMk/>
            <pc:sldMk cId="663891509" sldId="274"/>
            <ac:graphicFrameMk id="4" creationId="{15243E14-229F-4DB0-BB67-CF1F7718BC32}"/>
          </ac:graphicFrameMkLst>
        </pc:graphicFrameChg>
        <pc:graphicFrameChg chg="add del mod">
          <ac:chgData name="Hanička Pokorná" userId="9798d39c245d8576" providerId="LiveId" clId="{C339830D-A876-4EB6-930A-6099E15B7AD2}" dt="2021-11-03T19:38:40.310" v="203"/>
          <ac:graphicFrameMkLst>
            <pc:docMk/>
            <pc:sldMk cId="663891509" sldId="274"/>
            <ac:graphicFrameMk id="5" creationId="{896B2BC6-289B-42E9-ADB1-0BDCEA3D3DB3}"/>
          </ac:graphicFrameMkLst>
        </pc:graphicFrameChg>
        <pc:picChg chg="add mod">
          <ac:chgData name="Hanička Pokorná" userId="9798d39c245d8576" providerId="LiveId" clId="{C339830D-A876-4EB6-930A-6099E15B7AD2}" dt="2021-11-03T19:42:40.255" v="297" actId="26606"/>
          <ac:picMkLst>
            <pc:docMk/>
            <pc:sldMk cId="663891509" sldId="274"/>
            <ac:picMk id="6" creationId="{A7758F32-2728-4574-83B7-646E7ED78311}"/>
          </ac:picMkLst>
        </pc:picChg>
        <pc:picChg chg="add del mod">
          <ac:chgData name="Hanička Pokorná" userId="9798d39c245d8576" providerId="LiveId" clId="{C339830D-A876-4EB6-930A-6099E15B7AD2}" dt="2021-11-03T19:38:40.310" v="203"/>
          <ac:picMkLst>
            <pc:docMk/>
            <pc:sldMk cId="663891509" sldId="274"/>
            <ac:picMk id="3073" creationId="{E086F667-BE09-4277-A152-FDC2954D7463}"/>
          </ac:picMkLst>
        </pc:picChg>
        <pc:picChg chg="add del mod">
          <ac:chgData name="Hanička Pokorná" userId="9798d39c245d8576" providerId="LiveId" clId="{C339830D-A876-4EB6-930A-6099E15B7AD2}" dt="2021-11-03T19:38:40.310" v="203"/>
          <ac:picMkLst>
            <pc:docMk/>
            <pc:sldMk cId="663891509" sldId="274"/>
            <ac:picMk id="3074" creationId="{D5E2A8CF-C295-4342-AABB-4C4577540CFC}"/>
          </ac:picMkLst>
        </pc:picChg>
        <pc:picChg chg="add del mod">
          <ac:chgData name="Hanička Pokorná" userId="9798d39c245d8576" providerId="LiveId" clId="{C339830D-A876-4EB6-930A-6099E15B7AD2}" dt="2021-11-03T19:38:40.310" v="203"/>
          <ac:picMkLst>
            <pc:docMk/>
            <pc:sldMk cId="663891509" sldId="274"/>
            <ac:picMk id="3075" creationId="{D81D40F4-423F-4F66-9A9E-88F2DF739175}"/>
          </ac:picMkLst>
        </pc:picChg>
        <pc:picChg chg="add del mod">
          <ac:chgData name="Hanička Pokorná" userId="9798d39c245d8576" providerId="LiveId" clId="{C339830D-A876-4EB6-930A-6099E15B7AD2}" dt="2021-11-03T19:38:40.310" v="203"/>
          <ac:picMkLst>
            <pc:docMk/>
            <pc:sldMk cId="663891509" sldId="274"/>
            <ac:picMk id="3076" creationId="{CCBBB29F-C538-4A75-93A8-047AA7425AB5}"/>
          </ac:picMkLst>
        </pc:picChg>
        <pc:picChg chg="add del mod">
          <ac:chgData name="Hanička Pokorná" userId="9798d39c245d8576" providerId="LiveId" clId="{C339830D-A876-4EB6-930A-6099E15B7AD2}" dt="2021-11-03T19:38:40.310" v="203"/>
          <ac:picMkLst>
            <pc:docMk/>
            <pc:sldMk cId="663891509" sldId="274"/>
            <ac:picMk id="3078" creationId="{F8BE723B-5B55-407B-B1DC-89EA7F9FBBD3}"/>
          </ac:picMkLst>
        </pc:picChg>
        <pc:picChg chg="add del mod">
          <ac:chgData name="Hanička Pokorná" userId="9798d39c245d8576" providerId="LiveId" clId="{C339830D-A876-4EB6-930A-6099E15B7AD2}" dt="2021-11-03T19:38:40.310" v="203"/>
          <ac:picMkLst>
            <pc:docMk/>
            <pc:sldMk cId="663891509" sldId="274"/>
            <ac:picMk id="3079" creationId="{AEEBE749-8032-4FAC-BF52-EA270E30B6B3}"/>
          </ac:picMkLst>
        </pc:picChg>
        <pc:picChg chg="add del mod">
          <ac:chgData name="Hanička Pokorná" userId="9798d39c245d8576" providerId="LiveId" clId="{C339830D-A876-4EB6-930A-6099E15B7AD2}" dt="2021-11-03T19:38:40.310" v="203"/>
          <ac:picMkLst>
            <pc:docMk/>
            <pc:sldMk cId="663891509" sldId="274"/>
            <ac:picMk id="3080" creationId="{744641D8-522C-47B1-8389-06824E692B6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87AD6F-31B6-4C06-AA54-C4AA8CCF8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147983-C300-497F-A079-AE5381E38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CD80C5-2C83-4A77-8877-7C88CCA4F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04703-AF24-4252-A402-BDE52EFEE374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DFA905-4304-4CC5-B8E6-9449FF233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DDA535-B7F5-4C10-BFB8-FAD17D1A3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F811-DC1C-49B1-B975-C39C2623B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92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04A519-03A6-43BD-A271-7C73D3312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FE547F1-8B5A-4463-9DED-FCB23649D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21CDAE-1784-4F78-BD71-FD78BD367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04703-AF24-4252-A402-BDE52EFEE374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A83B1B-2852-4EE3-93BE-99BFD09E0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6EA75B-1109-40BC-B932-23DAEC4EC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F811-DC1C-49B1-B975-C39C2623B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31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33AFF21-61AC-4DDF-B341-69C4132216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7A0E6A-170E-4A29-A9D0-8EF80ED9C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FCD90A-846F-4A7E-B441-9C32A1FBA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04703-AF24-4252-A402-BDE52EFEE374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6A4220-A36C-422E-850C-9CBEC2F45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3E0A81-2529-4890-BEB5-130B2E1D3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F811-DC1C-49B1-B975-C39C2623B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55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2D727F-3395-429C-9492-67FEFE555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3AB897-1CFF-40C2-B762-C3F1516CD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2AE744-C127-4C54-86CA-05F0D9657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04703-AF24-4252-A402-BDE52EFEE374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F1D86D-7DE0-4FB8-9697-B49EB1B44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C75599-A9D2-4371-8E4B-77763BEE1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F811-DC1C-49B1-B975-C39C2623B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11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20786-FAC7-4BF8-B792-D1A2CB3CF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A0F2F40-BF5D-49EC-901A-0EDAFF557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9D6447-65D5-4884-924E-623E95CCE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04703-AF24-4252-A402-BDE52EFEE374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BAF855-D65D-4E32-B283-1F660BD21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0F8F38-25E8-4978-9716-3A2F0452D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F811-DC1C-49B1-B975-C39C2623B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1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0A757C-1103-4126-8727-72D6251D7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BF53B0-27FA-40A0-82F5-720FE86DC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838B53B-A8F1-4062-9428-3957A0372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DEBB0E8-42EB-4292-8945-A56F41438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04703-AF24-4252-A402-BDE52EFEE374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D2C1B5E-9C31-4B65-A43B-C873CE24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EC983F-7D41-438B-9B33-948EFC774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F811-DC1C-49B1-B975-C39C2623B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31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6D2920-7ACD-4BCF-99AA-28227C82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CC1580-0660-4E84-BFCA-11C500973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8FA33D8-F814-4FB0-9F8E-75C3F6063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D1CA577-F16E-480F-A1F1-AE3D6BA49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5BC1ED4-91BF-4BB3-825F-0E289CDE6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F7EE995-FED8-471C-B6FD-CA08BA1A6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04703-AF24-4252-A402-BDE52EFEE374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8589C88-4FF8-48AD-A5BE-5F3A2845C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C7F90F-C2A9-49BF-981E-6510DB4AB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F811-DC1C-49B1-B975-C39C2623B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847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D40CD0-58C4-4AFC-8D41-B7966A806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CD15467-299A-45D0-8E02-72702EAE7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04703-AF24-4252-A402-BDE52EFEE374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7FA4E59-3491-4A23-89EF-0E22BC51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EA749A2-628F-4326-A89C-436D5EB8C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F811-DC1C-49B1-B975-C39C2623B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64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C8BCA6B-EC59-4864-9980-AC55AB608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04703-AF24-4252-A402-BDE52EFEE374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E05B1BB-A5EF-4BC9-9043-B0100172A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9AE54B7-1293-4F6D-9DF4-B5C3BE7F0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F811-DC1C-49B1-B975-C39C2623B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41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9B2B59-0288-4005-9985-8E9F37632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971A88-2822-4956-B32D-DC66658B4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5C20FB0-B142-464B-ADE5-E0AE4A957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0E81DF5-E57A-4798-A2C0-E06249017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04703-AF24-4252-A402-BDE52EFEE374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851F0C-34D8-40A3-85EE-128E4051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DD791E-FB1D-4BE7-BD0C-7B49A84E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F811-DC1C-49B1-B975-C39C2623B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36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DE075-6021-4314-9D89-FD2052E51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0932558-9C10-4DD3-B2D6-BB512C35C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E9B578-6A16-4F21-8A57-E8A01C67F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9275CB3-C8B1-4B27-A4C1-5177A6120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04703-AF24-4252-A402-BDE52EFEE374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917EEF-B40A-4A0C-9F58-4F61B97D3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806AE8B-85FB-4C26-883B-A704BEA6B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F811-DC1C-49B1-B975-C39C2623B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76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086BBAF-32B2-4B46-B83E-7D5A87FB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30B61CC-A407-485E-BD8B-F29B70E3B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348FDD-01FD-4E31-8D27-B1E7ABFD53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04703-AF24-4252-A402-BDE52EFEE374}" type="datetimeFigureOut">
              <a:rPr lang="cs-CZ" smtClean="0"/>
              <a:t>14.11.2021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C60508-0C2F-45CD-959B-7F082B8E5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6B72E8-625E-4E8E-BE36-1D54AD320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0F811-DC1C-49B1-B975-C39C2623B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123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periodica.ch/cntmng?pid=ajb-001:2010:137::274" TargetMode="External"/><Relationship Id="rId2" Type="http://schemas.openxmlformats.org/officeDocument/2006/relationships/hyperlink" Target="https://www.cervenykriz.e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Mezin%C3%A1rodn%C3%AD_%C4%8Derven%C3%BD_k%C5%99%C3%AD%C5%B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8F6841-76D1-4612-86D0-C37642729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0407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cs-CZ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ČČK jako ostatní složka IZS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51703B3-7706-4179-8B70-52CCEAAD0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408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endParaRPr lang="cs-CZ"/>
          </a:p>
        </p:txBody>
      </p:sp>
      <p:pic>
        <p:nvPicPr>
          <p:cNvPr id="1026" name="Picture 2" descr="O nás – ČČK Opava">
            <a:extLst>
              <a:ext uri="{FF2B5EF4-FFF2-40B4-BE49-F238E27FC236}">
                <a16:creationId xmlns:a16="http://schemas.microsoft.com/office/drawing/2014/main" id="{5F551BA5-AA29-4811-AE9B-7C8120A1D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1" b="-1"/>
          <a:stretch/>
        </p:blipFill>
        <p:spPr bwMode="auto">
          <a:xfrm>
            <a:off x="20" y="10"/>
            <a:ext cx="69928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076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19BD44-768D-4D7F-BDDA-879D811F4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C00000"/>
                </a:solidFill>
              </a:rPr>
              <a:t>Hospodářská krize na počátku 30. let 20 století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790396-13F1-4F24-91FF-989A24A23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Posunula do popředí charitativní programy</a:t>
            </a:r>
          </a:p>
          <a:p>
            <a:r>
              <a:rPr lang="cs-CZ" dirty="0"/>
              <a:t>ČSČK organizovala vyvařování polévek, pořádala sociální šatníky, rozděloval potraviny, pečoval o sociálně slabé, poskytoval sociální podpory atd…</a:t>
            </a:r>
          </a:p>
          <a:p>
            <a:r>
              <a:rPr lang="cs-CZ" dirty="0"/>
              <a:t>Dorost ČSČK byl v roce 1936 počtem členů na 2. místě v Evropě a na 4. místě ve světě: 840 000 členů ve 38 000 třídách a 12 000 školách.</a:t>
            </a:r>
          </a:p>
        </p:txBody>
      </p:sp>
    </p:spTree>
    <p:extLst>
      <p:ext uri="{BB962C8B-B14F-4D97-AF65-F5344CB8AC3E}">
        <p14:creationId xmlns:p14="http://schemas.microsoft.com/office/powerpoint/2010/main" val="2051995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D9A08B-08DC-41CA-ADAF-FAD501639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u="sng" dirty="0">
                <a:solidFill>
                  <a:srgbClr val="C81D00"/>
                </a:solidFill>
                <a:effectLst/>
                <a:latin typeface="Open Sans" panose="020B0606030504020204" pitchFamily="34" charset="0"/>
              </a:rPr>
              <a:t>ČSČK za II. světové války</a:t>
            </a:r>
            <a:br>
              <a:rPr lang="cs-CZ" b="0" i="0" dirty="0">
                <a:solidFill>
                  <a:srgbClr val="C81D00"/>
                </a:solidFill>
                <a:effectLst/>
                <a:latin typeface="Open Sans" panose="020B060603050402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9C2803-868A-49BE-BD96-A3A9E9675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německé okupaci a vytvoření protektorátu Čechy a Morava byl dne 5. srpna roku 1940 ČSČK rozpuštěn</a:t>
            </a:r>
          </a:p>
          <a:p>
            <a:r>
              <a:rPr lang="cs-CZ" dirty="0"/>
              <a:t>Veškerá majetek ústředí a místních spolků byl zabaven ( odhad materiálních škod: 170 milionů předválečných korun)</a:t>
            </a:r>
          </a:p>
          <a:p>
            <a:r>
              <a:rPr lang="cs-CZ" dirty="0"/>
              <a:t>Mnoho funkcionářů bylo zatčeno a deportováno do koncentračních táborů a řada z nich popravena</a:t>
            </a:r>
          </a:p>
          <a:p>
            <a:r>
              <a:rPr lang="cs-CZ" dirty="0"/>
              <a:t>Ti, kteří zůstali na svobodě se aktivně zapojovali do odboje, zachraňovali vězně z transportu a pochodů smrti, pomáhali v bombardovaných oblastech, při epidemii skvrnitého tyfu v Terezíně ….</a:t>
            </a:r>
          </a:p>
        </p:txBody>
      </p:sp>
    </p:spTree>
    <p:extLst>
      <p:ext uri="{BB962C8B-B14F-4D97-AF65-F5344CB8AC3E}">
        <p14:creationId xmlns:p14="http://schemas.microsoft.com/office/powerpoint/2010/main" val="1444075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C6501E-77B8-4EB7-BB9B-4FE835D7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C00000"/>
                </a:solidFill>
              </a:rPr>
              <a:t>Období po II. Světové válce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451947-3C04-4526-A45B-1EC97D7B0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ČSČK pokračoval v duchu první republiky</a:t>
            </a:r>
          </a:p>
          <a:p>
            <a:r>
              <a:rPr lang="cs-CZ" dirty="0"/>
              <a:t>Obnovil přípravu ošetřovatelek, samaritánů i dopravní zdravotní službu</a:t>
            </a:r>
          </a:p>
          <a:p>
            <a:r>
              <a:rPr lang="cs-CZ" dirty="0"/>
              <a:t>Obrovský úkol čekal Pátrací službu, která byla zaplavena tisíci žádostmi po vyhledání nezvěstných</a:t>
            </a:r>
          </a:p>
          <a:p>
            <a:r>
              <a:rPr lang="cs-CZ" dirty="0"/>
              <a:t>Obnovena byla i tradice Mírových slavnostech Červeného kříže, z nichž vznikl Světový den Červeného kříže</a:t>
            </a:r>
          </a:p>
        </p:txBody>
      </p:sp>
    </p:spTree>
    <p:extLst>
      <p:ext uri="{BB962C8B-B14F-4D97-AF65-F5344CB8AC3E}">
        <p14:creationId xmlns:p14="http://schemas.microsoft.com/office/powerpoint/2010/main" val="376802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7B31C-D659-46C6-AFB9-1240DC792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u="sng" dirty="0">
                <a:solidFill>
                  <a:srgbClr val="C81D00"/>
                </a:solidFill>
                <a:effectLst/>
                <a:latin typeface="Open Sans" panose="020B0606030504020204" pitchFamily="34" charset="0"/>
              </a:rPr>
              <a:t>ČSČK mezi Únorem a Listopadem</a:t>
            </a:r>
            <a:br>
              <a:rPr lang="cs-CZ" b="0" i="0" dirty="0">
                <a:solidFill>
                  <a:srgbClr val="C81D00"/>
                </a:solidFill>
                <a:effectLst/>
                <a:latin typeface="Open Sans" panose="020B060603050402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F4F2F8-88F0-4FE4-A957-D589832CF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Únorový převrat v roce 1948 znamenal konec samostatnosti a nezávislosti</a:t>
            </a:r>
          </a:p>
          <a:p>
            <a:r>
              <a:rPr lang="cs-CZ" dirty="0"/>
              <a:t>Dorost ČSČK byl násilně zařazen do jednotné Pionýrské organizace Svazu mládeže</a:t>
            </a:r>
          </a:p>
          <a:p>
            <a:r>
              <a:rPr lang="cs-CZ" dirty="0"/>
              <a:t>V zájmu přežití se ČSČK musel odklonit od sedmi principů mezinárodního hnutí Červeného kříže a Červeného půlměsíce</a:t>
            </a:r>
          </a:p>
        </p:txBody>
      </p:sp>
    </p:spTree>
    <p:extLst>
      <p:ext uri="{BB962C8B-B14F-4D97-AF65-F5344CB8AC3E}">
        <p14:creationId xmlns:p14="http://schemas.microsoft.com/office/powerpoint/2010/main" val="436426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ED66B3-66F4-4B0A-B45B-566FADE1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endParaRPr lang="cs-CZ" sz="5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82B0108-C575-43B0-AED4-BDBDD2C12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400" dirty="0"/>
              <a:t>Monopol nad zdravotní péčí, sociální službou převzal stát</a:t>
            </a:r>
          </a:p>
          <a:p>
            <a:r>
              <a:rPr lang="cs-CZ" sz="2400" dirty="0"/>
              <a:t>Masivně se však navýšila činnost osvětová a  dárcovství krve (od roku 1960 v bezpříspěvkovém dárcovství krve)</a:t>
            </a:r>
          </a:p>
          <a:p>
            <a:r>
              <a:rPr lang="cs-CZ" sz="2400" dirty="0"/>
              <a:t>Zajišťování zdravotnických dozorů, osvěty, školení PP (souviselo s cvičením CO)</a:t>
            </a:r>
            <a:endParaRPr lang="en-US" sz="24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008C5BB-89DF-4DA3-B0FE-77A4752B3B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9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15357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7605D-8537-41C1-87D9-B834A8A41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C00000"/>
                </a:solidFill>
              </a:rPr>
              <a:t>Rok 1989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7E56BA-C403-480C-8B3A-42309C6B5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Politické změny umožnily ČSČK návrat k nezávislosti a samostatnosti, ale i k charitativním činnostem</a:t>
            </a:r>
          </a:p>
          <a:p>
            <a:r>
              <a:rPr lang="cs-CZ" dirty="0"/>
              <a:t>ČSČK se navrací k důslednému dodržování 7 základním principům mezinárodního hnutí Červeného kříže</a:t>
            </a:r>
          </a:p>
          <a:p>
            <a:r>
              <a:rPr lang="cs-CZ" dirty="0"/>
              <a:t>Negativní byl masivní odchod profesionálních zdravotníků, kteří před rokem 1989 tvořili 80% </a:t>
            </a:r>
          </a:p>
          <a:p>
            <a:r>
              <a:rPr lang="cs-CZ" sz="2400" b="0" i="0" dirty="0">
                <a:solidFill>
                  <a:srgbClr val="000000"/>
                </a:solidFill>
                <a:effectLst/>
              </a:rPr>
              <a:t>5. března 1992 přijalo Federální shromáždění České a Slovenské Federativní Republiky současný zákon o Československém červeném kříži - zákon č. 126/1992 Sb., o ochraně znaku a názvu Červeného kříže a o Československém červeném kříži. Ve své první části zakotvuje závazky Československa na úseku ochrany znaku Červeného kříže, jak vyplývají z Ženevských úmluv na ochranu obětí válek. Zakazuje se zde jakékoli neoprávněné použití znaku Červeného kříže, ale i symbolů, které by jej napodobovaly.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95309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7E3760-8A8F-45BE-AB71-500A64E5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u="sng" dirty="0">
                <a:solidFill>
                  <a:srgbClr val="C81D00"/>
                </a:solidFill>
                <a:effectLst/>
                <a:latin typeface="Open Sans" panose="020B0606030504020204" pitchFamily="34" charset="0"/>
              </a:rPr>
              <a:t>Poslání Českého červeného kříže</a:t>
            </a:r>
            <a:br>
              <a:rPr lang="cs-CZ" b="0" i="0" dirty="0">
                <a:solidFill>
                  <a:srgbClr val="C81D00"/>
                </a:solidFill>
                <a:effectLst/>
                <a:latin typeface="Open Sans" panose="020B060603050402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C29573-72E8-4D3B-880A-E1B8127C3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0" i="0" dirty="0">
                <a:solidFill>
                  <a:srgbClr val="000000"/>
                </a:solidFill>
                <a:effectLst/>
              </a:rPr>
              <a:t>Posláním ČČK je zejména předcházet a zmírňovat utrpení, chránit zdraví, život a úctu k lidské bytosti, podporovat vzájemné porozumění, přátelství a mír mezi národy bez rozdílů národnostních, rasových, náboženských, třídních a politických a usilovat o naplňování základních principů hnutí Červeného kříže. </a:t>
            </a:r>
            <a:r>
              <a:rPr lang="cs-CZ" sz="3200" b="0" i="1" dirty="0">
                <a:solidFill>
                  <a:srgbClr val="000000"/>
                </a:solidFill>
                <a:effectLst/>
              </a:rPr>
              <a:t>(§ 6 Stanov ČČK)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424864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D85F73C-3BD3-4F66-86A8-683ED4AA9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>
            <a:normAutofit/>
          </a:bodyPr>
          <a:lstStyle/>
          <a:p>
            <a:pPr algn="ctr"/>
            <a:r>
              <a:rPr lang="cs-CZ" sz="4000" u="sng" dirty="0">
                <a:solidFill>
                  <a:srgbClr val="C00000"/>
                </a:solidFill>
              </a:rPr>
              <a:t>Sedm principů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EF232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7758F32-2728-4574-83B7-646E7ED78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57" y="2468523"/>
            <a:ext cx="4626864" cy="3241751"/>
          </a:xfrm>
          <a:prstGeom prst="rect">
            <a:avLst/>
          </a:prstGeom>
          <a:ln w="12700">
            <a:noFill/>
          </a:ln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8C6D05-A58E-4F12-8AD2-10F8C11E0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703" y="2228850"/>
            <a:ext cx="5028928" cy="3699669"/>
          </a:xfrm>
        </p:spPr>
        <p:txBody>
          <a:bodyPr anchor="ctr">
            <a:normAutofit/>
          </a:bodyPr>
          <a:lstStyle/>
          <a:p>
            <a:pPr>
              <a:buClr>
                <a:srgbClr val="EF2322"/>
              </a:buClr>
            </a:pPr>
            <a:r>
              <a:rPr lang="cs-CZ" sz="2400" dirty="0"/>
              <a:t>Humanita</a:t>
            </a:r>
          </a:p>
          <a:p>
            <a:pPr>
              <a:buClr>
                <a:srgbClr val="EF2322"/>
              </a:buClr>
            </a:pPr>
            <a:r>
              <a:rPr lang="cs-CZ" sz="2400" dirty="0"/>
              <a:t>Nestrannost</a:t>
            </a:r>
          </a:p>
          <a:p>
            <a:pPr>
              <a:buClr>
                <a:srgbClr val="EF2322"/>
              </a:buClr>
            </a:pPr>
            <a:r>
              <a:rPr lang="cs-CZ" sz="2400" dirty="0"/>
              <a:t>Nezávislost</a:t>
            </a:r>
          </a:p>
          <a:p>
            <a:pPr>
              <a:buClr>
                <a:srgbClr val="EF2322"/>
              </a:buClr>
            </a:pPr>
            <a:r>
              <a:rPr lang="cs-CZ" sz="2400" dirty="0"/>
              <a:t>Neutrálnost</a:t>
            </a:r>
          </a:p>
          <a:p>
            <a:pPr>
              <a:buClr>
                <a:srgbClr val="EF2322"/>
              </a:buClr>
            </a:pPr>
            <a:r>
              <a:rPr lang="cs-CZ" sz="2400" dirty="0"/>
              <a:t>Dobrovolnost</a:t>
            </a:r>
          </a:p>
          <a:p>
            <a:pPr>
              <a:buClr>
                <a:srgbClr val="EF2322"/>
              </a:buClr>
            </a:pPr>
            <a:r>
              <a:rPr lang="cs-CZ" sz="2400" dirty="0"/>
              <a:t>Světovost</a:t>
            </a:r>
          </a:p>
          <a:p>
            <a:pPr>
              <a:buClr>
                <a:srgbClr val="EF2322"/>
              </a:buClr>
            </a:pPr>
            <a:r>
              <a:rPr lang="cs-CZ" sz="2400" dirty="0"/>
              <a:t>Princip jednoty</a:t>
            </a:r>
          </a:p>
          <a:p>
            <a:pPr>
              <a:buClr>
                <a:srgbClr val="EF2322"/>
              </a:buClr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663891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6F6EAA-1A45-4148-9575-A41F7645C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C00000"/>
                </a:solidFill>
              </a:rPr>
              <a:t>Činnost ČČK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CAB236-F007-483D-9AB9-0E5952F04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První pomoc</a:t>
            </a:r>
          </a:p>
          <a:p>
            <a:r>
              <a:rPr lang="cs-CZ" dirty="0"/>
              <a:t>Dárcovství krve</a:t>
            </a:r>
          </a:p>
          <a:p>
            <a:r>
              <a:rPr lang="cs-CZ" dirty="0"/>
              <a:t>Humanitární pomoc</a:t>
            </a:r>
          </a:p>
          <a:p>
            <a:r>
              <a:rPr lang="cs-CZ" dirty="0"/>
              <a:t>Připravenost na katastrofy</a:t>
            </a:r>
          </a:p>
          <a:p>
            <a:r>
              <a:rPr lang="cs-CZ" dirty="0"/>
              <a:t>Humanitární právo</a:t>
            </a:r>
          </a:p>
          <a:p>
            <a:r>
              <a:rPr lang="cs-CZ" dirty="0"/>
              <a:t>Pátrací služba</a:t>
            </a:r>
          </a:p>
          <a:p>
            <a:r>
              <a:rPr lang="cs-CZ" dirty="0"/>
              <a:t>Sociální činnost</a:t>
            </a:r>
          </a:p>
          <a:p>
            <a:r>
              <a:rPr lang="cs-CZ" dirty="0"/>
              <a:t>Rekondiční pobyty</a:t>
            </a:r>
          </a:p>
        </p:txBody>
      </p:sp>
    </p:spTree>
    <p:extLst>
      <p:ext uri="{BB962C8B-B14F-4D97-AF65-F5344CB8AC3E}">
        <p14:creationId xmlns:p14="http://schemas.microsoft.com/office/powerpoint/2010/main" val="3913505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676F14-1983-4B04-B298-CFF63725B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Zajímavé odkazy, články a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2188EB-4E84-4CB9-BDE9-9E9B0D773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hlinkClick r:id="rId2"/>
              </a:rPr>
              <a:t>Vítejte na oficiálních stránkách Českého červeného kříže (cervenykriz.eu)</a:t>
            </a:r>
            <a:endParaRPr lang="cs-CZ" sz="2000" dirty="0"/>
          </a:p>
          <a:p>
            <a:r>
              <a:rPr lang="de-DE" sz="2000" dirty="0">
                <a:hlinkClick r:id="rId3"/>
              </a:rPr>
              <a:t>Die Schlacht in Dunants "Eine Erinnerung an Solferino" (e-periodica.ch)</a:t>
            </a:r>
            <a:endParaRPr lang="cs-CZ" sz="2000" dirty="0"/>
          </a:p>
          <a:p>
            <a:r>
              <a:rPr lang="cs-CZ" sz="2000" dirty="0"/>
              <a:t>ŠVEJNOHA, Josef. Červený kříž a Červený půlměsíc. 3., aktualiz. vyd. Praha: Český červený kříž, 2006. 50 s. ISBN 80-254-4768-5.</a:t>
            </a:r>
          </a:p>
          <a:p>
            <a:r>
              <a:rPr lang="en-US" sz="2000" dirty="0"/>
              <a:t>MOOREHEAD, Caroline. Dunant's dream: war, Switzerland and the history of the Red Cross. London: HarperCollins, 1998. xxxi, 780 s., [32 s.] </a:t>
            </a:r>
            <a:r>
              <a:rPr lang="en-US" sz="2000" dirty="0" err="1"/>
              <a:t>obr</a:t>
            </a:r>
            <a:r>
              <a:rPr lang="en-US" sz="2000" dirty="0"/>
              <a:t>. příl. ISBN 0-00-255141-1.</a:t>
            </a:r>
            <a:endParaRPr lang="cs-CZ" sz="2000" dirty="0"/>
          </a:p>
          <a:p>
            <a:r>
              <a:rPr lang="cs-CZ" sz="2000" dirty="0"/>
              <a:t>VILÁŠEK, Josef, FIALA, Miloš a VONDRÁŠEK, David. Integrovaný záchranný systém ČR na počátku 21. století. Vyd. 1. Praha: Karolinum, 2014. 189 s. ISBN 978-80-246-2477-8.</a:t>
            </a:r>
          </a:p>
          <a:p>
            <a:endParaRPr lang="cs-CZ" sz="2000" dirty="0"/>
          </a:p>
          <a:p>
            <a:r>
              <a:rPr lang="cs-CZ" sz="2000" dirty="0"/>
              <a:t>Kontakt: </a:t>
            </a:r>
            <a:r>
              <a:rPr lang="cs-CZ" sz="2000" dirty="0" err="1"/>
              <a:t>hanypoky@</a:t>
            </a:r>
            <a:r>
              <a:rPr lang="cs-CZ" sz="2000" err="1"/>
              <a:t>gmail</a:t>
            </a:r>
            <a:r>
              <a:rPr lang="cs-CZ" sz="2000"/>
              <a:t>.com</a:t>
            </a:r>
            <a:endParaRPr lang="cs-CZ" sz="2000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A4EB074-F7DB-49DF-93E5-A482FDC56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1668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3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05F12A-5261-4FB5-A575-80EE88DA0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  <a:t>Henri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Linux Libertine"/>
              </a:rPr>
              <a:t>Dunant</a:t>
            </a:r>
            <a:b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Linux Libertine"/>
              </a:rPr>
              <a:t>(1828-1910)</a:t>
            </a:r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AE41591-6EAF-417F-8AE5-70ACFDCC7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 dirty="0"/>
              <a:t>Narodil se do rodiny významného ženevského obchodníka</a:t>
            </a:r>
          </a:p>
          <a:p>
            <a:r>
              <a:rPr lang="cs-CZ" sz="2000" dirty="0"/>
              <a:t>Rodiče se zapojovali do charitativních akcí a velmi podporovali péči o sociálně slabé</a:t>
            </a:r>
          </a:p>
          <a:p>
            <a:r>
              <a:rPr lang="cs-CZ" sz="2000" dirty="0"/>
              <a:t>Po studiích se stal bankovním úředníkem</a:t>
            </a:r>
          </a:p>
          <a:p>
            <a:r>
              <a:rPr lang="cs-CZ" sz="2000" dirty="0"/>
              <a:t>V roce 1853 se stává členem společnosti, která se zabývá zemědělstvím, zvláště pěstováním pšenice</a:t>
            </a:r>
          </a:p>
          <a:p>
            <a:r>
              <a:rPr lang="cs-CZ" sz="2000" dirty="0"/>
              <a:t>Zakládá </a:t>
            </a:r>
            <a:r>
              <a:rPr lang="cs-CZ" sz="20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Finanční a průmyslovou mlynářskou společnost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v Alžírsku a obrátil se s žádostí o podporu přímo na císaře Napoleona III. Ten právě válčí v Lombardii s </a:t>
            </a:r>
            <a:r>
              <a:rPr lang="cs-CZ" sz="2000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akouskem</a:t>
            </a:r>
          </a:p>
          <a:p>
            <a:r>
              <a:rPr lang="cs-CZ" sz="2000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Císař souhlasí a </a:t>
            </a:r>
            <a:r>
              <a:rPr lang="cs-CZ" sz="2000" dirty="0" err="1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Dunant</a:t>
            </a:r>
            <a:r>
              <a:rPr lang="cs-CZ" sz="2000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odjíždí do Itálie, aby se s císařem setkal a předložil mu svůj koncept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Zástupný obsah 3" descr="Obsah obrázku text, osoba, muž, zeď&#10;&#10;Popis byl vytvořen automaticky">
            <a:extLst>
              <a:ext uri="{FF2B5EF4-FFF2-40B4-BE49-F238E27FC236}">
                <a16:creationId xmlns:a16="http://schemas.microsoft.com/office/drawing/2014/main" id="{7252543C-006F-40B3-A50A-013FF90C0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6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9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BD9E5D-8933-4F29-954F-AE24E0A0E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u="sng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Založení Červeného kříže (1859–1866)</a:t>
            </a:r>
            <a:br>
              <a:rPr lang="cs-CZ" b="1" i="0" u="sng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</a:br>
            <a:endParaRPr lang="cs-CZ" u="sng" dirty="0">
              <a:solidFill>
                <a:srgbClr val="C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D58A69-546B-4DBF-9CD4-EA7777F2C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0" i="0" dirty="0">
                <a:solidFill>
                  <a:srgbClr val="202122"/>
                </a:solidFill>
                <a:effectLst/>
              </a:rPr>
              <a:t>Večer 24. června 1859 viděl následky </a:t>
            </a:r>
            <a:r>
              <a:rPr lang="cs-CZ" sz="2400" b="0" i="0" dirty="0">
                <a:effectLst/>
              </a:rPr>
              <a:t>krv</a:t>
            </a:r>
            <a:r>
              <a:rPr lang="cs-CZ" sz="2400" dirty="0"/>
              <a:t>avé bitvy u vesnice </a:t>
            </a:r>
            <a:r>
              <a:rPr lang="cs-CZ" sz="2400" dirty="0" err="1"/>
              <a:t>Solferíno</a:t>
            </a:r>
            <a:r>
              <a:rPr lang="cs-CZ" sz="2400" b="0" i="0" dirty="0">
                <a:solidFill>
                  <a:srgbClr val="202122"/>
                </a:solidFill>
                <a:effectLst/>
              </a:rPr>
              <a:t>, v níž padlo téměř 40 000 vojáků a na bojišti zůstaly ležet tisíce raněných bez pomoci i několik dní. </a:t>
            </a:r>
          </a:p>
          <a:p>
            <a:r>
              <a:rPr lang="cs-CZ" sz="2400" dirty="0" err="1">
                <a:solidFill>
                  <a:srgbClr val="202122"/>
                </a:solidFill>
              </a:rPr>
              <a:t>Dunant</a:t>
            </a:r>
            <a:r>
              <a:rPr lang="cs-CZ" sz="2400" dirty="0">
                <a:solidFill>
                  <a:srgbClr val="202122"/>
                </a:solidFill>
              </a:rPr>
              <a:t> spontánně organizoval záchranné práce za pomoci civilního obyvatelstva</a:t>
            </a:r>
          </a:p>
          <a:p>
            <a:r>
              <a:rPr lang="cs-CZ" sz="2400" dirty="0">
                <a:solidFill>
                  <a:srgbClr val="202122"/>
                </a:solidFill>
              </a:rPr>
              <a:t>Pomohl zřídit provizorní nemocnici, kde se ošetřovalo bez ohledu na národnost zraněných vojáků</a:t>
            </a:r>
          </a:p>
          <a:p>
            <a:r>
              <a:rPr lang="cs-CZ" sz="2400" dirty="0">
                <a:solidFill>
                  <a:srgbClr val="202122"/>
                </a:solidFill>
              </a:rPr>
              <a:t>Za svou činnost byl roku 1860 vyznamenán řádem sv. Mauricia a sv. Lazara italského království.</a:t>
            </a:r>
          </a:p>
          <a:p>
            <a:r>
              <a:rPr lang="cs-CZ" sz="2400" dirty="0">
                <a:solidFill>
                  <a:srgbClr val="202122"/>
                </a:solidFill>
              </a:rPr>
              <a:t>Traumatický zážitek popsal ve své knize </a:t>
            </a:r>
            <a:r>
              <a:rPr lang="cs-CZ" sz="2400" i="1" dirty="0">
                <a:solidFill>
                  <a:srgbClr val="202122"/>
                </a:solidFill>
              </a:rPr>
              <a:t>Vzpomínka na Solferino </a:t>
            </a:r>
            <a:r>
              <a:rPr lang="cs-CZ" sz="2400" dirty="0">
                <a:solidFill>
                  <a:srgbClr val="202122"/>
                </a:solidFill>
              </a:rPr>
              <a:t>(vzbudila velký ohlas)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1212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7F4F74-A418-4299-8C92-A5859612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u="sng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Založení Červeného kříže (1859–1866)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15D71D-8359-492B-AAC7-C6AC32344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Utrpení vojáků přivedlo Henriho </a:t>
            </a:r>
            <a:r>
              <a:rPr lang="cs-CZ" dirty="0" err="1"/>
              <a:t>Dunanta</a:t>
            </a:r>
            <a:r>
              <a:rPr lang="cs-CZ" dirty="0"/>
              <a:t> k myšlence založení humanitární organizace založené na neutralitě a dobrovolnosti</a:t>
            </a:r>
          </a:p>
          <a:p>
            <a:r>
              <a:rPr lang="cs-CZ" dirty="0"/>
              <a:t>Posláním byla péče o raněné ve válkách a ochrana zdravotnického personálu</a:t>
            </a:r>
          </a:p>
          <a:p>
            <a:r>
              <a:rPr lang="cs-CZ" dirty="0"/>
              <a:t>Cestoval po Evropě přesvědčoval významné osobnosti a státníky</a:t>
            </a:r>
          </a:p>
          <a:p>
            <a:r>
              <a:rPr lang="cs-CZ" dirty="0"/>
              <a:t>V roce 1863 zakládá Mezinárodní výbor pro pomoc raněným vojákům</a:t>
            </a:r>
          </a:p>
          <a:p>
            <a:pPr marL="0" indent="0">
              <a:buNone/>
            </a:pPr>
            <a:r>
              <a:rPr lang="cs-CZ" dirty="0"/>
              <a:t>(od roku 1876-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Mezinárodní výbor Červeného kříže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)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8665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3F0174-1ED6-4019-A3E5-500B86F4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7883"/>
            <a:ext cx="4783697" cy="1942810"/>
          </a:xfrm>
        </p:spPr>
        <p:txBody>
          <a:bodyPr anchor="b">
            <a:normAutofit/>
          </a:bodyPr>
          <a:lstStyle/>
          <a:p>
            <a:r>
              <a:rPr lang="cs-CZ" sz="4000" b="1" i="0" u="sng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Založení Červeného kříže (1859–1866)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0A501B-5C08-4108-A118-B14E993DF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86323"/>
            <a:ext cx="4783697" cy="3433583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Tentýž rok (1863) se na konferenci v ŽENEVĚ schází 36 delegátů z 16 evropských zemí </a:t>
            </a:r>
          </a:p>
          <a:p>
            <a:r>
              <a:rPr lang="cs-CZ" sz="2000" b="0" i="0" dirty="0">
                <a:effectLst/>
              </a:rPr>
              <a:t>Účastníci se shodli na zásadách činnosti a jako symbol organizace přijali červený kříž na bílém poli – inverzní provedení státní vlajky Švýcarska</a:t>
            </a:r>
          </a:p>
          <a:p>
            <a:r>
              <a:rPr lang="cs-CZ" sz="2000" u="sng" dirty="0">
                <a:solidFill>
                  <a:srgbClr val="C00000"/>
                </a:solidFill>
              </a:rPr>
              <a:t>Rok 1863 je považován jako rok vzniku: Mezinárodního hnutí Červeného kříže a Červeného půlměsíce</a:t>
            </a:r>
            <a:endParaRPr lang="cs-CZ" sz="2000" b="0" i="0" u="sng" dirty="0">
              <a:solidFill>
                <a:srgbClr val="C00000"/>
              </a:solidFill>
              <a:effectLst/>
            </a:endParaRPr>
          </a:p>
          <a:p>
            <a:r>
              <a:rPr lang="cs-CZ" sz="2000" dirty="0"/>
              <a:t>1864- první ženevská úmluva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A81C6A0-C472-4B92-AFDF-1CC85F5FF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424" y="646206"/>
            <a:ext cx="5365375" cy="536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7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8E745-6DE9-4081-B686-BB011A18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Každý dobrý skutek po zásluze potrestán…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99C26E-3C72-4BF3-87A2-CECC93541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0" i="0" dirty="0">
                <a:solidFill>
                  <a:srgbClr val="202122"/>
                </a:solidFill>
                <a:effectLst/>
              </a:rPr>
              <a:t>Na rozdíl od výboru v čele s </a:t>
            </a:r>
            <a:r>
              <a:rPr lang="cs-CZ" sz="2000" b="0" i="0" dirty="0" err="1">
                <a:solidFill>
                  <a:srgbClr val="202122"/>
                </a:solidFill>
                <a:effectLst/>
              </a:rPr>
              <a:t>Meynierem</a:t>
            </a:r>
            <a:r>
              <a:rPr lang="cs-CZ" sz="2000" b="0" i="0" dirty="0">
                <a:solidFill>
                  <a:srgbClr val="202122"/>
                </a:solidFill>
                <a:effectLst/>
              </a:rPr>
              <a:t> zastával </a:t>
            </a:r>
            <a:r>
              <a:rPr lang="cs-CZ" sz="2000" b="0" i="0" dirty="0" err="1">
                <a:solidFill>
                  <a:srgbClr val="202122"/>
                </a:solidFill>
                <a:effectLst/>
              </a:rPr>
              <a:t>Dunant</a:t>
            </a:r>
            <a:r>
              <a:rPr lang="cs-CZ" sz="2000" b="0" i="0" dirty="0">
                <a:solidFill>
                  <a:srgbClr val="202122"/>
                </a:solidFill>
                <a:effectLst/>
              </a:rPr>
              <a:t> názor, že posláním </a:t>
            </a:r>
            <a:r>
              <a:rPr lang="cs-CZ" sz="2000" b="0" i="0" u="none" strike="noStrike" dirty="0">
                <a:solidFill>
                  <a:srgbClr val="C00000"/>
                </a:solidFill>
                <a:effectLst/>
                <a:hlinkClick r:id="rId2" tooltip="Mezinárodní červený kří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Červeného kříže</a:t>
            </a:r>
            <a:r>
              <a:rPr lang="cs-CZ" sz="2000" b="0" i="0" dirty="0">
                <a:solidFill>
                  <a:srgbClr val="C00000"/>
                </a:solidFill>
                <a:effectLst/>
              </a:rPr>
              <a:t> </a:t>
            </a:r>
            <a:r>
              <a:rPr lang="cs-CZ" sz="2000" b="0" i="0" dirty="0">
                <a:solidFill>
                  <a:srgbClr val="202122"/>
                </a:solidFill>
                <a:effectLst/>
              </a:rPr>
              <a:t>je nejen péče o raněné, ale také šíření humanitárních principů a boj proti válce samotné. </a:t>
            </a:r>
          </a:p>
          <a:p>
            <a:r>
              <a:rPr lang="cs-CZ" sz="2000" b="0" i="0" dirty="0" err="1">
                <a:solidFill>
                  <a:srgbClr val="202122"/>
                </a:solidFill>
                <a:effectLst/>
              </a:rPr>
              <a:t>Dunant</a:t>
            </a:r>
            <a:r>
              <a:rPr lang="cs-CZ" sz="2000" b="0" i="0" dirty="0">
                <a:solidFill>
                  <a:srgbClr val="202122"/>
                </a:solidFill>
                <a:effectLst/>
              </a:rPr>
              <a:t> zůstal nepochopen, rezignoval na svůj post sekretáře výboru Červeného kříže a zanedlouho organizaci opustil. Navíc se mu nedaří  podnikání a je nucen vyhlásit bankrot, což v konzervativní Ženevě znamená ztrátu postavení a prestiže.</a:t>
            </a:r>
          </a:p>
          <a:p>
            <a:r>
              <a:rPr lang="cs-CZ" sz="2000" b="0" i="0" dirty="0">
                <a:solidFill>
                  <a:srgbClr val="202122"/>
                </a:solidFill>
                <a:effectLst/>
              </a:rPr>
              <a:t>Usadil se v Paříži, kde ve skromných podmínkách pokračoval v šíření svých idejí humanismu, sociální spravedlnosti a rovnosti. </a:t>
            </a:r>
          </a:p>
          <a:p>
            <a:r>
              <a:rPr lang="cs-CZ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000" b="0" i="0" dirty="0">
                <a:solidFill>
                  <a:srgbClr val="202122"/>
                </a:solidFill>
                <a:effectLst/>
              </a:rPr>
              <a:t>V roce 1894 jej v </a:t>
            </a:r>
            <a:r>
              <a:rPr lang="cs-CZ" sz="2000" b="0" i="0" dirty="0" err="1">
                <a:solidFill>
                  <a:srgbClr val="202122"/>
                </a:solidFill>
                <a:effectLst/>
              </a:rPr>
              <a:t>Heidenu</a:t>
            </a:r>
            <a:r>
              <a:rPr lang="cs-CZ" sz="2000" b="0" i="0" dirty="0">
                <a:solidFill>
                  <a:srgbClr val="202122"/>
                </a:solidFill>
                <a:effectLst/>
              </a:rPr>
              <a:t> navštívil novinář Georg </a:t>
            </a:r>
            <a:r>
              <a:rPr lang="cs-CZ" sz="2000" b="0" i="0" dirty="0" err="1">
                <a:solidFill>
                  <a:srgbClr val="202122"/>
                </a:solidFill>
                <a:effectLst/>
              </a:rPr>
              <a:t>Baumberger</a:t>
            </a:r>
            <a:r>
              <a:rPr lang="cs-CZ" sz="2000" b="0" i="0" dirty="0">
                <a:solidFill>
                  <a:srgbClr val="202122"/>
                </a:solidFill>
                <a:effectLst/>
              </a:rPr>
              <a:t>. Jeho články o smutném osudu zakladatele Červeného kříže proběhly tiskem a zalarmovaly světovou veřejnost, která mu vyjadřovala své sympatie a podporu. </a:t>
            </a:r>
          </a:p>
          <a:p>
            <a:r>
              <a:rPr lang="cs-CZ" sz="2000" b="0" i="0" dirty="0" err="1">
                <a:solidFill>
                  <a:srgbClr val="202122"/>
                </a:solidFill>
                <a:effectLst/>
              </a:rPr>
              <a:t>Dunant</a:t>
            </a:r>
            <a:r>
              <a:rPr lang="cs-CZ" sz="2000" b="0" i="0" dirty="0">
                <a:solidFill>
                  <a:srgbClr val="202122"/>
                </a:solidFill>
                <a:effectLst/>
              </a:rPr>
              <a:t> znovu začal publikovat články a eseje, v nichž mj.. zdůrazňoval významnou úlohu žen v mírovém hnutí a zasazoval se za rovná práva žen.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15407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DCDB41-3002-4A7C-8C77-903D2A0AC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endParaRPr lang="cs-CZ" sz="4000"/>
          </a:p>
        </p:txBody>
      </p:sp>
      <p:pic>
        <p:nvPicPr>
          <p:cNvPr id="4" name="Obrázek 3" descr="Obsah obrázku mince&#10;&#10;Popis byl vytvořen automaticky">
            <a:extLst>
              <a:ext uri="{FF2B5EF4-FFF2-40B4-BE49-F238E27FC236}">
                <a16:creationId xmlns:a16="http://schemas.microsoft.com/office/drawing/2014/main" id="{050B4462-0C02-472E-A625-9BE7B6EF46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0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7A7DBE-6C54-47FC-9DB4-6EA682EB2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cs-CZ" sz="2400" b="1" u="sng" dirty="0">
                <a:solidFill>
                  <a:srgbClr val="C00000"/>
                </a:solidFill>
              </a:rPr>
              <a:t>V roce 1901 dostal Henri </a:t>
            </a:r>
            <a:r>
              <a:rPr lang="cs-CZ" sz="2400" b="1" u="sng" dirty="0" err="1">
                <a:solidFill>
                  <a:srgbClr val="C00000"/>
                </a:solidFill>
              </a:rPr>
              <a:t>Dunant</a:t>
            </a:r>
            <a:r>
              <a:rPr lang="cs-CZ" sz="2400" b="1" u="sng" dirty="0">
                <a:solidFill>
                  <a:srgbClr val="C00000"/>
                </a:solidFill>
              </a:rPr>
              <a:t> jako první člověk Nobelovu cenu míru </a:t>
            </a:r>
          </a:p>
          <a:p>
            <a:r>
              <a:rPr lang="cs-CZ" sz="2000" b="0" i="0" dirty="0">
                <a:effectLst/>
              </a:rPr>
              <a:t>Vzhledem k zdravotnímu stavu si nemohl </a:t>
            </a:r>
            <a:r>
              <a:rPr lang="cs-CZ" sz="2000" b="0" i="0" dirty="0" err="1">
                <a:effectLst/>
              </a:rPr>
              <a:t>Dunant</a:t>
            </a:r>
            <a:r>
              <a:rPr lang="cs-CZ" sz="2000" b="0" i="0" dirty="0">
                <a:effectLst/>
              </a:rPr>
              <a:t> Nobelovu cenu převzít osobně.</a:t>
            </a:r>
          </a:p>
          <a:p>
            <a:r>
              <a:rPr lang="cs-CZ" sz="2000" b="0" i="0" dirty="0">
                <a:effectLst/>
              </a:rPr>
              <a:t> Peníze, které z této ceny získal, věnoval na charitativní účely.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21072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ED4452-FA83-4952-8D32-817015678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C00000"/>
                </a:solidFill>
              </a:rPr>
              <a:t>Historický vývoj Českého červeného kříže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7D1F51-3439-4B66-979A-E171AFDA5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5.září 1868 byl založen: Vlastenecký pomocný spolek pro Království české jako 13. národní společnost Červeného kříže na světě</a:t>
            </a:r>
          </a:p>
          <a:p>
            <a:r>
              <a:rPr lang="cs-CZ" dirty="0"/>
              <a:t>Za oficiální datum vzniku Československého červeného kříže však bývá považován až počátek února roku 1919.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7757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00FCE19-0BED-47B7-B418-9DBA2A3D4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6" r="17965"/>
          <a:stretch/>
        </p:blipFill>
        <p:spPr>
          <a:xfrm>
            <a:off x="-2072287" y="7620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0CC758-2337-424E-A577-B3B7C2A7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 u="sng" dirty="0">
                <a:solidFill>
                  <a:srgbClr val="C00000"/>
                </a:solidFill>
              </a:rPr>
              <a:t>Historický vývoj Českého červeného kříže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10521B-0B14-454A-81B0-7BB8A56BF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1.února 1919 se v Obecním domě v Praze schází schůze sociálních pracovníků, volí užší výbor a vysílá delegaci k prezidentu republiky T.G. Masarykovi</a:t>
            </a:r>
          </a:p>
          <a:p>
            <a:r>
              <a:rPr lang="cs-CZ" sz="2000" dirty="0"/>
              <a:t>6. února 1919 prezident </a:t>
            </a:r>
            <a:r>
              <a:rPr lang="cs-CZ" sz="2000" dirty="0" err="1"/>
              <a:t>T.G.Masaryk</a:t>
            </a:r>
            <a:r>
              <a:rPr lang="cs-CZ" sz="2000" dirty="0"/>
              <a:t> vyslovuje souhlas se vznikem nové organizace a jmenováním dr. Alice Masarykové do funkce předsedkyně Československého červeného kříže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10377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1277</Words>
  <Application>Microsoft Office PowerPoint</Application>
  <PresentationFormat>Širokoúhlá obrazovka</PresentationFormat>
  <Paragraphs>93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Linux Libertine</vt:lpstr>
      <vt:lpstr>Open Sans</vt:lpstr>
      <vt:lpstr>Times New Roman</vt:lpstr>
      <vt:lpstr>Motiv Office</vt:lpstr>
      <vt:lpstr>ČČK jako ostatní složka IZS</vt:lpstr>
      <vt:lpstr>Henri Dunant (1828-1910)</vt:lpstr>
      <vt:lpstr>Založení Červeného kříže (1859–1866) </vt:lpstr>
      <vt:lpstr>Založení Červeného kříže (1859–1866)</vt:lpstr>
      <vt:lpstr>Založení Červeného kříže (1859–1866)</vt:lpstr>
      <vt:lpstr>Každý dobrý skutek po zásluze potrestán…</vt:lpstr>
      <vt:lpstr>Prezentace aplikace PowerPoint</vt:lpstr>
      <vt:lpstr>Historický vývoj Českého červeného kříže</vt:lpstr>
      <vt:lpstr>Historický vývoj Českého červeného kříže</vt:lpstr>
      <vt:lpstr>Hospodářská krize na počátku 30. let 20 století</vt:lpstr>
      <vt:lpstr>ČSČK za II. světové války </vt:lpstr>
      <vt:lpstr>Období po II. Světové válce</vt:lpstr>
      <vt:lpstr>ČSČK mezi Únorem a Listopadem </vt:lpstr>
      <vt:lpstr>Prezentace aplikace PowerPoint</vt:lpstr>
      <vt:lpstr>Rok 1989</vt:lpstr>
      <vt:lpstr>Poslání Českého červeného kříže </vt:lpstr>
      <vt:lpstr>Sedm principů </vt:lpstr>
      <vt:lpstr>Činnost ČČK</vt:lpstr>
      <vt:lpstr>Zajímavé odkazy, články a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ČČK jako ostatní složka IZS</dc:title>
  <dc:creator>Hanička Pokorná</dc:creator>
  <cp:lastModifiedBy>Hanička Pokorná</cp:lastModifiedBy>
  <cp:revision>1</cp:revision>
  <dcterms:created xsi:type="dcterms:W3CDTF">2021-11-03T17:31:02Z</dcterms:created>
  <dcterms:modified xsi:type="dcterms:W3CDTF">2021-11-14T19:53:52Z</dcterms:modified>
</cp:coreProperties>
</file>